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0" r:id="rId22"/>
    <p:sldId id="291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32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19932" y="772753"/>
            <a:ext cx="8248134" cy="1249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907671" cy="92455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8275935" cy="2582545"/>
          </a:xfrm>
          <a:custGeom>
            <a:avLst/>
            <a:gdLst/>
            <a:ahLst/>
            <a:cxnLst/>
            <a:rect l="l" t="t" r="r" b="b"/>
            <a:pathLst>
              <a:path w="18275935" h="2582545">
                <a:moveTo>
                  <a:pt x="0" y="0"/>
                </a:moveTo>
                <a:lnTo>
                  <a:pt x="18275497" y="0"/>
                </a:lnTo>
                <a:lnTo>
                  <a:pt x="18275497" y="2582232"/>
                </a:lnTo>
                <a:lnTo>
                  <a:pt x="0" y="2582232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38048" y="749034"/>
            <a:ext cx="6011903" cy="76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6108" y="2872967"/>
            <a:ext cx="14895782" cy="688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160" cy="10294620"/>
            <a:chOff x="0" y="0"/>
            <a:chExt cx="18298160" cy="10294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7032" y="6459907"/>
              <a:ext cx="2501000" cy="38346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382940" cy="4622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55063" y="3015283"/>
              <a:ext cx="11582400" cy="4257675"/>
            </a:xfrm>
            <a:custGeom>
              <a:avLst/>
              <a:gdLst/>
              <a:ahLst/>
              <a:cxnLst/>
              <a:rect l="l" t="t" r="r" b="b"/>
              <a:pathLst>
                <a:path w="11582399" h="4257675">
                  <a:moveTo>
                    <a:pt x="0" y="0"/>
                  </a:moveTo>
                  <a:lnTo>
                    <a:pt x="11582234" y="0"/>
                  </a:lnTo>
                  <a:lnTo>
                    <a:pt x="11582234" y="4257675"/>
                  </a:lnTo>
                  <a:lnTo>
                    <a:pt x="0" y="4257675"/>
                  </a:lnTo>
                  <a:lnTo>
                    <a:pt x="0" y="0"/>
                  </a:lnTo>
                </a:path>
              </a:pathLst>
            </a:custGeom>
            <a:ln w="76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8564" y="173622"/>
              <a:ext cx="1638299" cy="17144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40127" y="2832794"/>
            <a:ext cx="10208260" cy="3508375"/>
          </a:xfrm>
          <a:prstGeom prst="rect">
            <a:avLst/>
          </a:prstGeom>
        </p:spPr>
        <p:txBody>
          <a:bodyPr vert="horz" wrap="square" lIns="0" tIns="5168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69"/>
              </a:spcBef>
            </a:pPr>
            <a:r>
              <a:rPr sz="14450" spc="270" dirty="0">
                <a:solidFill>
                  <a:srgbClr val="231F20"/>
                </a:solidFill>
              </a:rPr>
              <a:t>AI</a:t>
            </a:r>
            <a:r>
              <a:rPr sz="14450" spc="2095" dirty="0">
                <a:solidFill>
                  <a:srgbClr val="231F20"/>
                </a:solidFill>
              </a:rPr>
              <a:t> </a:t>
            </a:r>
            <a:r>
              <a:rPr sz="14450" spc="-165" dirty="0">
                <a:solidFill>
                  <a:srgbClr val="231F20"/>
                </a:solidFill>
              </a:rPr>
              <a:t>PROJECT</a:t>
            </a:r>
            <a:endParaRPr sz="14450"/>
          </a:p>
          <a:p>
            <a:pPr marL="127635" algn="ctr">
              <a:lnSpc>
                <a:spcPct val="100000"/>
              </a:lnSpc>
              <a:spcBef>
                <a:spcPts val="1135"/>
              </a:spcBef>
            </a:pPr>
            <a:r>
              <a:rPr sz="4150" b="0" spc="-5" dirty="0">
                <a:solidFill>
                  <a:srgbClr val="231F20"/>
                </a:solidFill>
                <a:latin typeface="Trebuchet MS"/>
                <a:cs typeface="Trebuchet MS"/>
              </a:rPr>
              <a:t>SUBMITTED</a:t>
            </a:r>
            <a:r>
              <a:rPr sz="4150" b="0" spc="4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4150" b="0" spc="-430" dirty="0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r>
              <a:rPr sz="4150" b="0" spc="5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4150" b="0" spc="-710" dirty="0">
                <a:solidFill>
                  <a:srgbClr val="231F20"/>
                </a:solidFill>
                <a:latin typeface="Trebuchet MS"/>
                <a:cs typeface="Trebuchet MS"/>
              </a:rPr>
              <a:t>:</a:t>
            </a:r>
            <a:r>
              <a:rPr sz="4150" b="0" spc="-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4150" b="0" spc="-110" dirty="0">
                <a:solidFill>
                  <a:srgbClr val="231F20"/>
                </a:solidFill>
                <a:latin typeface="Trebuchet MS"/>
                <a:cs typeface="Trebuchet MS"/>
              </a:rPr>
              <a:t>DR</a:t>
            </a:r>
            <a:r>
              <a:rPr sz="4150" b="0" spc="4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4150" b="0" spc="-95" dirty="0">
                <a:solidFill>
                  <a:srgbClr val="231F20"/>
                </a:solidFill>
                <a:latin typeface="Trebuchet MS"/>
                <a:cs typeface="Trebuchet MS"/>
              </a:rPr>
              <a:t>NAVPREET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2"/>
            <a:ext cx="4821889" cy="3086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"/>
            <a:ext cx="17299305" cy="4686935"/>
            <a:chOff x="0" y="3"/>
            <a:chExt cx="17299305" cy="46869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572655" cy="3441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6566" y="2715059"/>
              <a:ext cx="15744190" cy="1933575"/>
            </a:xfrm>
            <a:custGeom>
              <a:avLst/>
              <a:gdLst/>
              <a:ahLst/>
              <a:cxnLst/>
              <a:rect l="l" t="t" r="r" b="b"/>
              <a:pathLst>
                <a:path w="15744190" h="1933575">
                  <a:moveTo>
                    <a:pt x="0" y="0"/>
                  </a:moveTo>
                  <a:lnTo>
                    <a:pt x="15744169" y="0"/>
                  </a:lnTo>
                  <a:lnTo>
                    <a:pt x="15744169" y="1933575"/>
                  </a:lnTo>
                  <a:lnTo>
                    <a:pt x="0" y="1933575"/>
                  </a:lnTo>
                  <a:lnTo>
                    <a:pt x="0" y="0"/>
                  </a:lnTo>
                </a:path>
              </a:pathLst>
            </a:custGeom>
            <a:ln w="76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4778419"/>
            <a:ext cx="8115299" cy="4914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6239" y="4778418"/>
            <a:ext cx="7439024" cy="49148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35435" y="772755"/>
            <a:ext cx="824801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0" spc="80" dirty="0"/>
              <a:t>DEMONSTRATION</a:t>
            </a:r>
            <a:endParaRPr sz="8000"/>
          </a:p>
        </p:txBody>
      </p:sp>
      <p:sp>
        <p:nvSpPr>
          <p:cNvPr id="9" name="object 9"/>
          <p:cNvSpPr txBox="1"/>
          <p:nvPr/>
        </p:nvSpPr>
        <p:spPr>
          <a:xfrm>
            <a:off x="1503539" y="2625155"/>
            <a:ext cx="1574228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99"/>
              </a:lnSpc>
              <a:spcBef>
                <a:spcPts val="100"/>
              </a:spcBef>
            </a:pPr>
            <a:r>
              <a:rPr sz="2650" i="1" spc="130" dirty="0">
                <a:latin typeface="Arial"/>
                <a:cs typeface="Arial"/>
              </a:rPr>
              <a:t>Computer-generated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40" dirty="0">
                <a:latin typeface="Arial"/>
                <a:cs typeface="Arial"/>
              </a:rPr>
              <a:t>imagery,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-45" dirty="0">
                <a:latin typeface="Arial"/>
                <a:cs typeface="Arial"/>
              </a:rPr>
              <a:t>a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65" dirty="0">
                <a:latin typeface="Arial"/>
                <a:cs typeface="Arial"/>
              </a:rPr>
              <a:t>grayscale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50" dirty="0">
                <a:latin typeface="Arial"/>
                <a:cs typeface="Arial"/>
              </a:rPr>
              <a:t>image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55" dirty="0">
                <a:latin typeface="Arial"/>
                <a:cs typeface="Arial"/>
              </a:rPr>
              <a:t>is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75" dirty="0">
                <a:latin typeface="Arial"/>
                <a:cs typeface="Arial"/>
              </a:rPr>
              <a:t>one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60" dirty="0">
                <a:latin typeface="Arial"/>
                <a:cs typeface="Arial"/>
              </a:rPr>
              <a:t>in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95" dirty="0">
                <a:latin typeface="Arial"/>
                <a:cs typeface="Arial"/>
              </a:rPr>
              <a:t>which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125" dirty="0">
                <a:latin typeface="Arial"/>
                <a:cs typeface="Arial"/>
              </a:rPr>
              <a:t>the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45" dirty="0">
                <a:latin typeface="Arial"/>
                <a:cs typeface="Arial"/>
              </a:rPr>
              <a:t>value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135" dirty="0">
                <a:latin typeface="Arial"/>
                <a:cs typeface="Arial"/>
              </a:rPr>
              <a:t>of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75" dirty="0">
                <a:latin typeface="Arial"/>
                <a:cs typeface="Arial"/>
              </a:rPr>
              <a:t>each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70" dirty="0">
                <a:latin typeface="Arial"/>
                <a:cs typeface="Arial"/>
              </a:rPr>
              <a:t>pixel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55" dirty="0">
                <a:latin typeface="Arial"/>
                <a:cs typeface="Arial"/>
              </a:rPr>
              <a:t>is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-45" dirty="0">
                <a:latin typeface="Arial"/>
                <a:cs typeface="Arial"/>
              </a:rPr>
              <a:t>a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45" dirty="0">
                <a:latin typeface="Arial"/>
                <a:cs typeface="Arial"/>
              </a:rPr>
              <a:t>single </a:t>
            </a:r>
            <a:r>
              <a:rPr sz="2650" i="1" spc="50" dirty="0">
                <a:latin typeface="Arial"/>
                <a:cs typeface="Arial"/>
              </a:rPr>
              <a:t> </a:t>
            </a:r>
            <a:r>
              <a:rPr sz="2650" i="1" spc="75" dirty="0">
                <a:latin typeface="Arial"/>
                <a:cs typeface="Arial"/>
              </a:rPr>
              <a:t>sample </a:t>
            </a:r>
            <a:r>
              <a:rPr sz="2650" i="1" spc="95" dirty="0">
                <a:latin typeface="Arial"/>
                <a:cs typeface="Arial"/>
              </a:rPr>
              <a:t>representing </a:t>
            </a:r>
            <a:r>
              <a:rPr sz="2650" i="1" spc="90" dirty="0">
                <a:latin typeface="Arial"/>
                <a:cs typeface="Arial"/>
              </a:rPr>
              <a:t>only </a:t>
            </a:r>
            <a:r>
              <a:rPr sz="2650" i="1" spc="15" dirty="0">
                <a:latin typeface="Arial"/>
                <a:cs typeface="Arial"/>
              </a:rPr>
              <a:t>an </a:t>
            </a:r>
            <a:r>
              <a:rPr sz="2650" i="1" spc="110" dirty="0">
                <a:latin typeface="Arial"/>
                <a:cs typeface="Arial"/>
              </a:rPr>
              <a:t>amount </a:t>
            </a:r>
            <a:r>
              <a:rPr sz="2650" i="1" spc="135" dirty="0">
                <a:latin typeface="Arial"/>
                <a:cs typeface="Arial"/>
              </a:rPr>
              <a:t>of </a:t>
            </a:r>
            <a:r>
              <a:rPr sz="2650" i="1" spc="50" dirty="0">
                <a:latin typeface="Arial"/>
                <a:cs typeface="Arial"/>
              </a:rPr>
              <a:t>light; </a:t>
            </a:r>
            <a:r>
              <a:rPr sz="2650" i="1" spc="140" dirty="0">
                <a:latin typeface="Arial"/>
                <a:cs typeface="Arial"/>
              </a:rPr>
              <a:t>that </a:t>
            </a:r>
            <a:r>
              <a:rPr sz="2650" i="1" spc="-45" dirty="0">
                <a:latin typeface="Arial"/>
                <a:cs typeface="Arial"/>
              </a:rPr>
              <a:t>is, </a:t>
            </a:r>
            <a:r>
              <a:rPr sz="2650" i="1" spc="160" dirty="0">
                <a:latin typeface="Arial"/>
                <a:cs typeface="Arial"/>
              </a:rPr>
              <a:t>it </a:t>
            </a:r>
            <a:r>
              <a:rPr sz="2650" i="1" spc="85" dirty="0">
                <a:latin typeface="Arial"/>
                <a:cs typeface="Arial"/>
              </a:rPr>
              <a:t>carries </a:t>
            </a:r>
            <a:r>
              <a:rPr sz="2650" i="1" spc="90" dirty="0">
                <a:latin typeface="Arial"/>
                <a:cs typeface="Arial"/>
              </a:rPr>
              <a:t>only </a:t>
            </a:r>
            <a:r>
              <a:rPr sz="2650" i="1" spc="120" dirty="0">
                <a:latin typeface="Arial"/>
                <a:cs typeface="Arial"/>
              </a:rPr>
              <a:t>intensity </a:t>
            </a:r>
            <a:r>
              <a:rPr sz="2650" i="1" spc="85" dirty="0">
                <a:latin typeface="Arial"/>
                <a:cs typeface="Arial"/>
              </a:rPr>
              <a:t>information. </a:t>
            </a:r>
            <a:r>
              <a:rPr sz="2650" i="1" spc="65" dirty="0">
                <a:latin typeface="Arial"/>
                <a:cs typeface="Arial"/>
              </a:rPr>
              <a:t>Grayscale </a:t>
            </a:r>
            <a:r>
              <a:rPr sz="2650" i="1" spc="-725" dirty="0">
                <a:latin typeface="Arial"/>
                <a:cs typeface="Arial"/>
              </a:rPr>
              <a:t> </a:t>
            </a:r>
            <a:r>
              <a:rPr sz="2650" i="1" spc="10" dirty="0">
                <a:latin typeface="Arial"/>
                <a:cs typeface="Arial"/>
              </a:rPr>
              <a:t>images, </a:t>
            </a:r>
            <a:r>
              <a:rPr sz="2650" i="1" spc="-45" dirty="0">
                <a:latin typeface="Arial"/>
                <a:cs typeface="Arial"/>
              </a:rPr>
              <a:t>a </a:t>
            </a:r>
            <a:r>
              <a:rPr sz="2650" i="1" spc="95" dirty="0">
                <a:latin typeface="Arial"/>
                <a:cs typeface="Arial"/>
              </a:rPr>
              <a:t>kind </a:t>
            </a:r>
            <a:r>
              <a:rPr sz="2650" i="1" spc="135" dirty="0">
                <a:latin typeface="Arial"/>
                <a:cs typeface="Arial"/>
              </a:rPr>
              <a:t>of </a:t>
            </a:r>
            <a:r>
              <a:rPr sz="2650" i="1" spc="150" dirty="0">
                <a:latin typeface="Arial"/>
                <a:cs typeface="Arial"/>
              </a:rPr>
              <a:t>black-and-white </a:t>
            </a:r>
            <a:r>
              <a:rPr sz="2650" i="1" spc="110" dirty="0">
                <a:latin typeface="Arial"/>
                <a:cs typeface="Arial"/>
              </a:rPr>
              <a:t>or </a:t>
            </a:r>
            <a:r>
              <a:rPr sz="2650" i="1" spc="65" dirty="0">
                <a:latin typeface="Arial"/>
                <a:cs typeface="Arial"/>
              </a:rPr>
              <a:t>gray </a:t>
            </a:r>
            <a:r>
              <a:rPr sz="2650" i="1" spc="90" dirty="0">
                <a:latin typeface="Arial"/>
                <a:cs typeface="Arial"/>
              </a:rPr>
              <a:t>monochrome, </a:t>
            </a:r>
            <a:r>
              <a:rPr sz="2650" i="1" spc="45" dirty="0">
                <a:latin typeface="Arial"/>
                <a:cs typeface="Arial"/>
              </a:rPr>
              <a:t>are </a:t>
            </a:r>
            <a:r>
              <a:rPr sz="2650" i="1" spc="140" dirty="0">
                <a:latin typeface="Arial"/>
                <a:cs typeface="Arial"/>
              </a:rPr>
              <a:t>composed </a:t>
            </a:r>
            <a:r>
              <a:rPr sz="2650" i="1" spc="80" dirty="0">
                <a:latin typeface="Arial"/>
                <a:cs typeface="Arial"/>
              </a:rPr>
              <a:t>exclusively </a:t>
            </a:r>
            <a:r>
              <a:rPr sz="2650" i="1" spc="135" dirty="0">
                <a:latin typeface="Arial"/>
                <a:cs typeface="Arial"/>
              </a:rPr>
              <a:t>of </a:t>
            </a:r>
            <a:r>
              <a:rPr sz="2650" i="1" spc="65" dirty="0">
                <a:latin typeface="Arial"/>
                <a:cs typeface="Arial"/>
              </a:rPr>
              <a:t>shades </a:t>
            </a:r>
            <a:r>
              <a:rPr sz="2650" i="1" spc="135" dirty="0">
                <a:latin typeface="Arial"/>
                <a:cs typeface="Arial"/>
              </a:rPr>
              <a:t>of </a:t>
            </a:r>
            <a:r>
              <a:rPr sz="2650" i="1" spc="140" dirty="0">
                <a:latin typeface="Arial"/>
                <a:cs typeface="Arial"/>
              </a:rPr>
              <a:t> </a:t>
            </a:r>
            <a:r>
              <a:rPr sz="2650" i="1" spc="15" dirty="0">
                <a:latin typeface="Arial"/>
                <a:cs typeface="Arial"/>
              </a:rPr>
              <a:t>gray.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-5" dirty="0">
                <a:latin typeface="Arial"/>
                <a:cs typeface="Arial"/>
              </a:rPr>
              <a:t>The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135" dirty="0">
                <a:latin typeface="Arial"/>
                <a:cs typeface="Arial"/>
              </a:rPr>
              <a:t>contrast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45" dirty="0">
                <a:latin typeface="Arial"/>
                <a:cs typeface="Arial"/>
              </a:rPr>
              <a:t>ranges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140" dirty="0">
                <a:latin typeface="Arial"/>
                <a:cs typeface="Arial"/>
              </a:rPr>
              <a:t>from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90" dirty="0">
                <a:latin typeface="Arial"/>
                <a:cs typeface="Arial"/>
              </a:rPr>
              <a:t>black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110" dirty="0">
                <a:latin typeface="Arial"/>
                <a:cs typeface="Arial"/>
              </a:rPr>
              <a:t>at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125" dirty="0">
                <a:latin typeface="Arial"/>
                <a:cs typeface="Arial"/>
              </a:rPr>
              <a:t>the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80" dirty="0">
                <a:latin typeface="Arial"/>
                <a:cs typeface="Arial"/>
              </a:rPr>
              <a:t>weakest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120" dirty="0">
                <a:latin typeface="Arial"/>
                <a:cs typeface="Arial"/>
              </a:rPr>
              <a:t>intensity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185" dirty="0">
                <a:latin typeface="Arial"/>
                <a:cs typeface="Arial"/>
              </a:rPr>
              <a:t>to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105" dirty="0">
                <a:latin typeface="Arial"/>
                <a:cs typeface="Arial"/>
              </a:rPr>
              <a:t>white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110" dirty="0">
                <a:latin typeface="Arial"/>
                <a:cs typeface="Arial"/>
              </a:rPr>
              <a:t>at</a:t>
            </a:r>
            <a:r>
              <a:rPr sz="2650" i="1" spc="75" dirty="0">
                <a:latin typeface="Arial"/>
                <a:cs typeface="Arial"/>
              </a:rPr>
              <a:t> </a:t>
            </a:r>
            <a:r>
              <a:rPr sz="2650" i="1" spc="125" dirty="0">
                <a:latin typeface="Arial"/>
                <a:cs typeface="Arial"/>
              </a:rPr>
              <a:t>the</a:t>
            </a:r>
            <a:r>
              <a:rPr sz="2650" i="1" spc="80" dirty="0">
                <a:latin typeface="Arial"/>
                <a:cs typeface="Arial"/>
              </a:rPr>
              <a:t> </a:t>
            </a:r>
            <a:r>
              <a:rPr sz="2650" i="1" spc="85" dirty="0">
                <a:latin typeface="Arial"/>
                <a:cs typeface="Arial"/>
              </a:rPr>
              <a:t>strongest.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2654" cy="35626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0246" y="758653"/>
            <a:ext cx="10847705" cy="929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574540" algn="l"/>
                <a:tab pos="6282690" algn="l"/>
              </a:tabLst>
            </a:pPr>
            <a:r>
              <a:rPr sz="5900" spc="90" dirty="0"/>
              <a:t>ALGORITHM	</a:t>
            </a:r>
            <a:r>
              <a:rPr sz="5900" spc="-145" dirty="0"/>
              <a:t>FOR	</a:t>
            </a:r>
            <a:r>
              <a:rPr sz="5900" spc="210" dirty="0"/>
              <a:t>BRIGHTNESS</a:t>
            </a:r>
            <a:endParaRPr sz="59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3896058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4343733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5239083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6134432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7477458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8372807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9268157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13693" y="3229771"/>
            <a:ext cx="16556990" cy="674052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750" spc="70" dirty="0">
                <a:latin typeface="Tahoma"/>
                <a:cs typeface="Tahoma"/>
              </a:rPr>
              <a:t>Import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260" dirty="0">
                <a:latin typeface="Tahoma"/>
                <a:cs typeface="Tahoma"/>
              </a:rPr>
              <a:t>OpenCV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library.</a:t>
            </a:r>
            <a:endParaRPr sz="2750">
              <a:latin typeface="Tahoma"/>
              <a:cs typeface="Tahoma"/>
            </a:endParaRPr>
          </a:p>
          <a:p>
            <a:pPr marL="12700" marR="133985">
              <a:lnSpc>
                <a:spcPct val="106800"/>
              </a:lnSpc>
            </a:pPr>
            <a:r>
              <a:rPr sz="2750" spc="185" dirty="0">
                <a:latin typeface="Tahoma"/>
                <a:cs typeface="Tahoma"/>
              </a:rPr>
              <a:t>Load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input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65" dirty="0">
                <a:latin typeface="Tahoma"/>
                <a:cs typeface="Tahoma"/>
              </a:rPr>
              <a:t>image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'lavisha1.jpg'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30" dirty="0">
                <a:latin typeface="Tahoma"/>
                <a:cs typeface="Tahoma"/>
              </a:rPr>
              <a:t>using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cv2.imread()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00" dirty="0">
                <a:latin typeface="Tahoma"/>
                <a:cs typeface="Tahoma"/>
              </a:rPr>
              <a:t>function,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and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90" dirty="0">
                <a:latin typeface="Tahoma"/>
                <a:cs typeface="Tahoma"/>
              </a:rPr>
              <a:t>store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it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in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35" dirty="0">
                <a:latin typeface="Tahoma"/>
                <a:cs typeface="Tahoma"/>
              </a:rPr>
              <a:t>img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variable.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Define </a:t>
            </a:r>
            <a:r>
              <a:rPr sz="2750" spc="140" dirty="0">
                <a:latin typeface="Tahoma"/>
                <a:cs typeface="Tahoma"/>
              </a:rPr>
              <a:t>the </a:t>
            </a:r>
            <a:r>
              <a:rPr sz="2750" spc="190" dirty="0">
                <a:latin typeface="Tahoma"/>
                <a:cs typeface="Tahoma"/>
              </a:rPr>
              <a:t>desired </a:t>
            </a:r>
            <a:r>
              <a:rPr sz="2750" spc="155" dirty="0">
                <a:latin typeface="Tahoma"/>
                <a:cs typeface="Tahoma"/>
              </a:rPr>
              <a:t>brightness </a:t>
            </a:r>
            <a:r>
              <a:rPr sz="2750" spc="180" dirty="0">
                <a:latin typeface="Tahoma"/>
                <a:cs typeface="Tahoma"/>
              </a:rPr>
              <a:t>level </a:t>
            </a:r>
            <a:r>
              <a:rPr sz="2750" spc="130" dirty="0">
                <a:latin typeface="Tahoma"/>
                <a:cs typeface="Tahoma"/>
              </a:rPr>
              <a:t>using </a:t>
            </a:r>
            <a:r>
              <a:rPr sz="2750" spc="140" dirty="0">
                <a:latin typeface="Tahoma"/>
                <a:cs typeface="Tahoma"/>
              </a:rPr>
              <a:t>the </a:t>
            </a:r>
            <a:r>
              <a:rPr sz="2750" spc="155" dirty="0">
                <a:latin typeface="Tahoma"/>
                <a:cs typeface="Tahoma"/>
              </a:rPr>
              <a:t>brightness </a:t>
            </a:r>
            <a:r>
              <a:rPr sz="2750" spc="100" dirty="0">
                <a:latin typeface="Tahoma"/>
                <a:cs typeface="Tahoma"/>
              </a:rPr>
              <a:t>variable, </a:t>
            </a:r>
            <a:r>
              <a:rPr sz="2750" spc="145" dirty="0">
                <a:latin typeface="Tahoma"/>
                <a:cs typeface="Tahoma"/>
              </a:rPr>
              <a:t>which </a:t>
            </a:r>
            <a:r>
              <a:rPr sz="2750" spc="175" dirty="0">
                <a:latin typeface="Tahoma"/>
                <a:cs typeface="Tahoma"/>
              </a:rPr>
              <a:t>should </a:t>
            </a:r>
            <a:r>
              <a:rPr sz="2750" spc="260" dirty="0">
                <a:latin typeface="Tahoma"/>
                <a:cs typeface="Tahoma"/>
              </a:rPr>
              <a:t>be </a:t>
            </a:r>
            <a:r>
              <a:rPr sz="2750" spc="150" dirty="0">
                <a:latin typeface="Tahoma"/>
                <a:cs typeface="Tahoma"/>
              </a:rPr>
              <a:t>a </a:t>
            </a:r>
            <a:r>
              <a:rPr sz="2750" spc="135" dirty="0">
                <a:latin typeface="Tahoma"/>
                <a:cs typeface="Tahoma"/>
              </a:rPr>
              <a:t>value </a:t>
            </a:r>
            <a:r>
              <a:rPr sz="2750" spc="140" dirty="0">
                <a:latin typeface="Tahoma"/>
                <a:cs typeface="Tahoma"/>
              </a:rPr>
              <a:t> </a:t>
            </a:r>
            <a:r>
              <a:rPr sz="2750" spc="204" dirty="0">
                <a:latin typeface="Tahoma"/>
                <a:cs typeface="Tahoma"/>
              </a:rPr>
              <a:t>between</a:t>
            </a:r>
            <a:r>
              <a:rPr sz="2750" spc="-90" dirty="0">
                <a:latin typeface="Tahoma"/>
                <a:cs typeface="Tahoma"/>
              </a:rPr>
              <a:t> </a:t>
            </a:r>
            <a:r>
              <a:rPr sz="2750" spc="325" dirty="0">
                <a:latin typeface="Tahoma"/>
                <a:cs typeface="Tahoma"/>
              </a:rPr>
              <a:t>0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and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100.</a:t>
            </a:r>
            <a:endParaRPr sz="2750">
              <a:latin typeface="Tahoma"/>
              <a:cs typeface="Tahoma"/>
            </a:endParaRPr>
          </a:p>
          <a:p>
            <a:pPr marL="12700" marR="105410">
              <a:lnSpc>
                <a:spcPct val="106800"/>
              </a:lnSpc>
            </a:pPr>
            <a:r>
              <a:rPr sz="2750" spc="195" dirty="0">
                <a:latin typeface="Tahoma"/>
                <a:cs typeface="Tahoma"/>
              </a:rPr>
              <a:t>Calculate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80" dirty="0">
                <a:latin typeface="Tahoma"/>
                <a:cs typeface="Tahoma"/>
              </a:rPr>
              <a:t>scaling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65" dirty="0">
                <a:latin typeface="Tahoma"/>
                <a:cs typeface="Tahoma"/>
              </a:rPr>
              <a:t>factor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for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brightness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adjustment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90" dirty="0">
                <a:latin typeface="Tahoma"/>
                <a:cs typeface="Tahoma"/>
              </a:rPr>
              <a:t>by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adding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-310" dirty="0">
                <a:latin typeface="Tahoma"/>
                <a:cs typeface="Tahoma"/>
              </a:rPr>
              <a:t>1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75" dirty="0">
                <a:latin typeface="Tahoma"/>
                <a:cs typeface="Tahoma"/>
              </a:rPr>
              <a:t>to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brightness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80" dirty="0">
                <a:latin typeface="Tahoma"/>
                <a:cs typeface="Tahoma"/>
              </a:rPr>
              <a:t>level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divided </a:t>
            </a:r>
            <a:r>
              <a:rPr sz="2750" spc="-840" dirty="0">
                <a:latin typeface="Tahoma"/>
                <a:cs typeface="Tahoma"/>
              </a:rPr>
              <a:t> </a:t>
            </a:r>
            <a:r>
              <a:rPr sz="2750" spc="190" dirty="0">
                <a:latin typeface="Tahoma"/>
                <a:cs typeface="Tahoma"/>
              </a:rPr>
              <a:t>by</a:t>
            </a:r>
            <a:r>
              <a:rPr sz="2750" spc="-9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100.</a:t>
            </a:r>
            <a:endParaRPr sz="2750">
              <a:latin typeface="Tahoma"/>
              <a:cs typeface="Tahoma"/>
            </a:endParaRPr>
          </a:p>
          <a:p>
            <a:pPr marL="12700" marR="762635">
              <a:lnSpc>
                <a:spcPct val="106800"/>
              </a:lnSpc>
            </a:pPr>
            <a:r>
              <a:rPr sz="2750" spc="250" dirty="0">
                <a:latin typeface="Tahoma"/>
                <a:cs typeface="Tahoma"/>
              </a:rPr>
              <a:t>Use </a:t>
            </a:r>
            <a:r>
              <a:rPr sz="2750" spc="140" dirty="0">
                <a:latin typeface="Tahoma"/>
                <a:cs typeface="Tahoma"/>
              </a:rPr>
              <a:t>the </a:t>
            </a:r>
            <a:r>
              <a:rPr sz="2750" spc="135" dirty="0">
                <a:latin typeface="Tahoma"/>
                <a:cs typeface="Tahoma"/>
              </a:rPr>
              <a:t>cv2.addWeighted() </a:t>
            </a:r>
            <a:r>
              <a:rPr sz="2750" spc="125" dirty="0">
                <a:latin typeface="Tahoma"/>
                <a:cs typeface="Tahoma"/>
              </a:rPr>
              <a:t>function </a:t>
            </a:r>
            <a:r>
              <a:rPr sz="2750" spc="175" dirty="0">
                <a:latin typeface="Tahoma"/>
                <a:cs typeface="Tahoma"/>
              </a:rPr>
              <a:t>to </a:t>
            </a:r>
            <a:r>
              <a:rPr sz="2750" spc="185" dirty="0">
                <a:latin typeface="Tahoma"/>
                <a:cs typeface="Tahoma"/>
              </a:rPr>
              <a:t>blend </a:t>
            </a:r>
            <a:r>
              <a:rPr sz="2750" spc="140" dirty="0">
                <a:latin typeface="Tahoma"/>
                <a:cs typeface="Tahoma"/>
              </a:rPr>
              <a:t>the </a:t>
            </a:r>
            <a:r>
              <a:rPr sz="2750" spc="105" dirty="0">
                <a:latin typeface="Tahoma"/>
                <a:cs typeface="Tahoma"/>
              </a:rPr>
              <a:t>original </a:t>
            </a:r>
            <a:r>
              <a:rPr sz="2750" spc="165" dirty="0">
                <a:latin typeface="Tahoma"/>
                <a:cs typeface="Tahoma"/>
              </a:rPr>
              <a:t>image </a:t>
            </a:r>
            <a:r>
              <a:rPr sz="2750" spc="85" dirty="0">
                <a:latin typeface="Tahoma"/>
                <a:cs typeface="Tahoma"/>
              </a:rPr>
              <a:t>with </a:t>
            </a:r>
            <a:r>
              <a:rPr sz="2750" spc="114" dirty="0">
                <a:latin typeface="Tahoma"/>
                <a:cs typeface="Tahoma"/>
              </a:rPr>
              <a:t>itself, </a:t>
            </a:r>
            <a:r>
              <a:rPr sz="2750" spc="145" dirty="0">
                <a:latin typeface="Tahoma"/>
                <a:cs typeface="Tahoma"/>
              </a:rPr>
              <a:t>applying </a:t>
            </a:r>
            <a:r>
              <a:rPr sz="2750" spc="140" dirty="0">
                <a:latin typeface="Tahoma"/>
                <a:cs typeface="Tahoma"/>
              </a:rPr>
              <a:t>the </a:t>
            </a:r>
            <a:r>
              <a:rPr sz="2750" spc="145" dirty="0">
                <a:latin typeface="Tahoma"/>
                <a:cs typeface="Tahoma"/>
              </a:rPr>
              <a:t> </a:t>
            </a:r>
            <a:r>
              <a:rPr sz="2750" spc="200" dirty="0">
                <a:latin typeface="Tahoma"/>
                <a:cs typeface="Tahoma"/>
              </a:rPr>
              <a:t>calculated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80" dirty="0">
                <a:latin typeface="Tahoma"/>
                <a:cs typeface="Tahoma"/>
              </a:rPr>
              <a:t>scaling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65" dirty="0">
                <a:latin typeface="Tahoma"/>
                <a:cs typeface="Tahoma"/>
              </a:rPr>
              <a:t>factor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229" dirty="0">
                <a:latin typeface="Tahoma"/>
                <a:cs typeface="Tahoma"/>
              </a:rPr>
              <a:t>as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weight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for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220" dirty="0">
                <a:latin typeface="Tahoma"/>
                <a:cs typeface="Tahoma"/>
              </a:rPr>
              <a:t>source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10" dirty="0">
                <a:latin typeface="Tahoma"/>
                <a:cs typeface="Tahoma"/>
              </a:rPr>
              <a:t>image.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90" dirty="0">
                <a:latin typeface="Tahoma"/>
                <a:cs typeface="Tahoma"/>
              </a:rPr>
              <a:t>Store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resulting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65" dirty="0">
                <a:latin typeface="Tahoma"/>
                <a:cs typeface="Tahoma"/>
              </a:rPr>
              <a:t>image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in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bright_img</a:t>
            </a:r>
            <a:r>
              <a:rPr sz="2750" spc="-90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variable.</a:t>
            </a:r>
            <a:endParaRPr sz="2750">
              <a:latin typeface="Tahoma"/>
              <a:cs typeface="Tahoma"/>
            </a:endParaRPr>
          </a:p>
          <a:p>
            <a:pPr marL="12700" marR="5080">
              <a:lnSpc>
                <a:spcPct val="106800"/>
              </a:lnSpc>
            </a:pPr>
            <a:r>
              <a:rPr sz="2750" spc="160" dirty="0">
                <a:latin typeface="Tahoma"/>
                <a:cs typeface="Tahoma"/>
              </a:rPr>
              <a:t>Display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05" dirty="0">
                <a:latin typeface="Tahoma"/>
                <a:cs typeface="Tahoma"/>
              </a:rPr>
              <a:t>original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65" dirty="0">
                <a:latin typeface="Tahoma"/>
                <a:cs typeface="Tahoma"/>
              </a:rPr>
              <a:t>image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and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brightened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65" dirty="0">
                <a:latin typeface="Tahoma"/>
                <a:cs typeface="Tahoma"/>
              </a:rPr>
              <a:t>image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204" dirty="0">
                <a:latin typeface="Tahoma"/>
                <a:cs typeface="Tahoma"/>
              </a:rPr>
              <a:t>side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90" dirty="0">
                <a:latin typeface="Tahoma"/>
                <a:cs typeface="Tahoma"/>
              </a:rPr>
              <a:t>by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204" dirty="0">
                <a:latin typeface="Tahoma"/>
                <a:cs typeface="Tahoma"/>
              </a:rPr>
              <a:t>side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30" dirty="0">
                <a:latin typeface="Tahoma"/>
                <a:cs typeface="Tahoma"/>
              </a:rPr>
              <a:t>using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cv2.imshow()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00" dirty="0">
                <a:latin typeface="Tahoma"/>
                <a:cs typeface="Tahoma"/>
              </a:rPr>
              <a:t>function,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with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5" dirty="0">
                <a:latin typeface="Tahoma"/>
                <a:cs typeface="Tahoma"/>
              </a:rPr>
              <a:t>window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95" dirty="0">
                <a:latin typeface="Tahoma"/>
                <a:cs typeface="Tahoma"/>
              </a:rPr>
              <a:t>names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'Original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Image'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and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30" dirty="0">
                <a:latin typeface="Tahoma"/>
                <a:cs typeface="Tahoma"/>
              </a:rPr>
              <a:t>'Brightened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Image'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respectively.</a:t>
            </a:r>
            <a:endParaRPr sz="2750">
              <a:latin typeface="Tahoma"/>
              <a:cs typeface="Tahoma"/>
            </a:endParaRPr>
          </a:p>
          <a:p>
            <a:pPr marL="12700" marR="184150">
              <a:lnSpc>
                <a:spcPct val="106800"/>
              </a:lnSpc>
              <a:spcBef>
                <a:spcPts val="5"/>
              </a:spcBef>
            </a:pPr>
            <a:r>
              <a:rPr sz="2750" spc="250" dirty="0">
                <a:latin typeface="Tahoma"/>
                <a:cs typeface="Tahoma"/>
              </a:rPr>
              <a:t>Use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cv2.waitKey()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function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75" dirty="0">
                <a:latin typeface="Tahoma"/>
                <a:cs typeface="Tahoma"/>
              </a:rPr>
              <a:t>to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10" dirty="0">
                <a:latin typeface="Tahoma"/>
                <a:cs typeface="Tahoma"/>
              </a:rPr>
              <a:t>wait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for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a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95" dirty="0">
                <a:latin typeface="Tahoma"/>
                <a:cs typeface="Tahoma"/>
              </a:rPr>
              <a:t>key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event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(e.g.,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75" dirty="0">
                <a:latin typeface="Tahoma"/>
                <a:cs typeface="Tahoma"/>
              </a:rPr>
              <a:t>pressing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a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key)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95" dirty="0">
                <a:latin typeface="Tahoma"/>
                <a:cs typeface="Tahoma"/>
              </a:rPr>
              <a:t>before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95" dirty="0">
                <a:latin typeface="Tahoma"/>
                <a:cs typeface="Tahoma"/>
              </a:rPr>
              <a:t>proceeding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75" dirty="0">
                <a:latin typeface="Tahoma"/>
                <a:cs typeface="Tahoma"/>
              </a:rPr>
              <a:t>to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90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next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step.</a:t>
            </a:r>
            <a:endParaRPr sz="2750">
              <a:latin typeface="Tahoma"/>
              <a:cs typeface="Tahoma"/>
            </a:endParaRPr>
          </a:p>
          <a:p>
            <a:pPr marL="12700" marR="498475">
              <a:lnSpc>
                <a:spcPct val="106800"/>
              </a:lnSpc>
            </a:pPr>
            <a:r>
              <a:rPr sz="2750" spc="250" dirty="0">
                <a:latin typeface="Tahoma"/>
                <a:cs typeface="Tahoma"/>
              </a:rPr>
              <a:t>Use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cv2.destroyAllWindows()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function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75" dirty="0">
                <a:latin typeface="Tahoma"/>
                <a:cs typeface="Tahoma"/>
              </a:rPr>
              <a:t>to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280" dirty="0">
                <a:latin typeface="Tahoma"/>
                <a:cs typeface="Tahoma"/>
              </a:rPr>
              <a:t>close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35" dirty="0">
                <a:latin typeface="Tahoma"/>
                <a:cs typeface="Tahoma"/>
              </a:rPr>
              <a:t>all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210" dirty="0">
                <a:latin typeface="Tahoma"/>
                <a:cs typeface="Tahoma"/>
              </a:rPr>
              <a:t>open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85" dirty="0">
                <a:latin typeface="Tahoma"/>
                <a:cs typeface="Tahoma"/>
              </a:rPr>
              <a:t>windows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20" dirty="0">
                <a:latin typeface="Tahoma"/>
                <a:cs typeface="Tahoma"/>
              </a:rPr>
              <a:t>after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a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95" dirty="0">
                <a:latin typeface="Tahoma"/>
                <a:cs typeface="Tahoma"/>
              </a:rPr>
              <a:t>key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event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90" dirty="0">
                <a:latin typeface="Tahoma"/>
                <a:cs typeface="Tahoma"/>
              </a:rPr>
              <a:t>occurs,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65" dirty="0">
                <a:latin typeface="Tahoma"/>
                <a:cs typeface="Tahoma"/>
              </a:rPr>
              <a:t>effectively</a:t>
            </a:r>
            <a:r>
              <a:rPr sz="2750" spc="-90" dirty="0">
                <a:latin typeface="Tahoma"/>
                <a:cs typeface="Tahoma"/>
              </a:rPr>
              <a:t> </a:t>
            </a:r>
            <a:r>
              <a:rPr sz="2750" spc="100" dirty="0">
                <a:latin typeface="Tahoma"/>
                <a:cs typeface="Tahoma"/>
              </a:rPr>
              <a:t>terminating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the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10" dirty="0">
                <a:latin typeface="Tahoma"/>
                <a:cs typeface="Tahoma"/>
              </a:rPr>
              <a:t>program.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299305" cy="4686935"/>
            <a:chOff x="0" y="0"/>
            <a:chExt cx="17299305" cy="46869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6566" y="2715058"/>
              <a:ext cx="15744190" cy="1933575"/>
            </a:xfrm>
            <a:custGeom>
              <a:avLst/>
              <a:gdLst/>
              <a:ahLst/>
              <a:cxnLst/>
              <a:rect l="l" t="t" r="r" b="b"/>
              <a:pathLst>
                <a:path w="15744190" h="1933575">
                  <a:moveTo>
                    <a:pt x="0" y="0"/>
                  </a:moveTo>
                  <a:lnTo>
                    <a:pt x="15744169" y="0"/>
                  </a:lnTo>
                  <a:lnTo>
                    <a:pt x="15744169" y="1933575"/>
                  </a:lnTo>
                  <a:lnTo>
                    <a:pt x="0" y="1933575"/>
                  </a:lnTo>
                  <a:lnTo>
                    <a:pt x="0" y="0"/>
                  </a:lnTo>
                </a:path>
              </a:pathLst>
            </a:custGeom>
            <a:ln w="76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41676" y="3101132"/>
            <a:ext cx="15092044" cy="111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8000"/>
              </a:lnSpc>
              <a:spcBef>
                <a:spcPts val="95"/>
              </a:spcBef>
              <a:tabLst>
                <a:tab pos="959485" algn="l"/>
              </a:tabLst>
            </a:pPr>
            <a:r>
              <a:rPr sz="2200" spc="145" dirty="0">
                <a:latin typeface="Tahoma"/>
                <a:cs typeface="Tahoma"/>
              </a:rPr>
              <a:t>Name	</a:t>
            </a:r>
            <a:r>
              <a:rPr sz="2200" spc="140" dirty="0">
                <a:latin typeface="Tahoma"/>
                <a:cs typeface="Tahoma"/>
              </a:rPr>
              <a:t>of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05" dirty="0">
                <a:latin typeface="Tahoma"/>
                <a:cs typeface="Tahoma"/>
              </a:rPr>
              <a:t>the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filter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70" dirty="0">
                <a:latin typeface="Tahoma"/>
                <a:cs typeface="Tahoma"/>
              </a:rPr>
              <a:t>suggests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that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it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controls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05" dirty="0">
                <a:latin typeface="Tahoma"/>
                <a:cs typeface="Tahoma"/>
              </a:rPr>
              <a:t>the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brightness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of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05" dirty="0">
                <a:latin typeface="Tahoma"/>
                <a:cs typeface="Tahoma"/>
              </a:rPr>
              <a:t>the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image,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in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fact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brightness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filter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20" dirty="0">
                <a:latin typeface="Tahoma"/>
                <a:cs typeface="Tahoma"/>
              </a:rPr>
              <a:t>is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very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similar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30" dirty="0">
                <a:latin typeface="Tahoma"/>
                <a:cs typeface="Tahoma"/>
              </a:rPr>
              <a:t>to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160" dirty="0">
                <a:latin typeface="Tahoma"/>
                <a:cs typeface="Tahoma"/>
              </a:rPr>
              <a:t>Photoshop’s </a:t>
            </a:r>
            <a:r>
              <a:rPr sz="2200" spc="114" dirty="0">
                <a:latin typeface="Tahoma"/>
                <a:cs typeface="Tahoma"/>
              </a:rPr>
              <a:t>brightness effect. </a:t>
            </a:r>
            <a:r>
              <a:rPr sz="2200" spc="15" dirty="0">
                <a:latin typeface="Tahoma"/>
                <a:cs typeface="Tahoma"/>
              </a:rPr>
              <a:t>filter: </a:t>
            </a:r>
            <a:r>
              <a:rPr sz="2200" spc="70" dirty="0">
                <a:latin typeface="Tahoma"/>
                <a:cs typeface="Tahoma"/>
              </a:rPr>
              <a:t>brightness([ </a:t>
            </a:r>
            <a:r>
              <a:rPr sz="2200" spc="-20" dirty="0">
                <a:latin typeface="Tahoma"/>
                <a:cs typeface="Tahoma"/>
              </a:rPr>
              <a:t>&lt;number&gt; </a:t>
            </a:r>
            <a:r>
              <a:rPr sz="2200" spc="-120" dirty="0">
                <a:latin typeface="Tahoma"/>
                <a:cs typeface="Tahoma"/>
              </a:rPr>
              <a:t>| </a:t>
            </a:r>
            <a:r>
              <a:rPr sz="2200" spc="60" dirty="0">
                <a:latin typeface="Tahoma"/>
                <a:cs typeface="Tahoma"/>
              </a:rPr>
              <a:t>&lt;percentage&gt; </a:t>
            </a:r>
            <a:r>
              <a:rPr sz="2200" spc="-140" dirty="0">
                <a:latin typeface="Tahoma"/>
                <a:cs typeface="Tahoma"/>
              </a:rPr>
              <a:t>]) </a:t>
            </a:r>
            <a:r>
              <a:rPr sz="2200" spc="220" dirty="0">
                <a:latin typeface="Tahoma"/>
                <a:cs typeface="Tahoma"/>
              </a:rPr>
              <a:t>As </a:t>
            </a:r>
            <a:r>
              <a:rPr sz="2200" spc="114" dirty="0">
                <a:latin typeface="Tahoma"/>
                <a:cs typeface="Tahoma"/>
              </a:rPr>
              <a:t>you </a:t>
            </a:r>
            <a:r>
              <a:rPr sz="2200" spc="150" dirty="0">
                <a:latin typeface="Tahoma"/>
                <a:cs typeface="Tahoma"/>
              </a:rPr>
              <a:t>can </a:t>
            </a:r>
            <a:r>
              <a:rPr sz="2200" spc="225" dirty="0">
                <a:latin typeface="Tahoma"/>
                <a:cs typeface="Tahoma"/>
              </a:rPr>
              <a:t>see </a:t>
            </a:r>
            <a:r>
              <a:rPr sz="2200" spc="100" dirty="0">
                <a:latin typeface="Tahoma"/>
                <a:cs typeface="Tahoma"/>
              </a:rPr>
              <a:t>number </a:t>
            </a:r>
            <a:r>
              <a:rPr sz="2200" spc="105" dirty="0">
                <a:latin typeface="Tahoma"/>
                <a:cs typeface="Tahoma"/>
              </a:rPr>
              <a:t>or </a:t>
            </a:r>
            <a:r>
              <a:rPr sz="2200" spc="11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percentage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can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195" dirty="0">
                <a:latin typeface="Tahoma"/>
                <a:cs typeface="Tahoma"/>
              </a:rPr>
              <a:t>be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165" dirty="0">
                <a:latin typeface="Tahoma"/>
                <a:cs typeface="Tahoma"/>
              </a:rPr>
              <a:t>used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175" dirty="0">
                <a:latin typeface="Tahoma"/>
                <a:cs typeface="Tahoma"/>
              </a:rPr>
              <a:t>as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value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for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this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filter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with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100%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105" dirty="0">
                <a:latin typeface="Tahoma"/>
                <a:cs typeface="Tahoma"/>
              </a:rPr>
              <a:t>or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-254" dirty="0">
                <a:latin typeface="Tahoma"/>
                <a:cs typeface="Tahoma"/>
              </a:rPr>
              <a:t>1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120" dirty="0">
                <a:latin typeface="Tahoma"/>
                <a:cs typeface="Tahoma"/>
              </a:rPr>
              <a:t>being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105" dirty="0">
                <a:latin typeface="Tahoma"/>
                <a:cs typeface="Tahoma"/>
              </a:rPr>
              <a:t>the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110" dirty="0">
                <a:latin typeface="Tahoma"/>
                <a:cs typeface="Tahoma"/>
              </a:rPr>
              <a:t>default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value.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6239" y="4778940"/>
            <a:ext cx="7153274" cy="4914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41486" y="4778940"/>
            <a:ext cx="8420099" cy="49148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DEMONSTRATION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3572654" cy="36075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03627" y="758655"/>
            <a:ext cx="10081260" cy="929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574540" algn="l"/>
                <a:tab pos="6282690" algn="l"/>
              </a:tabLst>
            </a:pPr>
            <a:r>
              <a:rPr sz="5900" spc="110" dirty="0"/>
              <a:t>A</a:t>
            </a:r>
            <a:r>
              <a:rPr sz="5900" spc="-55" dirty="0"/>
              <a:t>L</a:t>
            </a:r>
            <a:r>
              <a:rPr sz="5900" spc="70" dirty="0"/>
              <a:t>G</a:t>
            </a:r>
            <a:r>
              <a:rPr sz="5900" spc="-95" dirty="0"/>
              <a:t>O</a:t>
            </a:r>
            <a:r>
              <a:rPr sz="5900" spc="530" dirty="0"/>
              <a:t>R</a:t>
            </a:r>
            <a:r>
              <a:rPr sz="5900" spc="720" dirty="0"/>
              <a:t>I</a:t>
            </a:r>
            <a:r>
              <a:rPr sz="5900" spc="-395" dirty="0"/>
              <a:t>T</a:t>
            </a:r>
            <a:r>
              <a:rPr sz="5900" spc="160" dirty="0"/>
              <a:t>H</a:t>
            </a:r>
            <a:r>
              <a:rPr sz="5900" spc="-225" dirty="0"/>
              <a:t>M</a:t>
            </a:r>
            <a:r>
              <a:rPr sz="5900" dirty="0"/>
              <a:t>	</a:t>
            </a:r>
            <a:r>
              <a:rPr sz="5900" spc="-290" dirty="0"/>
              <a:t>F</a:t>
            </a:r>
            <a:r>
              <a:rPr sz="5900" spc="-95" dirty="0"/>
              <a:t>O</a:t>
            </a:r>
            <a:r>
              <a:rPr sz="5900" spc="-50" dirty="0"/>
              <a:t>R</a:t>
            </a:r>
            <a:r>
              <a:rPr sz="5900" dirty="0"/>
              <a:t>	</a:t>
            </a:r>
            <a:r>
              <a:rPr sz="5900" spc="260" dirty="0"/>
              <a:t>D</a:t>
            </a:r>
            <a:r>
              <a:rPr sz="5900" spc="110" dirty="0"/>
              <a:t>A</a:t>
            </a:r>
            <a:r>
              <a:rPr sz="5900" spc="530" dirty="0"/>
              <a:t>R</a:t>
            </a:r>
            <a:r>
              <a:rPr sz="5900" spc="300" dirty="0"/>
              <a:t>K</a:t>
            </a:r>
            <a:r>
              <a:rPr sz="5900" spc="-35" dirty="0"/>
              <a:t>N</a:t>
            </a:r>
            <a:r>
              <a:rPr sz="5900" spc="-130" dirty="0"/>
              <a:t>E</a:t>
            </a:r>
            <a:r>
              <a:rPr sz="5900" spc="610" dirty="0"/>
              <a:t>S</a:t>
            </a:r>
            <a:r>
              <a:rPr sz="5900" spc="30" dirty="0"/>
              <a:t>S</a:t>
            </a:r>
            <a:endParaRPr sz="59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4" y="3969521"/>
            <a:ext cx="123824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4" y="4941071"/>
            <a:ext cx="123824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4" y="5912621"/>
            <a:ext cx="123824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4" y="6398396"/>
            <a:ext cx="123824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4" y="6884171"/>
            <a:ext cx="123824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2074" y="7369946"/>
            <a:ext cx="123824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2074" y="7855721"/>
            <a:ext cx="123824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2074" y="8341496"/>
            <a:ext cx="123824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2074" y="8827270"/>
            <a:ext cx="123824" cy="123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4" y="9313045"/>
            <a:ext cx="123824" cy="1238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663551" y="2766177"/>
            <a:ext cx="15840075" cy="68262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3000" spc="65" dirty="0">
                <a:latin typeface="Tahoma"/>
                <a:cs typeface="Tahoma"/>
              </a:rPr>
              <a:t>Import</a:t>
            </a:r>
            <a:r>
              <a:rPr sz="3000" spc="-11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10" dirty="0">
                <a:latin typeface="Tahoma"/>
                <a:cs typeface="Tahoma"/>
              </a:rPr>
              <a:t> </a:t>
            </a:r>
            <a:r>
              <a:rPr sz="3000" spc="270" dirty="0">
                <a:latin typeface="Tahoma"/>
                <a:cs typeface="Tahoma"/>
              </a:rPr>
              <a:t>OpenCV</a:t>
            </a:r>
            <a:r>
              <a:rPr sz="3000" spc="-110" dirty="0">
                <a:latin typeface="Tahoma"/>
                <a:cs typeface="Tahoma"/>
              </a:rPr>
              <a:t> </a:t>
            </a:r>
            <a:r>
              <a:rPr sz="3000" spc="55" dirty="0">
                <a:latin typeface="Tahoma"/>
                <a:cs typeface="Tahoma"/>
              </a:rPr>
              <a:t>library.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000" spc="190" dirty="0">
                <a:latin typeface="Tahoma"/>
                <a:cs typeface="Tahoma"/>
              </a:rPr>
              <a:t>Load</a:t>
            </a:r>
            <a:r>
              <a:rPr sz="3000" spc="-105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70" dirty="0">
                <a:latin typeface="Tahoma"/>
                <a:cs typeface="Tahoma"/>
              </a:rPr>
              <a:t>image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80" dirty="0">
                <a:latin typeface="Tahoma"/>
                <a:cs typeface="Tahoma"/>
              </a:rPr>
              <a:t>named</a:t>
            </a:r>
            <a:r>
              <a:rPr sz="3000" spc="-105" dirty="0">
                <a:latin typeface="Tahoma"/>
                <a:cs typeface="Tahoma"/>
              </a:rPr>
              <a:t> </a:t>
            </a:r>
            <a:r>
              <a:rPr sz="3000" spc="45" dirty="0">
                <a:latin typeface="Tahoma"/>
                <a:cs typeface="Tahoma"/>
              </a:rPr>
              <a:t>"varshitha.jpg"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30" dirty="0">
                <a:latin typeface="Tahoma"/>
                <a:cs typeface="Tahoma"/>
              </a:rPr>
              <a:t>using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75" dirty="0">
                <a:latin typeface="Tahoma"/>
                <a:cs typeface="Tahoma"/>
              </a:rPr>
              <a:t>cv2.imread()</a:t>
            </a:r>
            <a:r>
              <a:rPr sz="3000" spc="-105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function.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000" spc="150" dirty="0">
                <a:latin typeface="Tahoma"/>
                <a:cs typeface="Tahoma"/>
              </a:rPr>
              <a:t>Define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95" dirty="0">
                <a:latin typeface="Tahoma"/>
                <a:cs typeface="Tahoma"/>
              </a:rPr>
              <a:t>darkness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85" dirty="0">
                <a:latin typeface="Tahoma"/>
                <a:cs typeface="Tahoma"/>
              </a:rPr>
              <a:t>level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40" dirty="0">
                <a:latin typeface="Tahoma"/>
                <a:cs typeface="Tahoma"/>
              </a:rPr>
              <a:t>as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50" dirty="0">
                <a:latin typeface="Tahoma"/>
                <a:cs typeface="Tahoma"/>
              </a:rPr>
              <a:t>a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25" dirty="0">
                <a:latin typeface="Tahoma"/>
                <a:cs typeface="Tahoma"/>
              </a:rPr>
              <a:t>variable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80" dirty="0">
                <a:latin typeface="Tahoma"/>
                <a:cs typeface="Tahoma"/>
              </a:rPr>
              <a:t>named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05" dirty="0">
                <a:latin typeface="Tahoma"/>
                <a:cs typeface="Tahoma"/>
              </a:rPr>
              <a:t>"darkness",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85" dirty="0">
                <a:latin typeface="Tahoma"/>
                <a:cs typeface="Tahoma"/>
              </a:rPr>
              <a:t>with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50" dirty="0">
                <a:latin typeface="Tahoma"/>
                <a:cs typeface="Tahoma"/>
              </a:rPr>
              <a:t>a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40" dirty="0">
                <a:latin typeface="Tahoma"/>
                <a:cs typeface="Tahoma"/>
              </a:rPr>
              <a:t>value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15" dirty="0">
                <a:latin typeface="Tahoma"/>
                <a:cs typeface="Tahoma"/>
              </a:rPr>
              <a:t>between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340" dirty="0">
                <a:latin typeface="Tahoma"/>
                <a:cs typeface="Tahoma"/>
              </a:rPr>
              <a:t>0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and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000" spc="30" dirty="0">
                <a:latin typeface="Tahoma"/>
                <a:cs typeface="Tahoma"/>
              </a:rPr>
              <a:t>100.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30" dirty="0">
                <a:latin typeface="Tahoma"/>
                <a:cs typeface="Tahoma"/>
              </a:rPr>
              <a:t>This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0" dirty="0">
                <a:latin typeface="Tahoma"/>
                <a:cs typeface="Tahoma"/>
              </a:rPr>
              <a:t>value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75" dirty="0">
                <a:latin typeface="Tahoma"/>
                <a:cs typeface="Tahoma"/>
              </a:rPr>
              <a:t>determines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30" dirty="0">
                <a:latin typeface="Tahoma"/>
                <a:cs typeface="Tahoma"/>
              </a:rPr>
              <a:t>amount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90" dirty="0">
                <a:latin typeface="Tahoma"/>
                <a:cs typeface="Tahoma"/>
              </a:rPr>
              <a:t>of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60" dirty="0">
                <a:latin typeface="Tahoma"/>
                <a:cs typeface="Tahoma"/>
              </a:rPr>
              <a:t>brightness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20" dirty="0">
                <a:latin typeface="Tahoma"/>
                <a:cs typeface="Tahoma"/>
              </a:rPr>
              <a:t>reduction.</a:t>
            </a:r>
            <a:endParaRPr sz="3000">
              <a:latin typeface="Tahoma"/>
              <a:cs typeface="Tahoma"/>
            </a:endParaRPr>
          </a:p>
          <a:p>
            <a:pPr marL="12700" marR="467359">
              <a:lnSpc>
                <a:spcPts val="3829"/>
              </a:lnSpc>
              <a:spcBef>
                <a:spcPts val="160"/>
              </a:spcBef>
            </a:pPr>
            <a:r>
              <a:rPr sz="3000" spc="265" dirty="0">
                <a:latin typeface="Tahoma"/>
                <a:cs typeface="Tahoma"/>
              </a:rPr>
              <a:t>Use</a:t>
            </a:r>
            <a:r>
              <a:rPr sz="3000" spc="-105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0" dirty="0">
                <a:latin typeface="Tahoma"/>
                <a:cs typeface="Tahoma"/>
              </a:rPr>
              <a:t>cv2.addWeighted()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25" dirty="0">
                <a:latin typeface="Tahoma"/>
                <a:cs typeface="Tahoma"/>
              </a:rPr>
              <a:t>function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80" dirty="0">
                <a:latin typeface="Tahoma"/>
                <a:cs typeface="Tahoma"/>
              </a:rPr>
              <a:t>to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54" dirty="0">
                <a:latin typeface="Tahoma"/>
                <a:cs typeface="Tahoma"/>
              </a:rPr>
              <a:t>decrease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60" dirty="0">
                <a:latin typeface="Tahoma"/>
                <a:cs typeface="Tahoma"/>
              </a:rPr>
              <a:t>brightness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90" dirty="0">
                <a:latin typeface="Tahoma"/>
                <a:cs typeface="Tahoma"/>
              </a:rPr>
              <a:t>of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29" dirty="0">
                <a:latin typeface="Tahoma"/>
                <a:cs typeface="Tahoma"/>
              </a:rPr>
              <a:t>each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65" dirty="0">
                <a:latin typeface="Tahoma"/>
                <a:cs typeface="Tahoma"/>
              </a:rPr>
              <a:t>pixel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0" dirty="0">
                <a:latin typeface="Tahoma"/>
                <a:cs typeface="Tahoma"/>
              </a:rPr>
              <a:t>in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110" dirty="0">
                <a:latin typeface="Tahoma"/>
                <a:cs typeface="Tahoma"/>
              </a:rPr>
              <a:t>image.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30" dirty="0">
                <a:latin typeface="Tahoma"/>
                <a:cs typeface="Tahoma"/>
              </a:rPr>
              <a:t>This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25" dirty="0">
                <a:latin typeface="Tahoma"/>
                <a:cs typeface="Tahoma"/>
              </a:rPr>
              <a:t>function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00" dirty="0">
                <a:latin typeface="Tahoma"/>
                <a:cs typeface="Tahoma"/>
              </a:rPr>
              <a:t>takes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60" dirty="0">
                <a:latin typeface="Tahoma"/>
                <a:cs typeface="Tahoma"/>
              </a:rPr>
              <a:t>following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arguments:</a:t>
            </a:r>
            <a:endParaRPr sz="3000">
              <a:latin typeface="Tahoma"/>
              <a:cs typeface="Tahoma"/>
            </a:endParaRPr>
          </a:p>
          <a:p>
            <a:pPr marL="429259" indent="-417195">
              <a:lnSpc>
                <a:spcPct val="100000"/>
              </a:lnSpc>
              <a:spcBef>
                <a:spcPts val="55"/>
              </a:spcBef>
              <a:buAutoNum type="alphaLcPeriod"/>
              <a:tabLst>
                <a:tab pos="429895" algn="l"/>
              </a:tabLst>
            </a:pPr>
            <a:r>
              <a:rPr sz="3000" spc="-15" dirty="0">
                <a:latin typeface="Tahoma"/>
                <a:cs typeface="Tahoma"/>
              </a:rPr>
              <a:t>img:</a:t>
            </a:r>
            <a:r>
              <a:rPr sz="3000" spc="-12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14" dirty="0">
                <a:latin typeface="Tahoma"/>
                <a:cs typeface="Tahoma"/>
              </a:rPr>
              <a:t> </a:t>
            </a:r>
            <a:r>
              <a:rPr sz="3000" spc="80" dirty="0">
                <a:latin typeface="Tahoma"/>
                <a:cs typeface="Tahoma"/>
              </a:rPr>
              <a:t>input</a:t>
            </a:r>
            <a:r>
              <a:rPr sz="3000" spc="-114" dirty="0">
                <a:latin typeface="Tahoma"/>
                <a:cs typeface="Tahoma"/>
              </a:rPr>
              <a:t> </a:t>
            </a:r>
            <a:r>
              <a:rPr sz="3000" spc="110" dirty="0">
                <a:latin typeface="Tahoma"/>
                <a:cs typeface="Tahoma"/>
              </a:rPr>
              <a:t>image.</a:t>
            </a:r>
            <a:endParaRPr sz="3000">
              <a:latin typeface="Tahoma"/>
              <a:cs typeface="Tahoma"/>
            </a:endParaRPr>
          </a:p>
          <a:p>
            <a:pPr marL="450850" indent="-438784">
              <a:lnSpc>
                <a:spcPct val="100000"/>
              </a:lnSpc>
              <a:spcBef>
                <a:spcPts val="225"/>
              </a:spcBef>
              <a:buAutoNum type="alphaLcPeriod"/>
              <a:tabLst>
                <a:tab pos="451484" algn="l"/>
              </a:tabLst>
            </a:pPr>
            <a:r>
              <a:rPr sz="3000" spc="45" dirty="0">
                <a:latin typeface="Tahoma"/>
                <a:cs typeface="Tahoma"/>
              </a:rPr>
              <a:t>alpha: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weight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90" dirty="0">
                <a:latin typeface="Tahoma"/>
                <a:cs typeface="Tahoma"/>
              </a:rPr>
              <a:t>of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95" dirty="0">
                <a:latin typeface="Tahoma"/>
                <a:cs typeface="Tahoma"/>
              </a:rPr>
              <a:t>first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80" dirty="0">
                <a:latin typeface="Tahoma"/>
                <a:cs typeface="Tahoma"/>
              </a:rPr>
              <a:t>input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70" dirty="0">
                <a:latin typeface="Tahoma"/>
                <a:cs typeface="Tahoma"/>
              </a:rPr>
              <a:t>image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-75" dirty="0">
                <a:latin typeface="Tahoma"/>
                <a:cs typeface="Tahoma"/>
              </a:rPr>
              <a:t>(in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10" dirty="0">
                <a:latin typeface="Tahoma"/>
                <a:cs typeface="Tahoma"/>
              </a:rPr>
              <a:t>this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215" dirty="0">
                <a:latin typeface="Tahoma"/>
                <a:cs typeface="Tahoma"/>
              </a:rPr>
              <a:t>case,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35" dirty="0">
                <a:latin typeface="Tahoma"/>
                <a:cs typeface="Tahoma"/>
              </a:rPr>
              <a:t>it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60" dirty="0">
                <a:latin typeface="Tahoma"/>
                <a:cs typeface="Tahoma"/>
              </a:rPr>
              <a:t>is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-270" dirty="0">
                <a:latin typeface="Tahoma"/>
                <a:cs typeface="Tahoma"/>
              </a:rPr>
              <a:t>1).</a:t>
            </a:r>
            <a:endParaRPr sz="300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spcBef>
                <a:spcPts val="225"/>
              </a:spcBef>
              <a:buAutoNum type="alphaLcPeriod"/>
              <a:tabLst>
                <a:tab pos="439420" algn="l"/>
              </a:tabLst>
            </a:pPr>
            <a:r>
              <a:rPr sz="3000" spc="60" dirty="0">
                <a:latin typeface="Tahoma"/>
                <a:cs typeface="Tahoma"/>
              </a:rPr>
              <a:t>beta: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weight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90" dirty="0">
                <a:latin typeface="Tahoma"/>
                <a:cs typeface="Tahoma"/>
              </a:rPr>
              <a:t>of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270" dirty="0">
                <a:latin typeface="Tahoma"/>
                <a:cs typeface="Tahoma"/>
              </a:rPr>
              <a:t>second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80" dirty="0">
                <a:latin typeface="Tahoma"/>
                <a:cs typeface="Tahoma"/>
              </a:rPr>
              <a:t>input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70" dirty="0">
                <a:latin typeface="Tahoma"/>
                <a:cs typeface="Tahoma"/>
              </a:rPr>
              <a:t>image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-75" dirty="0">
                <a:latin typeface="Tahoma"/>
                <a:cs typeface="Tahoma"/>
              </a:rPr>
              <a:t>(in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10" dirty="0">
                <a:latin typeface="Tahoma"/>
                <a:cs typeface="Tahoma"/>
              </a:rPr>
              <a:t>this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15" dirty="0">
                <a:latin typeface="Tahoma"/>
                <a:cs typeface="Tahoma"/>
              </a:rPr>
              <a:t>case,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35" dirty="0">
                <a:latin typeface="Tahoma"/>
                <a:cs typeface="Tahoma"/>
              </a:rPr>
              <a:t>it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60" dirty="0">
                <a:latin typeface="Tahoma"/>
                <a:cs typeface="Tahoma"/>
              </a:rPr>
              <a:t>is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-40" dirty="0">
                <a:latin typeface="Tahoma"/>
                <a:cs typeface="Tahoma"/>
              </a:rPr>
              <a:t>0).</a:t>
            </a:r>
            <a:endParaRPr sz="3000">
              <a:latin typeface="Tahoma"/>
              <a:cs typeface="Tahoma"/>
            </a:endParaRPr>
          </a:p>
          <a:p>
            <a:pPr marL="12700" marR="3765550">
              <a:lnSpc>
                <a:spcPts val="3829"/>
              </a:lnSpc>
              <a:spcBef>
                <a:spcPts val="160"/>
              </a:spcBef>
              <a:buAutoNum type="alphaLcPeriod"/>
              <a:tabLst>
                <a:tab pos="451484" algn="l"/>
              </a:tabLst>
            </a:pPr>
            <a:r>
              <a:rPr sz="3000" spc="70" dirty="0">
                <a:latin typeface="Tahoma"/>
                <a:cs typeface="Tahoma"/>
              </a:rPr>
              <a:t>gamma: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95" dirty="0">
                <a:latin typeface="Tahoma"/>
                <a:cs typeface="Tahoma"/>
              </a:rPr>
              <a:t>scalar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229" dirty="0">
                <a:latin typeface="Tahoma"/>
                <a:cs typeface="Tahoma"/>
              </a:rPr>
              <a:t>added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80" dirty="0">
                <a:latin typeface="Tahoma"/>
                <a:cs typeface="Tahoma"/>
              </a:rPr>
              <a:t>to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229" dirty="0">
                <a:latin typeface="Tahoma"/>
                <a:cs typeface="Tahoma"/>
              </a:rPr>
              <a:t>each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85" dirty="0">
                <a:latin typeface="Tahoma"/>
                <a:cs typeface="Tahoma"/>
              </a:rPr>
              <a:t>sum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-75" dirty="0">
                <a:latin typeface="Tahoma"/>
                <a:cs typeface="Tahoma"/>
              </a:rPr>
              <a:t>(in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10" dirty="0">
                <a:latin typeface="Tahoma"/>
                <a:cs typeface="Tahoma"/>
              </a:rPr>
              <a:t>this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215" dirty="0">
                <a:latin typeface="Tahoma"/>
                <a:cs typeface="Tahoma"/>
              </a:rPr>
              <a:t>case,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35" dirty="0">
                <a:latin typeface="Tahoma"/>
                <a:cs typeface="Tahoma"/>
              </a:rPr>
              <a:t>it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60" dirty="0">
                <a:latin typeface="Tahoma"/>
                <a:cs typeface="Tahoma"/>
              </a:rPr>
              <a:t>is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-darkness). </a:t>
            </a:r>
            <a:r>
              <a:rPr sz="3000" spc="-919" dirty="0">
                <a:latin typeface="Tahoma"/>
                <a:cs typeface="Tahoma"/>
              </a:rPr>
              <a:t> </a:t>
            </a:r>
            <a:r>
              <a:rPr sz="3000" spc="200" dirty="0">
                <a:latin typeface="Tahoma"/>
                <a:cs typeface="Tahoma"/>
              </a:rPr>
              <a:t>Store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80" dirty="0">
                <a:latin typeface="Tahoma"/>
                <a:cs typeface="Tahoma"/>
              </a:rPr>
              <a:t>darkened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70" dirty="0">
                <a:latin typeface="Tahoma"/>
                <a:cs typeface="Tahoma"/>
              </a:rPr>
              <a:t>image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0" dirty="0">
                <a:latin typeface="Tahoma"/>
                <a:cs typeface="Tahoma"/>
              </a:rPr>
              <a:t>in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50" dirty="0">
                <a:latin typeface="Tahoma"/>
                <a:cs typeface="Tahoma"/>
              </a:rPr>
              <a:t>a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25" dirty="0">
                <a:latin typeface="Tahoma"/>
                <a:cs typeface="Tahoma"/>
              </a:rPr>
              <a:t>variable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80" dirty="0">
                <a:latin typeface="Tahoma"/>
                <a:cs typeface="Tahoma"/>
              </a:rPr>
              <a:t>named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5" dirty="0">
                <a:latin typeface="Tahoma"/>
                <a:cs typeface="Tahoma"/>
              </a:rPr>
              <a:t>"dark_img".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000" spc="160" dirty="0">
                <a:latin typeface="Tahoma"/>
                <a:cs typeface="Tahoma"/>
              </a:rPr>
              <a:t>Display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60" dirty="0">
                <a:latin typeface="Tahoma"/>
                <a:cs typeface="Tahoma"/>
              </a:rPr>
              <a:t>both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05" dirty="0">
                <a:latin typeface="Tahoma"/>
                <a:cs typeface="Tahoma"/>
              </a:rPr>
              <a:t>original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and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80" dirty="0">
                <a:latin typeface="Tahoma"/>
                <a:cs typeface="Tahoma"/>
              </a:rPr>
              <a:t>darkened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70" dirty="0">
                <a:latin typeface="Tahoma"/>
                <a:cs typeface="Tahoma"/>
              </a:rPr>
              <a:t>image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30" dirty="0">
                <a:latin typeface="Tahoma"/>
                <a:cs typeface="Tahoma"/>
              </a:rPr>
              <a:t>using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cv2.imshow()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function.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000" spc="180" dirty="0">
                <a:latin typeface="Tahoma"/>
                <a:cs typeface="Tahoma"/>
              </a:rPr>
              <a:t>Wait</a:t>
            </a:r>
            <a:r>
              <a:rPr sz="3000" spc="-105" dirty="0">
                <a:latin typeface="Tahoma"/>
                <a:cs typeface="Tahoma"/>
              </a:rPr>
              <a:t> </a:t>
            </a:r>
            <a:r>
              <a:rPr sz="3000" spc="130" dirty="0">
                <a:latin typeface="Tahoma"/>
                <a:cs typeface="Tahoma"/>
              </a:rPr>
              <a:t>for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50" dirty="0">
                <a:latin typeface="Tahoma"/>
                <a:cs typeface="Tahoma"/>
              </a:rPr>
              <a:t>a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04" dirty="0">
                <a:latin typeface="Tahoma"/>
                <a:cs typeface="Tahoma"/>
              </a:rPr>
              <a:t>key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240" dirty="0">
                <a:latin typeface="Tahoma"/>
                <a:cs typeface="Tahoma"/>
              </a:rPr>
              <a:t>press</a:t>
            </a:r>
            <a:r>
              <a:rPr sz="3000" spc="-105" dirty="0">
                <a:latin typeface="Tahoma"/>
                <a:cs typeface="Tahoma"/>
              </a:rPr>
              <a:t> </a:t>
            </a:r>
            <a:r>
              <a:rPr sz="3000" spc="130" dirty="0">
                <a:latin typeface="Tahoma"/>
                <a:cs typeface="Tahoma"/>
              </a:rPr>
              <a:t>using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80" dirty="0">
                <a:latin typeface="Tahoma"/>
                <a:cs typeface="Tahoma"/>
              </a:rPr>
              <a:t>cv2.waitKey()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function.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000" spc="185" dirty="0">
                <a:latin typeface="Tahoma"/>
                <a:cs typeface="Tahoma"/>
              </a:rPr>
              <a:t>Destroy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140" dirty="0">
                <a:latin typeface="Tahoma"/>
                <a:cs typeface="Tahoma"/>
              </a:rPr>
              <a:t>all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90" dirty="0">
                <a:latin typeface="Tahoma"/>
                <a:cs typeface="Tahoma"/>
              </a:rPr>
              <a:t>windows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30" dirty="0">
                <a:latin typeface="Tahoma"/>
                <a:cs typeface="Tahoma"/>
              </a:rPr>
              <a:t>using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45" dirty="0">
                <a:latin typeface="Tahoma"/>
                <a:cs typeface="Tahoma"/>
              </a:rPr>
              <a:t>the</a:t>
            </a:r>
            <a:r>
              <a:rPr sz="3000" spc="-95" dirty="0">
                <a:latin typeface="Tahoma"/>
                <a:cs typeface="Tahoma"/>
              </a:rPr>
              <a:t> </a:t>
            </a:r>
            <a:r>
              <a:rPr sz="3000" spc="155" dirty="0">
                <a:latin typeface="Tahoma"/>
                <a:cs typeface="Tahoma"/>
              </a:rPr>
              <a:t>cv2.destroyAllWindows()</a:t>
            </a:r>
            <a:r>
              <a:rPr sz="3000" spc="-100" dirty="0">
                <a:latin typeface="Tahoma"/>
                <a:cs typeface="Tahoma"/>
              </a:rPr>
              <a:t> </a:t>
            </a:r>
            <a:r>
              <a:rPr sz="3000" spc="90" dirty="0">
                <a:latin typeface="Tahoma"/>
                <a:cs typeface="Tahoma"/>
              </a:rPr>
              <a:t>function.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299305" cy="4686935"/>
            <a:chOff x="0" y="0"/>
            <a:chExt cx="17299305" cy="46869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5" cy="3441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6566" y="2715056"/>
              <a:ext cx="15744190" cy="1933575"/>
            </a:xfrm>
            <a:custGeom>
              <a:avLst/>
              <a:gdLst/>
              <a:ahLst/>
              <a:cxnLst/>
              <a:rect l="l" t="t" r="r" b="b"/>
              <a:pathLst>
                <a:path w="15744190" h="1933575">
                  <a:moveTo>
                    <a:pt x="0" y="0"/>
                  </a:moveTo>
                  <a:lnTo>
                    <a:pt x="15744169" y="0"/>
                  </a:lnTo>
                  <a:lnTo>
                    <a:pt x="15744169" y="1933575"/>
                  </a:lnTo>
                  <a:lnTo>
                    <a:pt x="0" y="1933575"/>
                  </a:lnTo>
                  <a:lnTo>
                    <a:pt x="0" y="0"/>
                  </a:lnTo>
                </a:path>
              </a:pathLst>
            </a:custGeom>
            <a:ln w="76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50904" y="3282105"/>
            <a:ext cx="15074265" cy="749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36055" marR="5080" indent="-6523990">
              <a:lnSpc>
                <a:spcPct val="108000"/>
              </a:lnSpc>
              <a:spcBef>
                <a:spcPts val="95"/>
              </a:spcBef>
            </a:pPr>
            <a:r>
              <a:rPr sz="2200" spc="-114" dirty="0">
                <a:latin typeface="Tahoma"/>
                <a:cs typeface="Tahoma"/>
              </a:rPr>
              <a:t>In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image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processing,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adjusting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darkness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typically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refers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30" dirty="0">
                <a:latin typeface="Tahoma"/>
                <a:cs typeface="Tahoma"/>
              </a:rPr>
              <a:t>to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modifying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05" dirty="0">
                <a:latin typeface="Tahoma"/>
                <a:cs typeface="Tahoma"/>
              </a:rPr>
              <a:t>the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10" dirty="0">
                <a:latin typeface="Tahoma"/>
                <a:cs typeface="Tahoma"/>
              </a:rPr>
              <a:t>overall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brightness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level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of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an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image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130" dirty="0">
                <a:latin typeface="Tahoma"/>
                <a:cs typeface="Tahoma"/>
              </a:rPr>
              <a:t>to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make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it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darker.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6239" y="4778939"/>
            <a:ext cx="7210424" cy="4914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77604" y="4778940"/>
            <a:ext cx="8248649" cy="49148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DEMONSTRATION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2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3572655" cy="3441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1904" y="758658"/>
            <a:ext cx="10024745" cy="929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574540" algn="l"/>
                <a:tab pos="6282690" algn="l"/>
              </a:tabLst>
            </a:pPr>
            <a:r>
              <a:rPr sz="5900" spc="110" dirty="0"/>
              <a:t>A</a:t>
            </a:r>
            <a:r>
              <a:rPr sz="5900" spc="-55" dirty="0"/>
              <a:t>L</a:t>
            </a:r>
            <a:r>
              <a:rPr sz="5900" spc="70" dirty="0"/>
              <a:t>G</a:t>
            </a:r>
            <a:r>
              <a:rPr sz="5900" spc="-95" dirty="0"/>
              <a:t>O</a:t>
            </a:r>
            <a:r>
              <a:rPr sz="5900" spc="530" dirty="0"/>
              <a:t>R</a:t>
            </a:r>
            <a:r>
              <a:rPr sz="5900" spc="720" dirty="0"/>
              <a:t>I</a:t>
            </a:r>
            <a:r>
              <a:rPr sz="5900" spc="-395" dirty="0"/>
              <a:t>T</a:t>
            </a:r>
            <a:r>
              <a:rPr sz="5900" spc="160" dirty="0"/>
              <a:t>H</a:t>
            </a:r>
            <a:r>
              <a:rPr sz="5900" spc="-225" dirty="0"/>
              <a:t>M</a:t>
            </a:r>
            <a:r>
              <a:rPr sz="5900" dirty="0"/>
              <a:t>	</a:t>
            </a:r>
            <a:r>
              <a:rPr sz="5900" spc="-290" dirty="0"/>
              <a:t>F</a:t>
            </a:r>
            <a:r>
              <a:rPr sz="5900" spc="-95" dirty="0"/>
              <a:t>O</a:t>
            </a:r>
            <a:r>
              <a:rPr sz="5900" spc="-50" dirty="0"/>
              <a:t>R</a:t>
            </a:r>
            <a:r>
              <a:rPr sz="5900" dirty="0"/>
              <a:t>	</a:t>
            </a:r>
            <a:r>
              <a:rPr sz="5900" spc="305" dirty="0"/>
              <a:t>C</a:t>
            </a:r>
            <a:r>
              <a:rPr sz="5900" spc="-95" dirty="0"/>
              <a:t>O</a:t>
            </a:r>
            <a:r>
              <a:rPr sz="5900" spc="-35" dirty="0"/>
              <a:t>N</a:t>
            </a:r>
            <a:r>
              <a:rPr sz="5900" spc="-395" dirty="0"/>
              <a:t>T</a:t>
            </a:r>
            <a:r>
              <a:rPr sz="5900" spc="530" dirty="0"/>
              <a:t>R</a:t>
            </a:r>
            <a:r>
              <a:rPr sz="5900" spc="110" dirty="0"/>
              <a:t>A</a:t>
            </a:r>
            <a:r>
              <a:rPr sz="5900" spc="610" dirty="0"/>
              <a:t>S</a:t>
            </a:r>
            <a:r>
              <a:rPr sz="5900" spc="-975" dirty="0"/>
              <a:t>T</a:t>
            </a:r>
            <a:endParaRPr sz="59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717" y="3726830"/>
            <a:ext cx="134517" cy="1345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717" y="4255293"/>
            <a:ext cx="134517" cy="1345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717" y="5312220"/>
            <a:ext cx="134517" cy="1345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717" y="6369146"/>
            <a:ext cx="134517" cy="1345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717" y="7954536"/>
            <a:ext cx="134517" cy="1345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717" y="9011463"/>
            <a:ext cx="134517" cy="13451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87808" y="3469423"/>
            <a:ext cx="16739235" cy="58388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15"/>
              </a:spcBef>
            </a:pPr>
            <a:r>
              <a:rPr sz="3200" spc="85" dirty="0">
                <a:latin typeface="Tahoma"/>
                <a:cs typeface="Tahoma"/>
              </a:rPr>
              <a:t>Import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65" dirty="0">
                <a:latin typeface="Tahoma"/>
                <a:cs typeface="Tahoma"/>
              </a:rPr>
              <a:t>the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305" dirty="0">
                <a:latin typeface="Tahoma"/>
                <a:cs typeface="Tahoma"/>
              </a:rPr>
              <a:t>OpenCV</a:t>
            </a:r>
            <a:r>
              <a:rPr sz="3200" spc="-95" dirty="0">
                <a:latin typeface="Tahoma"/>
                <a:cs typeface="Tahoma"/>
              </a:rPr>
              <a:t> </a:t>
            </a:r>
            <a:r>
              <a:rPr sz="3200" spc="114" dirty="0">
                <a:latin typeface="Tahoma"/>
                <a:cs typeface="Tahoma"/>
              </a:rPr>
              <a:t>library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55" dirty="0">
                <a:latin typeface="Tahoma"/>
                <a:cs typeface="Tahoma"/>
              </a:rPr>
              <a:t>using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05" dirty="0">
                <a:latin typeface="Tahoma"/>
                <a:cs typeface="Tahoma"/>
              </a:rPr>
              <a:t>"import</a:t>
            </a:r>
            <a:r>
              <a:rPr sz="3200" spc="-95" dirty="0">
                <a:latin typeface="Tahoma"/>
                <a:cs typeface="Tahoma"/>
              </a:rPr>
              <a:t> </a:t>
            </a:r>
            <a:r>
              <a:rPr sz="3200" spc="180" dirty="0">
                <a:latin typeface="Tahoma"/>
                <a:cs typeface="Tahoma"/>
              </a:rPr>
              <a:t>cv2"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55" dirty="0">
                <a:latin typeface="Tahoma"/>
                <a:cs typeface="Tahoma"/>
              </a:rPr>
              <a:t>statement.</a:t>
            </a:r>
            <a:endParaRPr sz="3200">
              <a:latin typeface="Tahoma"/>
              <a:cs typeface="Tahoma"/>
            </a:endParaRPr>
          </a:p>
          <a:p>
            <a:pPr marL="12700" marR="5080" algn="just">
              <a:lnSpc>
                <a:spcPts val="4160"/>
              </a:lnSpc>
              <a:spcBef>
                <a:spcPts val="190"/>
              </a:spcBef>
            </a:pPr>
            <a:r>
              <a:rPr sz="3200" spc="215" dirty="0">
                <a:latin typeface="Tahoma"/>
                <a:cs typeface="Tahoma"/>
              </a:rPr>
              <a:t>Load </a:t>
            </a:r>
            <a:r>
              <a:rPr sz="3200" spc="165" dirty="0">
                <a:latin typeface="Tahoma"/>
                <a:cs typeface="Tahoma"/>
              </a:rPr>
              <a:t>the </a:t>
            </a:r>
            <a:r>
              <a:rPr sz="3200" spc="200" dirty="0">
                <a:latin typeface="Tahoma"/>
                <a:cs typeface="Tahoma"/>
              </a:rPr>
              <a:t>image </a:t>
            </a:r>
            <a:r>
              <a:rPr sz="3200" spc="150" dirty="0">
                <a:latin typeface="Tahoma"/>
                <a:cs typeface="Tahoma"/>
              </a:rPr>
              <a:t>file </a:t>
            </a:r>
            <a:r>
              <a:rPr sz="3200" spc="155" dirty="0">
                <a:latin typeface="Tahoma"/>
                <a:cs typeface="Tahoma"/>
              </a:rPr>
              <a:t>using </a:t>
            </a:r>
            <a:r>
              <a:rPr sz="3200" spc="60" dirty="0">
                <a:latin typeface="Tahoma"/>
                <a:cs typeface="Tahoma"/>
              </a:rPr>
              <a:t>"cv2.imread()" </a:t>
            </a:r>
            <a:r>
              <a:rPr sz="3200" spc="170" dirty="0">
                <a:latin typeface="Tahoma"/>
                <a:cs typeface="Tahoma"/>
              </a:rPr>
              <a:t>method, and </a:t>
            </a:r>
            <a:r>
              <a:rPr sz="3200" spc="225" dirty="0">
                <a:latin typeface="Tahoma"/>
                <a:cs typeface="Tahoma"/>
              </a:rPr>
              <a:t>store </a:t>
            </a:r>
            <a:r>
              <a:rPr sz="3200" spc="165" dirty="0">
                <a:latin typeface="Tahoma"/>
                <a:cs typeface="Tahoma"/>
              </a:rPr>
              <a:t>the </a:t>
            </a:r>
            <a:r>
              <a:rPr sz="3200" spc="170" dirty="0">
                <a:latin typeface="Tahoma"/>
                <a:cs typeface="Tahoma"/>
              </a:rPr>
              <a:t>result </a:t>
            </a:r>
            <a:r>
              <a:rPr sz="3200" spc="35" dirty="0">
                <a:latin typeface="Tahoma"/>
                <a:cs typeface="Tahoma"/>
              </a:rPr>
              <a:t>in </a:t>
            </a:r>
            <a:r>
              <a:rPr sz="3200" spc="165" dirty="0">
                <a:latin typeface="Tahoma"/>
                <a:cs typeface="Tahoma"/>
              </a:rPr>
              <a:t>the </a:t>
            </a:r>
            <a:r>
              <a:rPr sz="3200" spc="35" dirty="0">
                <a:latin typeface="Tahoma"/>
                <a:cs typeface="Tahoma"/>
              </a:rPr>
              <a:t>"img" </a:t>
            </a:r>
            <a:r>
              <a:rPr sz="3200" spc="40" dirty="0">
                <a:latin typeface="Tahoma"/>
                <a:cs typeface="Tahoma"/>
              </a:rPr>
              <a:t> </a:t>
            </a:r>
            <a:r>
              <a:rPr sz="3200" spc="110" dirty="0">
                <a:latin typeface="Tahoma"/>
                <a:cs typeface="Tahoma"/>
              </a:rPr>
              <a:t>variable.</a:t>
            </a:r>
            <a:endParaRPr sz="3200">
              <a:latin typeface="Tahoma"/>
              <a:cs typeface="Tahoma"/>
            </a:endParaRPr>
          </a:p>
          <a:p>
            <a:pPr marL="12700" marR="5715" algn="just">
              <a:lnSpc>
                <a:spcPts val="4160"/>
              </a:lnSpc>
              <a:spcBef>
                <a:spcPts val="5"/>
              </a:spcBef>
            </a:pPr>
            <a:r>
              <a:rPr sz="3200" spc="235" dirty="0">
                <a:latin typeface="Tahoma"/>
                <a:cs typeface="Tahoma"/>
              </a:rPr>
              <a:t>Apply </a:t>
            </a:r>
            <a:r>
              <a:rPr sz="3200" spc="195" dirty="0">
                <a:latin typeface="Tahoma"/>
                <a:cs typeface="Tahoma"/>
              </a:rPr>
              <a:t>contrast </a:t>
            </a:r>
            <a:r>
              <a:rPr sz="3200" spc="150" dirty="0">
                <a:latin typeface="Tahoma"/>
                <a:cs typeface="Tahoma"/>
              </a:rPr>
              <a:t>adjustment </a:t>
            </a:r>
            <a:r>
              <a:rPr sz="3200" spc="155" dirty="0">
                <a:latin typeface="Tahoma"/>
                <a:cs typeface="Tahoma"/>
              </a:rPr>
              <a:t>using </a:t>
            </a:r>
            <a:r>
              <a:rPr sz="3200" spc="160" dirty="0">
                <a:latin typeface="Tahoma"/>
                <a:cs typeface="Tahoma"/>
              </a:rPr>
              <a:t>"cv2.convertScaleAbs()" </a:t>
            </a:r>
            <a:r>
              <a:rPr sz="3200" spc="215" dirty="0">
                <a:latin typeface="Tahoma"/>
                <a:cs typeface="Tahoma"/>
              </a:rPr>
              <a:t>method </a:t>
            </a:r>
            <a:r>
              <a:rPr sz="3200" spc="105" dirty="0">
                <a:latin typeface="Tahoma"/>
                <a:cs typeface="Tahoma"/>
              </a:rPr>
              <a:t>with </a:t>
            </a:r>
            <a:r>
              <a:rPr sz="3200" spc="120" dirty="0">
                <a:latin typeface="Tahoma"/>
                <a:cs typeface="Tahoma"/>
              </a:rPr>
              <a:t>an </a:t>
            </a:r>
            <a:r>
              <a:rPr sz="3200" spc="80" dirty="0">
                <a:latin typeface="Tahoma"/>
                <a:cs typeface="Tahoma"/>
              </a:rPr>
              <a:t>"alpha" </a:t>
            </a:r>
            <a:r>
              <a:rPr sz="3200" spc="85" dirty="0">
                <a:latin typeface="Tahoma"/>
                <a:cs typeface="Tahoma"/>
              </a:rPr>
              <a:t> </a:t>
            </a:r>
            <a:r>
              <a:rPr sz="3200" spc="165" dirty="0">
                <a:latin typeface="Tahoma"/>
                <a:cs typeface="Tahoma"/>
              </a:rPr>
              <a:t>value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220" dirty="0">
                <a:latin typeface="Tahoma"/>
                <a:cs typeface="Tahoma"/>
              </a:rPr>
              <a:t>of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-80" dirty="0">
                <a:latin typeface="Tahoma"/>
                <a:cs typeface="Tahoma"/>
              </a:rPr>
              <a:t>1.5,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70" dirty="0">
                <a:latin typeface="Tahoma"/>
                <a:cs typeface="Tahoma"/>
              </a:rPr>
              <a:t>and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225" dirty="0">
                <a:latin typeface="Tahoma"/>
                <a:cs typeface="Tahoma"/>
              </a:rPr>
              <a:t>store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65" dirty="0">
                <a:latin typeface="Tahoma"/>
                <a:cs typeface="Tahoma"/>
              </a:rPr>
              <a:t>the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70" dirty="0">
                <a:latin typeface="Tahoma"/>
                <a:cs typeface="Tahoma"/>
              </a:rPr>
              <a:t>result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35" dirty="0">
                <a:latin typeface="Tahoma"/>
                <a:cs typeface="Tahoma"/>
              </a:rPr>
              <a:t>in</a:t>
            </a:r>
            <a:r>
              <a:rPr sz="3200" spc="-95" dirty="0">
                <a:latin typeface="Tahoma"/>
                <a:cs typeface="Tahoma"/>
              </a:rPr>
              <a:t> </a:t>
            </a:r>
            <a:r>
              <a:rPr sz="3200" spc="165" dirty="0">
                <a:latin typeface="Tahoma"/>
                <a:cs typeface="Tahoma"/>
              </a:rPr>
              <a:t>the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95" dirty="0">
                <a:latin typeface="Tahoma"/>
                <a:cs typeface="Tahoma"/>
              </a:rPr>
              <a:t>"contrast_img"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10" dirty="0">
                <a:latin typeface="Tahoma"/>
                <a:cs typeface="Tahoma"/>
              </a:rPr>
              <a:t>variable.</a:t>
            </a:r>
            <a:endParaRPr sz="3200">
              <a:latin typeface="Tahoma"/>
              <a:cs typeface="Tahoma"/>
            </a:endParaRPr>
          </a:p>
          <a:p>
            <a:pPr marL="12700" marR="7620" algn="just">
              <a:lnSpc>
                <a:spcPts val="4160"/>
              </a:lnSpc>
            </a:pPr>
            <a:r>
              <a:rPr sz="3200" spc="190" dirty="0">
                <a:latin typeface="Tahoma"/>
                <a:cs typeface="Tahoma"/>
              </a:rPr>
              <a:t>Display </a:t>
            </a:r>
            <a:r>
              <a:rPr sz="3200" spc="165" dirty="0">
                <a:latin typeface="Tahoma"/>
                <a:cs typeface="Tahoma"/>
              </a:rPr>
              <a:t>the </a:t>
            </a:r>
            <a:r>
              <a:rPr sz="3200" spc="125" dirty="0">
                <a:latin typeface="Tahoma"/>
                <a:cs typeface="Tahoma"/>
              </a:rPr>
              <a:t>original </a:t>
            </a:r>
            <a:r>
              <a:rPr sz="3200" spc="200" dirty="0">
                <a:latin typeface="Tahoma"/>
                <a:cs typeface="Tahoma"/>
              </a:rPr>
              <a:t>image </a:t>
            </a:r>
            <a:r>
              <a:rPr sz="3200" spc="170" dirty="0">
                <a:latin typeface="Tahoma"/>
                <a:cs typeface="Tahoma"/>
              </a:rPr>
              <a:t>and </a:t>
            </a:r>
            <a:r>
              <a:rPr sz="3200" spc="165" dirty="0">
                <a:latin typeface="Tahoma"/>
                <a:cs typeface="Tahoma"/>
              </a:rPr>
              <a:t>the </a:t>
            </a:r>
            <a:r>
              <a:rPr sz="3200" spc="220" dirty="0">
                <a:latin typeface="Tahoma"/>
                <a:cs typeface="Tahoma"/>
              </a:rPr>
              <a:t>contrasted </a:t>
            </a:r>
            <a:r>
              <a:rPr sz="3200" spc="200" dirty="0">
                <a:latin typeface="Tahoma"/>
                <a:cs typeface="Tahoma"/>
              </a:rPr>
              <a:t>image </a:t>
            </a:r>
            <a:r>
              <a:rPr sz="3200" spc="155" dirty="0">
                <a:latin typeface="Tahoma"/>
                <a:cs typeface="Tahoma"/>
              </a:rPr>
              <a:t>using </a:t>
            </a:r>
            <a:r>
              <a:rPr sz="3200" spc="75" dirty="0">
                <a:latin typeface="Tahoma"/>
                <a:cs typeface="Tahoma"/>
              </a:rPr>
              <a:t>"cv2.imshow()" </a:t>
            </a:r>
            <a:r>
              <a:rPr sz="3200" spc="155" dirty="0">
                <a:latin typeface="Tahoma"/>
                <a:cs typeface="Tahoma"/>
              </a:rPr>
              <a:t>method. </a:t>
            </a:r>
            <a:r>
              <a:rPr sz="3200" spc="160" dirty="0">
                <a:latin typeface="Tahoma"/>
                <a:cs typeface="Tahoma"/>
              </a:rPr>
              <a:t> </a:t>
            </a:r>
            <a:r>
              <a:rPr sz="3200" spc="300" dirty="0">
                <a:latin typeface="Tahoma"/>
                <a:cs typeface="Tahoma"/>
              </a:rPr>
              <a:t>Pass</a:t>
            </a:r>
            <a:r>
              <a:rPr sz="3200" spc="65" dirty="0">
                <a:latin typeface="Tahoma"/>
                <a:cs typeface="Tahoma"/>
              </a:rPr>
              <a:t> </a:t>
            </a:r>
            <a:r>
              <a:rPr sz="3200" spc="75" dirty="0">
                <a:latin typeface="Tahoma"/>
                <a:cs typeface="Tahoma"/>
              </a:rPr>
              <a:t>"Original"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170" dirty="0">
                <a:latin typeface="Tahoma"/>
                <a:cs typeface="Tahoma"/>
              </a:rPr>
              <a:t>and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160" dirty="0">
                <a:latin typeface="Tahoma"/>
                <a:cs typeface="Tahoma"/>
              </a:rPr>
              <a:t>"Contrasted"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270" dirty="0">
                <a:latin typeface="Tahoma"/>
                <a:cs typeface="Tahoma"/>
              </a:rPr>
              <a:t>as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195" dirty="0">
                <a:latin typeface="Tahoma"/>
                <a:cs typeface="Tahoma"/>
              </a:rPr>
              <a:t>window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175" dirty="0">
                <a:latin typeface="Tahoma"/>
                <a:cs typeface="Tahoma"/>
              </a:rPr>
              <a:t>names,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170" dirty="0">
                <a:latin typeface="Tahoma"/>
                <a:cs typeface="Tahoma"/>
              </a:rPr>
              <a:t>and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35" dirty="0">
                <a:latin typeface="Tahoma"/>
                <a:cs typeface="Tahoma"/>
              </a:rPr>
              <a:t>"img"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170" dirty="0">
                <a:latin typeface="Tahoma"/>
                <a:cs typeface="Tahoma"/>
              </a:rPr>
              <a:t>and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95" dirty="0">
                <a:latin typeface="Tahoma"/>
                <a:cs typeface="Tahoma"/>
              </a:rPr>
              <a:t>"contrast_img"</a:t>
            </a:r>
            <a:r>
              <a:rPr sz="3200" spc="70" dirty="0">
                <a:latin typeface="Tahoma"/>
                <a:cs typeface="Tahoma"/>
              </a:rPr>
              <a:t> </a:t>
            </a:r>
            <a:r>
              <a:rPr sz="3200" spc="270" dirty="0">
                <a:latin typeface="Tahoma"/>
                <a:cs typeface="Tahoma"/>
              </a:rPr>
              <a:t>as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225" dirty="0">
                <a:latin typeface="Tahoma"/>
                <a:cs typeface="Tahoma"/>
              </a:rPr>
              <a:t>images</a:t>
            </a:r>
            <a:r>
              <a:rPr sz="3200" spc="-105" dirty="0">
                <a:latin typeface="Tahoma"/>
                <a:cs typeface="Tahoma"/>
              </a:rPr>
              <a:t> </a:t>
            </a:r>
            <a:r>
              <a:rPr sz="3200" spc="204" dirty="0">
                <a:latin typeface="Tahoma"/>
                <a:cs typeface="Tahoma"/>
              </a:rPr>
              <a:t>to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305" dirty="0">
                <a:latin typeface="Tahoma"/>
                <a:cs typeface="Tahoma"/>
              </a:rPr>
              <a:t>be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90" dirty="0">
                <a:latin typeface="Tahoma"/>
                <a:cs typeface="Tahoma"/>
              </a:rPr>
              <a:t>displayed,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85" dirty="0">
                <a:latin typeface="Tahoma"/>
                <a:cs typeface="Tahoma"/>
              </a:rPr>
              <a:t>respectively.</a:t>
            </a:r>
            <a:endParaRPr sz="3200">
              <a:latin typeface="Tahoma"/>
              <a:cs typeface="Tahoma"/>
            </a:endParaRPr>
          </a:p>
          <a:p>
            <a:pPr marL="12700" marR="10795" algn="just">
              <a:lnSpc>
                <a:spcPts val="4160"/>
              </a:lnSpc>
              <a:spcBef>
                <a:spcPts val="5"/>
              </a:spcBef>
            </a:pPr>
            <a:r>
              <a:rPr sz="3200" spc="210" dirty="0">
                <a:latin typeface="Tahoma"/>
                <a:cs typeface="Tahoma"/>
              </a:rPr>
              <a:t>Wait</a:t>
            </a:r>
            <a:r>
              <a:rPr sz="3200" spc="80" dirty="0">
                <a:latin typeface="Tahoma"/>
                <a:cs typeface="Tahoma"/>
              </a:rPr>
              <a:t> </a:t>
            </a:r>
            <a:r>
              <a:rPr sz="3200" spc="150" dirty="0">
                <a:latin typeface="Tahoma"/>
                <a:cs typeface="Tahoma"/>
              </a:rPr>
              <a:t>for</a:t>
            </a:r>
            <a:r>
              <a:rPr sz="3200" spc="85" dirty="0">
                <a:latin typeface="Tahoma"/>
                <a:cs typeface="Tahoma"/>
              </a:rPr>
              <a:t> </a:t>
            </a:r>
            <a:r>
              <a:rPr sz="3200" spc="175" dirty="0">
                <a:latin typeface="Tahoma"/>
                <a:cs typeface="Tahoma"/>
              </a:rPr>
              <a:t>a</a:t>
            </a:r>
            <a:r>
              <a:rPr sz="3200" spc="85" dirty="0">
                <a:latin typeface="Tahoma"/>
                <a:cs typeface="Tahoma"/>
              </a:rPr>
              <a:t> </a:t>
            </a:r>
            <a:r>
              <a:rPr sz="3200" spc="235" dirty="0">
                <a:latin typeface="Tahoma"/>
                <a:cs typeface="Tahoma"/>
              </a:rPr>
              <a:t>key</a:t>
            </a:r>
            <a:r>
              <a:rPr sz="3200" spc="85" dirty="0">
                <a:latin typeface="Tahoma"/>
                <a:cs typeface="Tahoma"/>
              </a:rPr>
              <a:t> </a:t>
            </a:r>
            <a:r>
              <a:rPr sz="3200" spc="270" dirty="0">
                <a:latin typeface="Tahoma"/>
                <a:cs typeface="Tahoma"/>
              </a:rPr>
              <a:t>press</a:t>
            </a:r>
            <a:r>
              <a:rPr sz="3200" spc="80" dirty="0">
                <a:latin typeface="Tahoma"/>
                <a:cs typeface="Tahoma"/>
              </a:rPr>
              <a:t> </a:t>
            </a:r>
            <a:r>
              <a:rPr sz="3200" spc="155" dirty="0">
                <a:latin typeface="Tahoma"/>
                <a:cs typeface="Tahoma"/>
              </a:rPr>
              <a:t>using</a:t>
            </a:r>
            <a:r>
              <a:rPr sz="3200" spc="85" dirty="0">
                <a:latin typeface="Tahoma"/>
                <a:cs typeface="Tahoma"/>
              </a:rPr>
              <a:t> "cv2.waitKey(0)" </a:t>
            </a:r>
            <a:r>
              <a:rPr sz="3200" spc="155" dirty="0">
                <a:latin typeface="Tahoma"/>
                <a:cs typeface="Tahoma"/>
              </a:rPr>
              <a:t>method.</a:t>
            </a:r>
            <a:r>
              <a:rPr sz="3200" spc="85" dirty="0">
                <a:latin typeface="Tahoma"/>
                <a:cs typeface="Tahoma"/>
              </a:rPr>
              <a:t> </a:t>
            </a:r>
            <a:r>
              <a:rPr sz="3200" spc="155" dirty="0">
                <a:latin typeface="Tahoma"/>
                <a:cs typeface="Tahoma"/>
              </a:rPr>
              <a:t>This</a:t>
            </a:r>
            <a:r>
              <a:rPr sz="3200" spc="85" dirty="0">
                <a:latin typeface="Tahoma"/>
                <a:cs typeface="Tahoma"/>
              </a:rPr>
              <a:t> </a:t>
            </a:r>
            <a:r>
              <a:rPr sz="3200" spc="145" dirty="0">
                <a:latin typeface="Tahoma"/>
                <a:cs typeface="Tahoma"/>
              </a:rPr>
              <a:t>will</a:t>
            </a:r>
            <a:r>
              <a:rPr sz="3200" spc="80" dirty="0">
                <a:latin typeface="Tahoma"/>
                <a:cs typeface="Tahoma"/>
              </a:rPr>
              <a:t> </a:t>
            </a:r>
            <a:r>
              <a:rPr sz="3200" spc="130" dirty="0">
                <a:latin typeface="Tahoma"/>
                <a:cs typeface="Tahoma"/>
              </a:rPr>
              <a:t>wait</a:t>
            </a:r>
            <a:r>
              <a:rPr sz="3200" spc="85" dirty="0">
                <a:latin typeface="Tahoma"/>
                <a:cs typeface="Tahoma"/>
              </a:rPr>
              <a:t> </a:t>
            </a:r>
            <a:r>
              <a:rPr sz="3200" spc="135" dirty="0">
                <a:latin typeface="Tahoma"/>
                <a:cs typeface="Tahoma"/>
              </a:rPr>
              <a:t>indefinitely</a:t>
            </a:r>
            <a:r>
              <a:rPr sz="3200" spc="85" dirty="0">
                <a:latin typeface="Tahoma"/>
                <a:cs typeface="Tahoma"/>
              </a:rPr>
              <a:t> </a:t>
            </a:r>
            <a:r>
              <a:rPr sz="3200" spc="75" dirty="0">
                <a:latin typeface="Tahoma"/>
                <a:cs typeface="Tahoma"/>
              </a:rPr>
              <a:t>until</a:t>
            </a:r>
            <a:r>
              <a:rPr sz="3200" spc="85" dirty="0">
                <a:latin typeface="Tahoma"/>
                <a:cs typeface="Tahoma"/>
              </a:rPr>
              <a:t> </a:t>
            </a:r>
            <a:r>
              <a:rPr sz="3200" spc="175" dirty="0">
                <a:latin typeface="Tahoma"/>
                <a:cs typeface="Tahoma"/>
              </a:rPr>
              <a:t>a </a:t>
            </a:r>
            <a:r>
              <a:rPr sz="3200" spc="-990" dirty="0">
                <a:latin typeface="Tahoma"/>
                <a:cs typeface="Tahoma"/>
              </a:rPr>
              <a:t> </a:t>
            </a:r>
            <a:r>
              <a:rPr sz="3200" spc="235" dirty="0">
                <a:latin typeface="Tahoma"/>
                <a:cs typeface="Tahoma"/>
              </a:rPr>
              <a:t>key</a:t>
            </a:r>
            <a:r>
              <a:rPr sz="3200" spc="-105" dirty="0">
                <a:latin typeface="Tahoma"/>
                <a:cs typeface="Tahoma"/>
              </a:rPr>
              <a:t> </a:t>
            </a:r>
            <a:r>
              <a:rPr sz="3200" spc="180" dirty="0">
                <a:latin typeface="Tahoma"/>
                <a:cs typeface="Tahoma"/>
              </a:rPr>
              <a:t>is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220" dirty="0">
                <a:latin typeface="Tahoma"/>
                <a:cs typeface="Tahoma"/>
              </a:rPr>
              <a:t>pressed.</a:t>
            </a:r>
            <a:endParaRPr sz="3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30"/>
              </a:spcBef>
            </a:pPr>
            <a:r>
              <a:rPr sz="3200" spc="210" dirty="0">
                <a:latin typeface="Tahoma"/>
                <a:cs typeface="Tahoma"/>
              </a:rPr>
              <a:t>Destroy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65" dirty="0">
                <a:latin typeface="Tahoma"/>
                <a:cs typeface="Tahoma"/>
              </a:rPr>
              <a:t>all</a:t>
            </a:r>
            <a:r>
              <a:rPr sz="3200" spc="-95" dirty="0">
                <a:latin typeface="Tahoma"/>
                <a:cs typeface="Tahoma"/>
              </a:rPr>
              <a:t> </a:t>
            </a:r>
            <a:r>
              <a:rPr sz="3200" spc="250" dirty="0">
                <a:latin typeface="Tahoma"/>
                <a:cs typeface="Tahoma"/>
              </a:rPr>
              <a:t>open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220" dirty="0">
                <a:latin typeface="Tahoma"/>
                <a:cs typeface="Tahoma"/>
              </a:rPr>
              <a:t>windows</a:t>
            </a:r>
            <a:r>
              <a:rPr sz="3200" spc="-95" dirty="0">
                <a:latin typeface="Tahoma"/>
                <a:cs typeface="Tahoma"/>
              </a:rPr>
              <a:t> </a:t>
            </a:r>
            <a:r>
              <a:rPr sz="3200" spc="155" dirty="0">
                <a:latin typeface="Tahoma"/>
                <a:cs typeface="Tahoma"/>
              </a:rPr>
              <a:t>using</a:t>
            </a:r>
            <a:r>
              <a:rPr sz="3200" spc="-100" dirty="0">
                <a:latin typeface="Tahoma"/>
                <a:cs typeface="Tahoma"/>
              </a:rPr>
              <a:t> </a:t>
            </a:r>
            <a:r>
              <a:rPr sz="3200" spc="155" dirty="0">
                <a:latin typeface="Tahoma"/>
                <a:cs typeface="Tahoma"/>
              </a:rPr>
              <a:t>"cv2.destroyAllWindows()"</a:t>
            </a:r>
            <a:r>
              <a:rPr sz="3200" spc="-95" dirty="0">
                <a:latin typeface="Tahoma"/>
                <a:cs typeface="Tahoma"/>
              </a:rPr>
              <a:t> </a:t>
            </a:r>
            <a:r>
              <a:rPr sz="3200" spc="155" dirty="0">
                <a:latin typeface="Tahoma"/>
                <a:cs typeface="Tahoma"/>
              </a:rPr>
              <a:t>method.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299305" cy="4686935"/>
            <a:chOff x="0" y="0"/>
            <a:chExt cx="17299305" cy="46869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6566" y="2715057"/>
              <a:ext cx="15744190" cy="1933575"/>
            </a:xfrm>
            <a:custGeom>
              <a:avLst/>
              <a:gdLst/>
              <a:ahLst/>
              <a:cxnLst/>
              <a:rect l="l" t="t" r="r" b="b"/>
              <a:pathLst>
                <a:path w="15744190" h="1933575">
                  <a:moveTo>
                    <a:pt x="0" y="0"/>
                  </a:moveTo>
                  <a:lnTo>
                    <a:pt x="15744169" y="0"/>
                  </a:lnTo>
                  <a:lnTo>
                    <a:pt x="15744169" y="1933575"/>
                  </a:lnTo>
                  <a:lnTo>
                    <a:pt x="0" y="1933575"/>
                  </a:lnTo>
                  <a:lnTo>
                    <a:pt x="0" y="0"/>
                  </a:lnTo>
                </a:path>
              </a:pathLst>
            </a:custGeom>
            <a:ln w="76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02411" y="3101131"/>
            <a:ext cx="14770735" cy="111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8000"/>
              </a:lnSpc>
              <a:spcBef>
                <a:spcPts val="95"/>
              </a:spcBef>
            </a:pPr>
            <a:r>
              <a:rPr sz="2200" spc="-250" dirty="0">
                <a:latin typeface="Verdana"/>
                <a:cs typeface="Verdana"/>
              </a:rPr>
              <a:t>In </a:t>
            </a:r>
            <a:r>
              <a:rPr sz="2200" spc="-50" dirty="0">
                <a:latin typeface="Verdana"/>
                <a:cs typeface="Verdana"/>
              </a:rPr>
              <a:t>image </a:t>
            </a:r>
            <a:r>
              <a:rPr sz="2200" spc="-10" dirty="0">
                <a:latin typeface="Verdana"/>
                <a:cs typeface="Verdana"/>
              </a:rPr>
              <a:t>processing, </a:t>
            </a:r>
            <a:r>
              <a:rPr sz="2200" spc="-25" dirty="0">
                <a:latin typeface="Verdana"/>
                <a:cs typeface="Verdana"/>
              </a:rPr>
              <a:t>contrast </a:t>
            </a:r>
            <a:r>
              <a:rPr sz="2200" spc="-15" dirty="0">
                <a:latin typeface="Verdana"/>
                <a:cs typeface="Verdana"/>
              </a:rPr>
              <a:t>refers </a:t>
            </a:r>
            <a:r>
              <a:rPr sz="2200" spc="-5" dirty="0">
                <a:latin typeface="Verdana"/>
                <a:cs typeface="Verdana"/>
              </a:rPr>
              <a:t>to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dirty="0">
                <a:latin typeface="Verdana"/>
                <a:cs typeface="Verdana"/>
              </a:rPr>
              <a:t>difference between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30" dirty="0">
                <a:latin typeface="Verdana"/>
                <a:cs typeface="Verdana"/>
              </a:rPr>
              <a:t>darkest </a:t>
            </a:r>
            <a:r>
              <a:rPr sz="2200" spc="-55" dirty="0">
                <a:latin typeface="Verdana"/>
                <a:cs typeface="Verdana"/>
              </a:rPr>
              <a:t>and </a:t>
            </a:r>
            <a:r>
              <a:rPr sz="2200" spc="-40" dirty="0">
                <a:latin typeface="Verdana"/>
                <a:cs typeface="Verdana"/>
              </a:rPr>
              <a:t>brightest parts </a:t>
            </a:r>
            <a:r>
              <a:rPr sz="2200" spc="30" dirty="0">
                <a:latin typeface="Verdana"/>
                <a:cs typeface="Verdana"/>
              </a:rPr>
              <a:t>of </a:t>
            </a:r>
            <a:r>
              <a:rPr sz="2200" spc="-95" dirty="0">
                <a:latin typeface="Verdana"/>
                <a:cs typeface="Verdana"/>
              </a:rPr>
              <a:t>an </a:t>
            </a:r>
            <a:r>
              <a:rPr sz="2200" spc="-90" dirty="0">
                <a:latin typeface="Verdana"/>
                <a:cs typeface="Verdana"/>
              </a:rPr>
              <a:t>image.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The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purpose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of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contrast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filter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is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enhance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or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modify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the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difference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between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the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dark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light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areas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of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95" dirty="0">
                <a:latin typeface="Verdana"/>
                <a:cs typeface="Verdana"/>
              </a:rPr>
              <a:t>an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image,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thereby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affecting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the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image's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overall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brightness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visual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appearance.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8793" y="4907772"/>
            <a:ext cx="7581899" cy="49053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6239" y="4825279"/>
            <a:ext cx="7629524" cy="49910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DEMONSTRATION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2654" cy="3441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9055" y="755987"/>
            <a:ext cx="1065022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12895" algn="l"/>
                <a:tab pos="5648325" algn="l"/>
                <a:tab pos="8622030" algn="l"/>
              </a:tabLst>
            </a:pPr>
            <a:r>
              <a:rPr sz="5300" spc="100" dirty="0"/>
              <a:t>A</a:t>
            </a:r>
            <a:r>
              <a:rPr sz="5300" spc="-50" dirty="0"/>
              <a:t>L</a:t>
            </a:r>
            <a:r>
              <a:rPr sz="5300" spc="60" dirty="0"/>
              <a:t>G</a:t>
            </a:r>
            <a:r>
              <a:rPr sz="5300" spc="-85" dirty="0"/>
              <a:t>O</a:t>
            </a:r>
            <a:r>
              <a:rPr sz="5300" spc="480" dirty="0"/>
              <a:t>R</a:t>
            </a:r>
            <a:r>
              <a:rPr sz="5300" spc="645" dirty="0"/>
              <a:t>I</a:t>
            </a:r>
            <a:r>
              <a:rPr sz="5300" spc="-355" dirty="0"/>
              <a:t>T</a:t>
            </a:r>
            <a:r>
              <a:rPr sz="5300" spc="145" dirty="0"/>
              <a:t>H</a:t>
            </a:r>
            <a:r>
              <a:rPr sz="5300" spc="-200" dirty="0"/>
              <a:t>M</a:t>
            </a:r>
            <a:r>
              <a:rPr sz="5300" dirty="0"/>
              <a:t>	</a:t>
            </a:r>
            <a:r>
              <a:rPr sz="5300" spc="-260" dirty="0"/>
              <a:t>F</a:t>
            </a:r>
            <a:r>
              <a:rPr sz="5300" spc="-85" dirty="0"/>
              <a:t>O</a:t>
            </a:r>
            <a:r>
              <a:rPr sz="5300" spc="-40" dirty="0"/>
              <a:t>R</a:t>
            </a:r>
            <a:r>
              <a:rPr sz="5300" dirty="0"/>
              <a:t>	</a:t>
            </a:r>
            <a:r>
              <a:rPr sz="5300" spc="-260" dirty="0"/>
              <a:t>F</a:t>
            </a:r>
            <a:r>
              <a:rPr sz="5300" spc="-50" dirty="0"/>
              <a:t>L</a:t>
            </a:r>
            <a:r>
              <a:rPr sz="5300" spc="645" dirty="0"/>
              <a:t>I</a:t>
            </a:r>
            <a:r>
              <a:rPr sz="5300" spc="450" dirty="0"/>
              <a:t>PP</a:t>
            </a:r>
            <a:r>
              <a:rPr sz="5300" spc="-114" dirty="0"/>
              <a:t>E</a:t>
            </a:r>
            <a:r>
              <a:rPr sz="5300" spc="-285" dirty="0"/>
              <a:t>D</a:t>
            </a:r>
            <a:r>
              <a:rPr sz="5300" dirty="0"/>
              <a:t>	</a:t>
            </a:r>
            <a:r>
              <a:rPr sz="5300" spc="645" dirty="0"/>
              <a:t>I</a:t>
            </a:r>
            <a:r>
              <a:rPr sz="5300" spc="320" dirty="0"/>
              <a:t>M</a:t>
            </a:r>
            <a:r>
              <a:rPr sz="5300" spc="100" dirty="0"/>
              <a:t>A</a:t>
            </a:r>
            <a:r>
              <a:rPr sz="5300" spc="60" dirty="0"/>
              <a:t>G</a:t>
            </a:r>
            <a:r>
              <a:rPr sz="5300" spc="-635" dirty="0"/>
              <a:t>E</a:t>
            </a:r>
            <a:endParaRPr sz="53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599" y="3537997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599" y="4042822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1599" y="4547647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1599" y="5557297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599" y="6062122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1599" y="7576597"/>
            <a:ext cx="133350" cy="133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1599" y="8081422"/>
            <a:ext cx="133350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1599" y="9091072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1599" y="9595897"/>
            <a:ext cx="133350" cy="1333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685280" y="3289706"/>
            <a:ext cx="16319500" cy="65881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3100" spc="-530" dirty="0">
                <a:latin typeface="Verdana"/>
                <a:cs typeface="Verdana"/>
              </a:rPr>
              <a:t>I</a:t>
            </a:r>
            <a:r>
              <a:rPr sz="3100" spc="-235" dirty="0">
                <a:latin typeface="Verdana"/>
                <a:cs typeface="Verdana"/>
              </a:rPr>
              <a:t>m</a:t>
            </a:r>
            <a:r>
              <a:rPr sz="3100" spc="25" dirty="0">
                <a:latin typeface="Verdana"/>
                <a:cs typeface="Verdana"/>
              </a:rPr>
              <a:t>p</a:t>
            </a:r>
            <a:r>
              <a:rPr sz="3100" spc="90" dirty="0">
                <a:latin typeface="Verdana"/>
                <a:cs typeface="Verdana"/>
              </a:rPr>
              <a:t>o</a:t>
            </a:r>
            <a:r>
              <a:rPr sz="3100" spc="-200" dirty="0">
                <a:latin typeface="Verdana"/>
                <a:cs typeface="Verdana"/>
              </a:rPr>
              <a:t>r</a:t>
            </a:r>
            <a:r>
              <a:rPr sz="3100" spc="-105" dirty="0">
                <a:latin typeface="Verdana"/>
                <a:cs typeface="Verdana"/>
              </a:rPr>
              <a:t>t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105" dirty="0">
                <a:latin typeface="Verdana"/>
                <a:cs typeface="Verdana"/>
              </a:rPr>
              <a:t>t</a:t>
            </a:r>
            <a:r>
              <a:rPr sz="3100" spc="-180" dirty="0">
                <a:latin typeface="Verdana"/>
                <a:cs typeface="Verdana"/>
              </a:rPr>
              <a:t>h</a:t>
            </a:r>
            <a:r>
              <a:rPr sz="3100" spc="100" dirty="0">
                <a:latin typeface="Verdana"/>
                <a:cs typeface="Verdana"/>
              </a:rPr>
              <a:t>e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65" dirty="0">
                <a:latin typeface="Verdana"/>
                <a:cs typeface="Verdana"/>
              </a:rPr>
              <a:t>O</a:t>
            </a:r>
            <a:r>
              <a:rPr sz="3100" spc="25" dirty="0">
                <a:latin typeface="Verdana"/>
                <a:cs typeface="Verdana"/>
              </a:rPr>
              <a:t>p</a:t>
            </a:r>
            <a:r>
              <a:rPr sz="3100" spc="95" dirty="0">
                <a:latin typeface="Verdana"/>
                <a:cs typeface="Verdana"/>
              </a:rPr>
              <a:t>e</a:t>
            </a:r>
            <a:r>
              <a:rPr sz="3100" spc="-185" dirty="0">
                <a:latin typeface="Verdana"/>
                <a:cs typeface="Verdana"/>
              </a:rPr>
              <a:t>n</a:t>
            </a:r>
            <a:r>
              <a:rPr sz="3100" spc="145" dirty="0">
                <a:latin typeface="Verdana"/>
                <a:cs typeface="Verdana"/>
              </a:rPr>
              <a:t>C</a:t>
            </a:r>
            <a:r>
              <a:rPr sz="3100" spc="30" dirty="0">
                <a:latin typeface="Verdana"/>
                <a:cs typeface="Verdana"/>
              </a:rPr>
              <a:t>V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l</a:t>
            </a:r>
            <a:r>
              <a:rPr sz="3100" spc="-150" dirty="0">
                <a:latin typeface="Verdana"/>
                <a:cs typeface="Verdana"/>
              </a:rPr>
              <a:t>i</a:t>
            </a:r>
            <a:r>
              <a:rPr sz="3100" spc="25" dirty="0">
                <a:latin typeface="Verdana"/>
                <a:cs typeface="Verdana"/>
              </a:rPr>
              <a:t>b</a:t>
            </a:r>
            <a:r>
              <a:rPr sz="3100" spc="-200" dirty="0">
                <a:latin typeface="Verdana"/>
                <a:cs typeface="Verdana"/>
              </a:rPr>
              <a:t>r</a:t>
            </a:r>
            <a:r>
              <a:rPr sz="3100" spc="-85" dirty="0">
                <a:latin typeface="Verdana"/>
                <a:cs typeface="Verdana"/>
              </a:rPr>
              <a:t>a</a:t>
            </a:r>
            <a:r>
              <a:rPr sz="3100" spc="-200" dirty="0">
                <a:latin typeface="Verdana"/>
                <a:cs typeface="Verdana"/>
              </a:rPr>
              <a:t>r</a:t>
            </a:r>
            <a:r>
              <a:rPr sz="3100" spc="-140" dirty="0">
                <a:latin typeface="Verdana"/>
                <a:cs typeface="Verdana"/>
              </a:rPr>
              <a:t>y</a:t>
            </a:r>
            <a:r>
              <a:rPr sz="3100" spc="-390" dirty="0">
                <a:latin typeface="Verdana"/>
                <a:cs typeface="Verdana"/>
              </a:rPr>
              <a:t>.</a:t>
            </a:r>
            <a:endParaRPr sz="31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3100" spc="-15" dirty="0">
                <a:latin typeface="Verdana"/>
                <a:cs typeface="Verdana"/>
              </a:rPr>
              <a:t>Load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image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named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75" dirty="0">
                <a:latin typeface="Verdana"/>
                <a:cs typeface="Verdana"/>
              </a:rPr>
              <a:t>"jaskiran.jpg"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using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55" dirty="0">
                <a:latin typeface="Verdana"/>
                <a:cs typeface="Verdana"/>
              </a:rPr>
              <a:t>cv2.imread()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95" dirty="0">
                <a:latin typeface="Verdana"/>
                <a:cs typeface="Verdana"/>
              </a:rPr>
              <a:t>function.</a:t>
            </a:r>
            <a:endParaRPr sz="3100" dirty="0">
              <a:latin typeface="Verdana"/>
              <a:cs typeface="Verdana"/>
            </a:endParaRPr>
          </a:p>
          <a:p>
            <a:pPr marL="12700" marR="1823085">
              <a:lnSpc>
                <a:spcPts val="3979"/>
              </a:lnSpc>
              <a:spcBef>
                <a:spcPts val="170"/>
              </a:spcBef>
            </a:pPr>
            <a:r>
              <a:rPr sz="3100" spc="-10" dirty="0">
                <a:latin typeface="Verdana"/>
                <a:cs typeface="Verdana"/>
              </a:rPr>
              <a:t>Flip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image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by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75" dirty="0">
                <a:latin typeface="Verdana"/>
                <a:cs typeface="Verdana"/>
              </a:rPr>
              <a:t>180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35" dirty="0">
                <a:latin typeface="Verdana"/>
                <a:cs typeface="Verdana"/>
              </a:rPr>
              <a:t>degrees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using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45" dirty="0">
                <a:latin typeface="Verdana"/>
                <a:cs typeface="Verdana"/>
              </a:rPr>
              <a:t>cv2.flip()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function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10" dirty="0">
                <a:latin typeface="Verdana"/>
                <a:cs typeface="Verdana"/>
              </a:rPr>
              <a:t>with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65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following </a:t>
            </a:r>
            <a:r>
              <a:rPr sz="3100" spc="-1075" dirty="0">
                <a:latin typeface="Verdana"/>
                <a:cs typeface="Verdana"/>
              </a:rPr>
              <a:t> </a:t>
            </a:r>
            <a:r>
              <a:rPr sz="3100" spc="-155" dirty="0">
                <a:latin typeface="Verdana"/>
                <a:cs typeface="Verdana"/>
              </a:rPr>
              <a:t>arguments:</a:t>
            </a:r>
            <a:endParaRPr sz="3100" dirty="0">
              <a:latin typeface="Verdana"/>
              <a:cs typeface="Verdana"/>
            </a:endParaRPr>
          </a:p>
          <a:p>
            <a:pPr marL="443230" indent="-431165">
              <a:lnSpc>
                <a:spcPct val="100000"/>
              </a:lnSpc>
              <a:spcBef>
                <a:spcPts val="75"/>
              </a:spcBef>
              <a:buAutoNum type="alphaLcPeriod"/>
              <a:tabLst>
                <a:tab pos="443865" algn="l"/>
              </a:tabLst>
            </a:pPr>
            <a:r>
              <a:rPr sz="3100" spc="-150" dirty="0">
                <a:latin typeface="Verdana"/>
                <a:cs typeface="Verdana"/>
              </a:rPr>
              <a:t>i</a:t>
            </a:r>
            <a:r>
              <a:rPr sz="3100" spc="-235" dirty="0">
                <a:latin typeface="Verdana"/>
                <a:cs typeface="Verdana"/>
              </a:rPr>
              <a:t>m</a:t>
            </a:r>
            <a:r>
              <a:rPr sz="3100" spc="-85" dirty="0">
                <a:latin typeface="Verdana"/>
                <a:cs typeface="Verdana"/>
              </a:rPr>
              <a:t>a</a:t>
            </a:r>
            <a:r>
              <a:rPr sz="3100" spc="30" dirty="0">
                <a:latin typeface="Verdana"/>
                <a:cs typeface="Verdana"/>
              </a:rPr>
              <a:t>g</a:t>
            </a:r>
            <a:r>
              <a:rPr sz="3100" spc="95" dirty="0">
                <a:latin typeface="Verdana"/>
                <a:cs typeface="Verdana"/>
              </a:rPr>
              <a:t>e</a:t>
            </a:r>
            <a:r>
              <a:rPr sz="3100" spc="-780" dirty="0">
                <a:latin typeface="Verdana"/>
                <a:cs typeface="Verdana"/>
              </a:rPr>
              <a:t>: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105" dirty="0">
                <a:latin typeface="Verdana"/>
                <a:cs typeface="Verdana"/>
              </a:rPr>
              <a:t>t</a:t>
            </a:r>
            <a:r>
              <a:rPr sz="3100" spc="-180" dirty="0">
                <a:latin typeface="Verdana"/>
                <a:cs typeface="Verdana"/>
              </a:rPr>
              <a:t>h</a:t>
            </a:r>
            <a:r>
              <a:rPr sz="3100" spc="100" dirty="0">
                <a:latin typeface="Verdana"/>
                <a:cs typeface="Verdana"/>
              </a:rPr>
              <a:t>e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150" dirty="0">
                <a:latin typeface="Verdana"/>
                <a:cs typeface="Verdana"/>
              </a:rPr>
              <a:t>i</a:t>
            </a:r>
            <a:r>
              <a:rPr sz="3100" spc="-185" dirty="0">
                <a:latin typeface="Verdana"/>
                <a:cs typeface="Verdana"/>
              </a:rPr>
              <a:t>n</a:t>
            </a:r>
            <a:r>
              <a:rPr sz="3100" spc="25" dirty="0">
                <a:latin typeface="Verdana"/>
                <a:cs typeface="Verdana"/>
              </a:rPr>
              <a:t>p</a:t>
            </a:r>
            <a:r>
              <a:rPr sz="3100" spc="-175" dirty="0">
                <a:latin typeface="Verdana"/>
                <a:cs typeface="Verdana"/>
              </a:rPr>
              <a:t>u</a:t>
            </a:r>
            <a:r>
              <a:rPr sz="3100" spc="-105" dirty="0">
                <a:latin typeface="Verdana"/>
                <a:cs typeface="Verdana"/>
              </a:rPr>
              <a:t>t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150" dirty="0">
                <a:latin typeface="Verdana"/>
                <a:cs typeface="Verdana"/>
              </a:rPr>
              <a:t>i</a:t>
            </a:r>
            <a:r>
              <a:rPr sz="3100" spc="-235" dirty="0">
                <a:latin typeface="Verdana"/>
                <a:cs typeface="Verdana"/>
              </a:rPr>
              <a:t>m</a:t>
            </a:r>
            <a:r>
              <a:rPr sz="3100" spc="-85" dirty="0">
                <a:latin typeface="Verdana"/>
                <a:cs typeface="Verdana"/>
              </a:rPr>
              <a:t>a</a:t>
            </a:r>
            <a:r>
              <a:rPr sz="3100" spc="30" dirty="0">
                <a:latin typeface="Verdana"/>
                <a:cs typeface="Verdana"/>
              </a:rPr>
              <a:t>g</a:t>
            </a:r>
            <a:r>
              <a:rPr sz="3100" spc="95" dirty="0">
                <a:latin typeface="Verdana"/>
                <a:cs typeface="Verdana"/>
              </a:rPr>
              <a:t>e</a:t>
            </a:r>
            <a:r>
              <a:rPr sz="3100" spc="-390" dirty="0">
                <a:latin typeface="Verdana"/>
                <a:cs typeface="Verdana"/>
              </a:rPr>
              <a:t>.</a:t>
            </a:r>
            <a:endParaRPr sz="3100" dirty="0">
              <a:latin typeface="Verdana"/>
              <a:cs typeface="Verdana"/>
            </a:endParaRPr>
          </a:p>
          <a:p>
            <a:pPr marL="12700" marR="5080">
              <a:lnSpc>
                <a:spcPts val="3979"/>
              </a:lnSpc>
              <a:spcBef>
                <a:spcPts val="170"/>
              </a:spcBef>
              <a:buAutoNum type="alphaLcPeriod"/>
              <a:tabLst>
                <a:tab pos="466725" algn="l"/>
              </a:tabLst>
            </a:pPr>
            <a:r>
              <a:rPr sz="3100" spc="-60" dirty="0">
                <a:latin typeface="Verdana"/>
                <a:cs typeface="Verdana"/>
              </a:rPr>
              <a:t>flipCode: the </a:t>
            </a:r>
            <a:r>
              <a:rPr sz="3100" spc="114" dirty="0">
                <a:latin typeface="Verdana"/>
                <a:cs typeface="Verdana"/>
              </a:rPr>
              <a:t>code </a:t>
            </a:r>
            <a:r>
              <a:rPr sz="3100" spc="-120" dirty="0">
                <a:latin typeface="Verdana"/>
                <a:cs typeface="Verdana"/>
              </a:rPr>
              <a:t>that </a:t>
            </a:r>
            <a:r>
              <a:rPr sz="3100" spc="-45" dirty="0">
                <a:latin typeface="Verdana"/>
                <a:cs typeface="Verdana"/>
              </a:rPr>
              <a:t>determines </a:t>
            </a:r>
            <a:r>
              <a:rPr sz="3100" spc="-60" dirty="0">
                <a:latin typeface="Verdana"/>
                <a:cs typeface="Verdana"/>
              </a:rPr>
              <a:t>the </a:t>
            </a:r>
            <a:r>
              <a:rPr sz="3100" spc="-35" dirty="0">
                <a:latin typeface="Verdana"/>
                <a:cs typeface="Verdana"/>
              </a:rPr>
              <a:t>direction </a:t>
            </a:r>
            <a:r>
              <a:rPr sz="3100" spc="45" dirty="0">
                <a:latin typeface="Verdana"/>
                <a:cs typeface="Verdana"/>
              </a:rPr>
              <a:t>of </a:t>
            </a:r>
            <a:r>
              <a:rPr sz="3100" spc="-85" dirty="0">
                <a:latin typeface="Verdana"/>
                <a:cs typeface="Verdana"/>
              </a:rPr>
              <a:t>flipping. </a:t>
            </a:r>
            <a:r>
              <a:rPr sz="3100" spc="30" dirty="0">
                <a:latin typeface="Verdana"/>
                <a:cs typeface="Verdana"/>
              </a:rPr>
              <a:t>A </a:t>
            </a:r>
            <a:r>
              <a:rPr sz="3100" spc="-80" dirty="0">
                <a:latin typeface="Verdana"/>
                <a:cs typeface="Verdana"/>
              </a:rPr>
              <a:t>value </a:t>
            </a:r>
            <a:r>
              <a:rPr sz="3100" spc="45" dirty="0">
                <a:latin typeface="Verdana"/>
                <a:cs typeface="Verdana"/>
              </a:rPr>
              <a:t>of </a:t>
            </a:r>
            <a:r>
              <a:rPr sz="3100" spc="75" dirty="0">
                <a:latin typeface="Verdana"/>
                <a:cs typeface="Verdana"/>
              </a:rPr>
              <a:t>0 </a:t>
            </a:r>
            <a:r>
              <a:rPr sz="3100" dirty="0">
                <a:latin typeface="Verdana"/>
                <a:cs typeface="Verdana"/>
              </a:rPr>
              <a:t>flips </a:t>
            </a:r>
            <a:r>
              <a:rPr sz="3100" spc="-65" dirty="0">
                <a:latin typeface="Verdana"/>
                <a:cs typeface="Verdana"/>
              </a:rPr>
              <a:t>the </a:t>
            </a:r>
            <a:r>
              <a:rPr sz="3100" spc="-60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image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vertically,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value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45" dirty="0">
                <a:latin typeface="Verdana"/>
                <a:cs typeface="Verdana"/>
              </a:rPr>
              <a:t>of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35" dirty="0">
                <a:latin typeface="Verdana"/>
                <a:cs typeface="Verdana"/>
              </a:rPr>
              <a:t>1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flips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25" dirty="0">
                <a:latin typeface="Verdana"/>
                <a:cs typeface="Verdana"/>
              </a:rPr>
              <a:t>it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5" dirty="0">
                <a:latin typeface="Verdana"/>
                <a:cs typeface="Verdana"/>
              </a:rPr>
              <a:t>horizontally,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and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value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45" dirty="0">
                <a:latin typeface="Verdana"/>
                <a:cs typeface="Verdana"/>
              </a:rPr>
              <a:t>of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490" dirty="0">
                <a:latin typeface="Verdana"/>
                <a:cs typeface="Verdana"/>
              </a:rPr>
              <a:t>-1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flips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125" dirty="0">
                <a:latin typeface="Verdana"/>
                <a:cs typeface="Verdana"/>
              </a:rPr>
              <a:t>it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40" dirty="0">
                <a:latin typeface="Verdana"/>
                <a:cs typeface="Verdana"/>
              </a:rPr>
              <a:t>both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vertically </a:t>
            </a:r>
            <a:r>
              <a:rPr sz="3100" spc="-1075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and</a:t>
            </a:r>
            <a:r>
              <a:rPr sz="3100" spc="-229" dirty="0">
                <a:latin typeface="Verdana"/>
                <a:cs typeface="Verdana"/>
              </a:rPr>
              <a:t> </a:t>
            </a:r>
            <a:r>
              <a:rPr sz="3100" spc="-95" dirty="0">
                <a:latin typeface="Verdana"/>
                <a:cs typeface="Verdana"/>
              </a:rPr>
              <a:t>horizontally.</a:t>
            </a:r>
            <a:endParaRPr sz="31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3100" spc="-30" dirty="0">
                <a:latin typeface="Verdana"/>
                <a:cs typeface="Verdana"/>
              </a:rPr>
              <a:t>Store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flipped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image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65" dirty="0">
                <a:latin typeface="Verdana"/>
                <a:cs typeface="Verdana"/>
              </a:rPr>
              <a:t>in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variable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named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30" dirty="0">
                <a:latin typeface="Verdana"/>
                <a:cs typeface="Verdana"/>
              </a:rPr>
              <a:t>"flipped_image".</a:t>
            </a:r>
            <a:endParaRPr sz="3100" dirty="0">
              <a:latin typeface="Verdana"/>
              <a:cs typeface="Verdana"/>
            </a:endParaRPr>
          </a:p>
          <a:p>
            <a:pPr marL="12700" marR="1087120">
              <a:lnSpc>
                <a:spcPts val="3979"/>
              </a:lnSpc>
              <a:spcBef>
                <a:spcPts val="170"/>
              </a:spcBef>
            </a:pPr>
            <a:r>
              <a:rPr sz="3100" spc="-50" dirty="0">
                <a:latin typeface="Verdana"/>
                <a:cs typeface="Verdana"/>
              </a:rPr>
              <a:t>Display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40" dirty="0">
                <a:latin typeface="Verdana"/>
                <a:cs typeface="Verdana"/>
              </a:rPr>
              <a:t>both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original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and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flipped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40" dirty="0">
                <a:latin typeface="Verdana"/>
                <a:cs typeface="Verdana"/>
              </a:rPr>
              <a:t>images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20" dirty="0">
                <a:latin typeface="Verdana"/>
                <a:cs typeface="Verdana"/>
              </a:rPr>
              <a:t>side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by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20" dirty="0">
                <a:latin typeface="Verdana"/>
                <a:cs typeface="Verdana"/>
              </a:rPr>
              <a:t>side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using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5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40" dirty="0">
                <a:latin typeface="Verdana"/>
                <a:cs typeface="Verdana"/>
              </a:rPr>
              <a:t>cv2.imshow() </a:t>
            </a:r>
            <a:r>
              <a:rPr sz="3100" spc="-1075" dirty="0">
                <a:latin typeface="Verdana"/>
                <a:cs typeface="Verdana"/>
              </a:rPr>
              <a:t> </a:t>
            </a:r>
            <a:r>
              <a:rPr sz="3100" spc="-95" dirty="0">
                <a:latin typeface="Verdana"/>
                <a:cs typeface="Verdana"/>
              </a:rPr>
              <a:t>function.</a:t>
            </a:r>
            <a:endParaRPr sz="31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3100" spc="254" dirty="0">
                <a:latin typeface="Verdana"/>
                <a:cs typeface="Verdana"/>
              </a:rPr>
              <a:t>W</a:t>
            </a:r>
            <a:r>
              <a:rPr sz="3100" spc="-85" dirty="0">
                <a:latin typeface="Verdana"/>
                <a:cs typeface="Verdana"/>
              </a:rPr>
              <a:t>a</a:t>
            </a:r>
            <a:r>
              <a:rPr sz="3100" spc="-150" dirty="0">
                <a:latin typeface="Verdana"/>
                <a:cs typeface="Verdana"/>
              </a:rPr>
              <a:t>i</a:t>
            </a:r>
            <a:r>
              <a:rPr sz="3100" spc="-105" dirty="0">
                <a:latin typeface="Verdana"/>
                <a:cs typeface="Verdana"/>
              </a:rPr>
              <a:t>t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f</a:t>
            </a:r>
            <a:r>
              <a:rPr sz="3100" spc="90" dirty="0">
                <a:latin typeface="Verdana"/>
                <a:cs typeface="Verdana"/>
              </a:rPr>
              <a:t>o</a:t>
            </a:r>
            <a:r>
              <a:rPr sz="3100" spc="-200" dirty="0">
                <a:latin typeface="Verdana"/>
                <a:cs typeface="Verdana"/>
              </a:rPr>
              <a:t>r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125" dirty="0">
                <a:latin typeface="Verdana"/>
                <a:cs typeface="Verdana"/>
              </a:rPr>
              <a:t>k</a:t>
            </a:r>
            <a:r>
              <a:rPr sz="3100" spc="95" dirty="0">
                <a:latin typeface="Verdana"/>
                <a:cs typeface="Verdana"/>
              </a:rPr>
              <a:t>e</a:t>
            </a:r>
            <a:r>
              <a:rPr sz="3100" spc="-135" dirty="0">
                <a:latin typeface="Verdana"/>
                <a:cs typeface="Verdana"/>
              </a:rPr>
              <a:t>y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25" dirty="0">
                <a:latin typeface="Verdana"/>
                <a:cs typeface="Verdana"/>
              </a:rPr>
              <a:t>p</a:t>
            </a:r>
            <a:r>
              <a:rPr sz="3100" spc="-200" dirty="0">
                <a:latin typeface="Verdana"/>
                <a:cs typeface="Verdana"/>
              </a:rPr>
              <a:t>r</a:t>
            </a:r>
            <a:r>
              <a:rPr sz="3100" spc="95" dirty="0">
                <a:latin typeface="Verdana"/>
                <a:cs typeface="Verdana"/>
              </a:rPr>
              <a:t>e</a:t>
            </a:r>
            <a:r>
              <a:rPr sz="3100" spc="105" dirty="0">
                <a:latin typeface="Verdana"/>
                <a:cs typeface="Verdana"/>
              </a:rPr>
              <a:t>s</a:t>
            </a:r>
            <a:r>
              <a:rPr sz="3100" spc="110" dirty="0">
                <a:latin typeface="Verdana"/>
                <a:cs typeface="Verdana"/>
              </a:rPr>
              <a:t>s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175" dirty="0">
                <a:latin typeface="Verdana"/>
                <a:cs typeface="Verdana"/>
              </a:rPr>
              <a:t>u</a:t>
            </a:r>
            <a:r>
              <a:rPr sz="3100" spc="105" dirty="0">
                <a:latin typeface="Verdana"/>
                <a:cs typeface="Verdana"/>
              </a:rPr>
              <a:t>s</a:t>
            </a:r>
            <a:r>
              <a:rPr sz="3100" spc="-150" dirty="0">
                <a:latin typeface="Verdana"/>
                <a:cs typeface="Verdana"/>
              </a:rPr>
              <a:t>i</a:t>
            </a:r>
            <a:r>
              <a:rPr sz="3100" spc="-185" dirty="0">
                <a:latin typeface="Verdana"/>
                <a:cs typeface="Verdana"/>
              </a:rPr>
              <a:t>n</a:t>
            </a:r>
            <a:r>
              <a:rPr sz="3100" spc="35" dirty="0">
                <a:latin typeface="Verdana"/>
                <a:cs typeface="Verdana"/>
              </a:rPr>
              <a:t>g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105" dirty="0">
                <a:latin typeface="Verdana"/>
                <a:cs typeface="Verdana"/>
              </a:rPr>
              <a:t>t</a:t>
            </a:r>
            <a:r>
              <a:rPr sz="3100" spc="-180" dirty="0">
                <a:latin typeface="Verdana"/>
                <a:cs typeface="Verdana"/>
              </a:rPr>
              <a:t>h</a:t>
            </a:r>
            <a:r>
              <a:rPr sz="3100" spc="100" dirty="0">
                <a:latin typeface="Verdana"/>
                <a:cs typeface="Verdana"/>
              </a:rPr>
              <a:t>e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245" dirty="0">
                <a:latin typeface="Verdana"/>
                <a:cs typeface="Verdana"/>
              </a:rPr>
              <a:t>c</a:t>
            </a:r>
            <a:r>
              <a:rPr sz="3100" spc="-235" dirty="0">
                <a:latin typeface="Verdana"/>
                <a:cs typeface="Verdana"/>
              </a:rPr>
              <a:t>v</a:t>
            </a:r>
            <a:r>
              <a:rPr sz="3100" spc="25" dirty="0">
                <a:latin typeface="Verdana"/>
                <a:cs typeface="Verdana"/>
              </a:rPr>
              <a:t>2</a:t>
            </a:r>
            <a:r>
              <a:rPr sz="3100" spc="-390" dirty="0">
                <a:latin typeface="Verdana"/>
                <a:cs typeface="Verdana"/>
              </a:rPr>
              <a:t>.</a:t>
            </a:r>
            <a:r>
              <a:rPr sz="3100" dirty="0">
                <a:latin typeface="Verdana"/>
                <a:cs typeface="Verdana"/>
              </a:rPr>
              <a:t>w</a:t>
            </a:r>
            <a:r>
              <a:rPr sz="3100" spc="-85" dirty="0">
                <a:latin typeface="Verdana"/>
                <a:cs typeface="Verdana"/>
              </a:rPr>
              <a:t>a</a:t>
            </a:r>
            <a:r>
              <a:rPr sz="3100" spc="-150" dirty="0">
                <a:latin typeface="Verdana"/>
                <a:cs typeface="Verdana"/>
              </a:rPr>
              <a:t>i</a:t>
            </a:r>
            <a:r>
              <a:rPr sz="3100" spc="-105" dirty="0">
                <a:latin typeface="Verdana"/>
                <a:cs typeface="Verdana"/>
              </a:rPr>
              <a:t>t</a:t>
            </a:r>
            <a:r>
              <a:rPr sz="3100" spc="-195" dirty="0">
                <a:latin typeface="Verdana"/>
                <a:cs typeface="Verdana"/>
              </a:rPr>
              <a:t>K</a:t>
            </a:r>
            <a:r>
              <a:rPr sz="3100" spc="95" dirty="0">
                <a:latin typeface="Verdana"/>
                <a:cs typeface="Verdana"/>
              </a:rPr>
              <a:t>e</a:t>
            </a:r>
            <a:r>
              <a:rPr sz="3100" spc="-140" dirty="0">
                <a:latin typeface="Verdana"/>
                <a:cs typeface="Verdana"/>
              </a:rPr>
              <a:t>y</a:t>
            </a:r>
            <a:r>
              <a:rPr sz="3100" spc="-490" dirty="0">
                <a:latin typeface="Verdana"/>
                <a:cs typeface="Verdana"/>
              </a:rPr>
              <a:t>()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f</a:t>
            </a:r>
            <a:r>
              <a:rPr sz="3100" spc="-175" dirty="0">
                <a:latin typeface="Verdana"/>
                <a:cs typeface="Verdana"/>
              </a:rPr>
              <a:t>u</a:t>
            </a:r>
            <a:r>
              <a:rPr sz="3100" spc="-185" dirty="0">
                <a:latin typeface="Verdana"/>
                <a:cs typeface="Verdana"/>
              </a:rPr>
              <a:t>n</a:t>
            </a:r>
            <a:r>
              <a:rPr sz="3100" spc="245" dirty="0">
                <a:latin typeface="Verdana"/>
                <a:cs typeface="Verdana"/>
              </a:rPr>
              <a:t>c</a:t>
            </a:r>
            <a:r>
              <a:rPr sz="3100" spc="-105" dirty="0">
                <a:latin typeface="Verdana"/>
                <a:cs typeface="Verdana"/>
              </a:rPr>
              <a:t>t</a:t>
            </a:r>
            <a:r>
              <a:rPr sz="3100" spc="-150" dirty="0">
                <a:latin typeface="Verdana"/>
                <a:cs typeface="Verdana"/>
              </a:rPr>
              <a:t>i</a:t>
            </a:r>
            <a:r>
              <a:rPr sz="3100" spc="90" dirty="0">
                <a:latin typeface="Verdana"/>
                <a:cs typeface="Verdana"/>
              </a:rPr>
              <a:t>o</a:t>
            </a:r>
            <a:r>
              <a:rPr sz="3100" spc="-185" dirty="0">
                <a:latin typeface="Verdana"/>
                <a:cs typeface="Verdana"/>
              </a:rPr>
              <a:t>n</a:t>
            </a:r>
            <a:r>
              <a:rPr sz="3100" spc="-390" dirty="0">
                <a:latin typeface="Verdana"/>
                <a:cs typeface="Verdana"/>
              </a:rPr>
              <a:t>.</a:t>
            </a:r>
            <a:endParaRPr sz="31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3100" spc="90" dirty="0">
                <a:latin typeface="Verdana"/>
                <a:cs typeface="Verdana"/>
              </a:rPr>
              <a:t>Close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25" dirty="0">
                <a:latin typeface="Verdana"/>
                <a:cs typeface="Verdana"/>
              </a:rPr>
              <a:t>all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windows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using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cv2.destroyAllWindows()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95" dirty="0">
                <a:latin typeface="Verdana"/>
                <a:cs typeface="Verdana"/>
              </a:rPr>
              <a:t>function.</a:t>
            </a:r>
            <a:endParaRPr sz="31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"/>
            <a:ext cx="17299305" cy="4686935"/>
            <a:chOff x="0" y="1"/>
            <a:chExt cx="17299305" cy="46869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3572654" cy="3441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6566" y="2715059"/>
              <a:ext cx="15744190" cy="1933575"/>
            </a:xfrm>
            <a:custGeom>
              <a:avLst/>
              <a:gdLst/>
              <a:ahLst/>
              <a:cxnLst/>
              <a:rect l="l" t="t" r="r" b="b"/>
              <a:pathLst>
                <a:path w="15744190" h="1933575">
                  <a:moveTo>
                    <a:pt x="0" y="0"/>
                  </a:moveTo>
                  <a:lnTo>
                    <a:pt x="15744169" y="0"/>
                  </a:lnTo>
                  <a:lnTo>
                    <a:pt x="15744169" y="1933575"/>
                  </a:lnTo>
                  <a:lnTo>
                    <a:pt x="0" y="1933575"/>
                  </a:lnTo>
                  <a:lnTo>
                    <a:pt x="0" y="0"/>
                  </a:lnTo>
                </a:path>
              </a:pathLst>
            </a:custGeom>
            <a:ln w="763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74245" y="3101134"/>
            <a:ext cx="15427325" cy="111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8000"/>
              </a:lnSpc>
              <a:spcBef>
                <a:spcPts val="95"/>
              </a:spcBef>
            </a:pPr>
            <a:r>
              <a:rPr sz="2200" spc="20" dirty="0">
                <a:latin typeface="Verdana"/>
                <a:cs typeface="Verdana"/>
              </a:rPr>
              <a:t>A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flipped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image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in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the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context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of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artificial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intelligence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65" dirty="0">
                <a:latin typeface="Verdana"/>
                <a:cs typeface="Verdana"/>
              </a:rPr>
              <a:t>(AI)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typically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refers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95" dirty="0">
                <a:latin typeface="Verdana"/>
                <a:cs typeface="Verdana"/>
              </a:rPr>
              <a:t>an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image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that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has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been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horizontally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or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vertically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flipped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using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image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processing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techniques.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Image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flipping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is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common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image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transformation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operation 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that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is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used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create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mirrored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or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flipped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versions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of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95" dirty="0">
                <a:latin typeface="Verdana"/>
                <a:cs typeface="Verdana"/>
              </a:rPr>
              <a:t>an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original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90" dirty="0">
                <a:latin typeface="Verdana"/>
                <a:cs typeface="Verdana"/>
              </a:rPr>
              <a:t>image.</a:t>
            </a:r>
            <a:endParaRPr sz="2200" dirty="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6239" y="4952811"/>
            <a:ext cx="7629524" cy="4724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87769" y="4952810"/>
            <a:ext cx="7867649" cy="46672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DEMONSTRATION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57888" y="0"/>
            <a:ext cx="3572655" cy="3441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31879" y="755985"/>
            <a:ext cx="1022477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12895" algn="l"/>
                <a:tab pos="5648325" algn="l"/>
                <a:tab pos="8072120" algn="l"/>
              </a:tabLst>
            </a:pPr>
            <a:r>
              <a:rPr sz="5300" spc="100" dirty="0"/>
              <a:t>A</a:t>
            </a:r>
            <a:r>
              <a:rPr sz="5300" spc="-50" dirty="0"/>
              <a:t>L</a:t>
            </a:r>
            <a:r>
              <a:rPr sz="5300" spc="60" dirty="0"/>
              <a:t>G</a:t>
            </a:r>
            <a:r>
              <a:rPr sz="5300" spc="-85" dirty="0"/>
              <a:t>O</a:t>
            </a:r>
            <a:r>
              <a:rPr sz="5300" spc="480" dirty="0"/>
              <a:t>R</a:t>
            </a:r>
            <a:r>
              <a:rPr sz="5300" spc="645" dirty="0"/>
              <a:t>I</a:t>
            </a:r>
            <a:r>
              <a:rPr sz="5300" spc="-355" dirty="0"/>
              <a:t>T</a:t>
            </a:r>
            <a:r>
              <a:rPr sz="5300" spc="145" dirty="0"/>
              <a:t>H</a:t>
            </a:r>
            <a:r>
              <a:rPr sz="5300" spc="-200" dirty="0"/>
              <a:t>M</a:t>
            </a:r>
            <a:r>
              <a:rPr sz="5300" dirty="0"/>
              <a:t>	</a:t>
            </a:r>
            <a:r>
              <a:rPr sz="5300" spc="-260" dirty="0"/>
              <a:t>F</a:t>
            </a:r>
            <a:r>
              <a:rPr sz="5300" spc="-85" dirty="0"/>
              <a:t>O</a:t>
            </a:r>
            <a:r>
              <a:rPr sz="5300" spc="-40" dirty="0"/>
              <a:t>R</a:t>
            </a:r>
            <a:r>
              <a:rPr sz="5300" dirty="0"/>
              <a:t>	</a:t>
            </a:r>
            <a:r>
              <a:rPr sz="5300" spc="60" dirty="0"/>
              <a:t>G</a:t>
            </a:r>
            <a:r>
              <a:rPr sz="5300" spc="145" dirty="0"/>
              <a:t>H</a:t>
            </a:r>
            <a:r>
              <a:rPr sz="5300" spc="-85" dirty="0"/>
              <a:t>O</a:t>
            </a:r>
            <a:r>
              <a:rPr sz="5300" spc="550" dirty="0"/>
              <a:t>S</a:t>
            </a:r>
            <a:r>
              <a:rPr sz="5300" spc="-875" dirty="0"/>
              <a:t>T</a:t>
            </a:r>
            <a:r>
              <a:rPr sz="5300" dirty="0"/>
              <a:t>	</a:t>
            </a:r>
            <a:r>
              <a:rPr sz="5300" spc="-260" dirty="0"/>
              <a:t>F</a:t>
            </a:r>
            <a:r>
              <a:rPr sz="5300" spc="645" dirty="0"/>
              <a:t>I</a:t>
            </a:r>
            <a:r>
              <a:rPr sz="5300" spc="-50" dirty="0"/>
              <a:t>L</a:t>
            </a:r>
            <a:r>
              <a:rPr sz="5300" spc="-355" dirty="0"/>
              <a:t>T</a:t>
            </a:r>
            <a:r>
              <a:rPr sz="5300" spc="-114" dirty="0"/>
              <a:t>E</a:t>
            </a:r>
            <a:r>
              <a:rPr sz="5300" spc="-40" dirty="0"/>
              <a:t>R</a:t>
            </a:r>
            <a:endParaRPr sz="53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9699" y="3827144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9699" y="4370069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9699" y="5455919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9699" y="5998845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9699" y="7084694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9699" y="7627619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28440" y="3062524"/>
            <a:ext cx="16445230" cy="49117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3300" spc="-570" dirty="0">
                <a:latin typeface="Verdana"/>
                <a:cs typeface="Verdana"/>
              </a:rPr>
              <a:t>I</a:t>
            </a:r>
            <a:r>
              <a:rPr sz="3300" spc="-250" dirty="0">
                <a:latin typeface="Verdana"/>
                <a:cs typeface="Verdana"/>
              </a:rPr>
              <a:t>m</a:t>
            </a:r>
            <a:r>
              <a:rPr sz="3300" spc="30" dirty="0">
                <a:latin typeface="Verdana"/>
                <a:cs typeface="Verdana"/>
              </a:rPr>
              <a:t>p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-110" dirty="0">
                <a:latin typeface="Verdana"/>
                <a:cs typeface="Verdana"/>
              </a:rPr>
              <a:t>t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90" dirty="0">
                <a:latin typeface="Verdana"/>
                <a:cs typeface="Verdana"/>
              </a:rPr>
              <a:t>h</a:t>
            </a:r>
            <a:r>
              <a:rPr sz="3300" spc="105" dirty="0">
                <a:latin typeface="Verdana"/>
                <a:cs typeface="Verdana"/>
              </a:rPr>
              <a:t>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70" dirty="0">
                <a:latin typeface="Verdana"/>
                <a:cs typeface="Verdana"/>
              </a:rPr>
              <a:t>O</a:t>
            </a:r>
            <a:r>
              <a:rPr sz="3300" spc="30" dirty="0">
                <a:latin typeface="Verdana"/>
                <a:cs typeface="Verdana"/>
              </a:rPr>
              <a:t>p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155" dirty="0">
                <a:latin typeface="Verdana"/>
                <a:cs typeface="Verdana"/>
              </a:rPr>
              <a:t>C</a:t>
            </a:r>
            <a:r>
              <a:rPr sz="3300" spc="30" dirty="0">
                <a:latin typeface="Verdana"/>
                <a:cs typeface="Verdana"/>
              </a:rPr>
              <a:t>V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l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30" dirty="0">
                <a:latin typeface="Verdana"/>
                <a:cs typeface="Verdana"/>
              </a:rPr>
              <a:t>b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-150" dirty="0">
                <a:latin typeface="Verdana"/>
                <a:cs typeface="Verdana"/>
              </a:rPr>
              <a:t>y</a:t>
            </a:r>
            <a:r>
              <a:rPr sz="3300" spc="-415" dirty="0">
                <a:latin typeface="Verdana"/>
                <a:cs typeface="Verdana"/>
              </a:rPr>
              <a:t>.</a:t>
            </a:r>
            <a:endParaRPr sz="33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3300" spc="-15" dirty="0">
                <a:latin typeface="Verdana"/>
                <a:cs typeface="Verdana"/>
              </a:rPr>
              <a:t>Load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75" dirty="0">
                <a:latin typeface="Verdana"/>
                <a:cs typeface="Verdana"/>
              </a:rPr>
              <a:t>image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80" dirty="0">
                <a:latin typeface="Verdana"/>
                <a:cs typeface="Verdana"/>
              </a:rPr>
              <a:t>named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135" dirty="0">
                <a:latin typeface="Verdana"/>
                <a:cs typeface="Verdana"/>
              </a:rPr>
              <a:t>"curl.jpeg"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80" dirty="0">
                <a:latin typeface="Verdana"/>
                <a:cs typeface="Verdana"/>
              </a:rPr>
              <a:t>using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170" dirty="0">
                <a:latin typeface="Verdana"/>
                <a:cs typeface="Verdana"/>
              </a:rPr>
              <a:t>cv2.imread()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100" dirty="0">
                <a:latin typeface="Verdana"/>
                <a:cs typeface="Verdana"/>
              </a:rPr>
              <a:t>function.</a:t>
            </a:r>
            <a:endParaRPr sz="3300" dirty="0">
              <a:latin typeface="Verdana"/>
              <a:cs typeface="Verdana"/>
            </a:endParaRPr>
          </a:p>
          <a:p>
            <a:pPr marL="12700" marR="35560">
              <a:lnSpc>
                <a:spcPts val="4280"/>
              </a:lnSpc>
              <a:spcBef>
                <a:spcPts val="190"/>
              </a:spcBef>
            </a:pPr>
            <a:r>
              <a:rPr sz="3300" spc="-204" dirty="0">
                <a:latin typeface="Verdana"/>
                <a:cs typeface="Verdana"/>
              </a:rPr>
              <a:t>Invert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75" dirty="0">
                <a:latin typeface="Verdana"/>
                <a:cs typeface="Verdana"/>
              </a:rPr>
              <a:t>image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80" dirty="0">
                <a:latin typeface="Verdana"/>
                <a:cs typeface="Verdana"/>
              </a:rPr>
              <a:t>using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155" dirty="0">
                <a:latin typeface="Verdana"/>
                <a:cs typeface="Verdana"/>
              </a:rPr>
              <a:t>cv2.bitwise_not()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90" dirty="0">
                <a:latin typeface="Verdana"/>
                <a:cs typeface="Verdana"/>
              </a:rPr>
              <a:t>function,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55" dirty="0">
                <a:latin typeface="Verdana"/>
                <a:cs typeface="Verdana"/>
              </a:rPr>
              <a:t>which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5" dirty="0">
                <a:latin typeface="Verdana"/>
                <a:cs typeface="Verdana"/>
              </a:rPr>
              <a:t>computes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30" dirty="0">
                <a:latin typeface="Verdana"/>
                <a:cs typeface="Verdana"/>
              </a:rPr>
              <a:t>bitwise </a:t>
            </a:r>
            <a:r>
              <a:rPr sz="3300" spc="-1145" dirty="0">
                <a:latin typeface="Verdana"/>
                <a:cs typeface="Verdana"/>
              </a:rPr>
              <a:t> </a:t>
            </a:r>
            <a:r>
              <a:rPr sz="3300" spc="-75" dirty="0">
                <a:latin typeface="Verdana"/>
                <a:cs typeface="Verdana"/>
              </a:rPr>
              <a:t>N</a:t>
            </a:r>
            <a:r>
              <a:rPr sz="3300" spc="70" dirty="0">
                <a:latin typeface="Verdana"/>
                <a:cs typeface="Verdana"/>
              </a:rPr>
              <a:t>O</a:t>
            </a:r>
            <a:r>
              <a:rPr sz="3300" spc="65" dirty="0">
                <a:latin typeface="Verdana"/>
                <a:cs typeface="Verdana"/>
              </a:rPr>
              <a:t>T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30" dirty="0">
                <a:latin typeface="Verdana"/>
                <a:cs typeface="Verdana"/>
              </a:rPr>
              <a:t>p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-190" dirty="0">
                <a:latin typeface="Verdana"/>
                <a:cs typeface="Verdana"/>
              </a:rPr>
              <a:t>n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-190" dirty="0">
                <a:latin typeface="Verdana"/>
                <a:cs typeface="Verdana"/>
              </a:rPr>
              <a:t>n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spc="260" dirty="0">
                <a:latin typeface="Verdana"/>
                <a:cs typeface="Verdana"/>
              </a:rPr>
              <a:t>c</a:t>
            </a:r>
            <a:r>
              <a:rPr sz="3300" spc="-185" dirty="0">
                <a:latin typeface="Verdana"/>
                <a:cs typeface="Verdana"/>
              </a:rPr>
              <a:t>h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30" dirty="0">
                <a:latin typeface="Verdana"/>
                <a:cs typeface="Verdana"/>
              </a:rPr>
              <a:t>p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-145" dirty="0">
                <a:latin typeface="Verdana"/>
                <a:cs typeface="Verdana"/>
              </a:rPr>
              <a:t>x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5" dirty="0">
                <a:latin typeface="Verdana"/>
                <a:cs typeface="Verdana"/>
              </a:rPr>
              <a:t>l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dirty="0">
                <a:latin typeface="Verdana"/>
                <a:cs typeface="Verdana"/>
              </a:rPr>
              <a:t>f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90" dirty="0">
                <a:latin typeface="Verdana"/>
                <a:cs typeface="Verdana"/>
              </a:rPr>
              <a:t>h</a:t>
            </a:r>
            <a:r>
              <a:rPr sz="3300" spc="105" dirty="0">
                <a:latin typeface="Verdana"/>
                <a:cs typeface="Verdana"/>
              </a:rPr>
              <a:t>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30" dirty="0">
                <a:latin typeface="Verdana"/>
                <a:cs typeface="Verdana"/>
              </a:rPr>
              <a:t>p</a:t>
            </a:r>
            <a:r>
              <a:rPr sz="3300" spc="-190" dirty="0">
                <a:latin typeface="Verdana"/>
                <a:cs typeface="Verdana"/>
              </a:rPr>
              <a:t>u</a:t>
            </a:r>
            <a:r>
              <a:rPr sz="3300" spc="-110" dirty="0">
                <a:latin typeface="Verdana"/>
                <a:cs typeface="Verdana"/>
              </a:rPr>
              <a:t>t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-250" dirty="0">
                <a:latin typeface="Verdana"/>
                <a:cs typeface="Verdana"/>
              </a:rPr>
              <a:t>m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spc="30" dirty="0">
                <a:latin typeface="Verdana"/>
                <a:cs typeface="Verdana"/>
              </a:rPr>
              <a:t>g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-415" dirty="0">
                <a:latin typeface="Verdana"/>
                <a:cs typeface="Verdana"/>
              </a:rPr>
              <a:t>.</a:t>
            </a:r>
            <a:endParaRPr sz="33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35" dirty="0">
                <a:latin typeface="Verdana"/>
                <a:cs typeface="Verdana"/>
              </a:rPr>
              <a:t>Store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90" dirty="0">
                <a:latin typeface="Verdana"/>
                <a:cs typeface="Verdana"/>
              </a:rPr>
              <a:t>inverted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75" dirty="0">
                <a:latin typeface="Verdana"/>
                <a:cs typeface="Verdana"/>
              </a:rPr>
              <a:t>image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175" dirty="0">
                <a:latin typeface="Verdana"/>
                <a:cs typeface="Verdana"/>
              </a:rPr>
              <a:t>in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a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variable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80" dirty="0">
                <a:latin typeface="Verdana"/>
                <a:cs typeface="Verdana"/>
              </a:rPr>
              <a:t>named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285" dirty="0">
                <a:latin typeface="Verdana"/>
                <a:cs typeface="Verdana"/>
              </a:rPr>
              <a:t>"inv_img".</a:t>
            </a:r>
            <a:endParaRPr sz="3300" dirty="0">
              <a:latin typeface="Verdana"/>
              <a:cs typeface="Verdana"/>
            </a:endParaRPr>
          </a:p>
          <a:p>
            <a:pPr marL="12700" marR="5080">
              <a:lnSpc>
                <a:spcPts val="4280"/>
              </a:lnSpc>
              <a:spcBef>
                <a:spcPts val="190"/>
              </a:spcBef>
            </a:pPr>
            <a:r>
              <a:rPr sz="3300" spc="-55" dirty="0">
                <a:latin typeface="Verdana"/>
                <a:cs typeface="Verdana"/>
              </a:rPr>
              <a:t>Display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45" dirty="0">
                <a:latin typeface="Verdana"/>
                <a:cs typeface="Verdana"/>
              </a:rPr>
              <a:t>both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original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and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90" dirty="0">
                <a:latin typeface="Verdana"/>
                <a:cs typeface="Verdana"/>
              </a:rPr>
              <a:t>inverted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40" dirty="0">
                <a:latin typeface="Verdana"/>
                <a:cs typeface="Verdana"/>
              </a:rPr>
              <a:t>images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20" dirty="0">
                <a:latin typeface="Verdana"/>
                <a:cs typeface="Verdana"/>
              </a:rPr>
              <a:t>side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55" dirty="0">
                <a:latin typeface="Verdana"/>
                <a:cs typeface="Verdana"/>
              </a:rPr>
              <a:t>by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20" dirty="0">
                <a:latin typeface="Verdana"/>
                <a:cs typeface="Verdana"/>
              </a:rPr>
              <a:t>side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80" dirty="0">
                <a:latin typeface="Verdana"/>
                <a:cs typeface="Verdana"/>
              </a:rPr>
              <a:t>using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50" dirty="0">
                <a:latin typeface="Verdana"/>
                <a:cs typeface="Verdana"/>
              </a:rPr>
              <a:t>cv2.imshow() </a:t>
            </a:r>
            <a:r>
              <a:rPr sz="3300" spc="-1145" dirty="0">
                <a:latin typeface="Verdana"/>
                <a:cs typeface="Verdana"/>
              </a:rPr>
              <a:t> </a:t>
            </a:r>
            <a:r>
              <a:rPr sz="3300" spc="-100" dirty="0">
                <a:latin typeface="Verdana"/>
                <a:cs typeface="Verdana"/>
              </a:rPr>
              <a:t>function.</a:t>
            </a:r>
            <a:endParaRPr sz="33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25" dirty="0">
                <a:latin typeface="Verdana"/>
                <a:cs typeface="Verdana"/>
              </a:rPr>
              <a:t>Wait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40" dirty="0">
                <a:latin typeface="Verdana"/>
                <a:cs typeface="Verdana"/>
              </a:rPr>
              <a:t>for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45" dirty="0">
                <a:latin typeface="Verdana"/>
                <a:cs typeface="Verdana"/>
              </a:rPr>
              <a:t>user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25" dirty="0">
                <a:latin typeface="Verdana"/>
                <a:cs typeface="Verdana"/>
              </a:rPr>
              <a:t>input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80" dirty="0">
                <a:latin typeface="Verdana"/>
                <a:cs typeface="Verdana"/>
              </a:rPr>
              <a:t>using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60" dirty="0">
                <a:latin typeface="Verdana"/>
                <a:cs typeface="Verdana"/>
              </a:rPr>
              <a:t>cv2.waitKey()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00" dirty="0">
                <a:latin typeface="Verdana"/>
                <a:cs typeface="Verdana"/>
              </a:rPr>
              <a:t>function.</a:t>
            </a:r>
            <a:endParaRPr sz="33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3300" spc="155" dirty="0">
                <a:latin typeface="Verdana"/>
                <a:cs typeface="Verdana"/>
              </a:rPr>
              <a:t>C</a:t>
            </a:r>
            <a:r>
              <a:rPr sz="3300" dirty="0">
                <a:latin typeface="Verdana"/>
                <a:cs typeface="Verdana"/>
              </a:rPr>
              <a:t>l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105" dirty="0">
                <a:latin typeface="Verdana"/>
                <a:cs typeface="Verdana"/>
              </a:rPr>
              <a:t>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dirty="0">
                <a:latin typeface="Verdana"/>
                <a:cs typeface="Verdana"/>
              </a:rPr>
              <a:t>l</a:t>
            </a:r>
            <a:r>
              <a:rPr sz="3300" spc="5" dirty="0">
                <a:latin typeface="Verdana"/>
                <a:cs typeface="Verdana"/>
              </a:rPr>
              <a:t>l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w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30" dirty="0">
                <a:latin typeface="Verdana"/>
                <a:cs typeface="Verdana"/>
              </a:rPr>
              <a:t>d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dirty="0">
                <a:latin typeface="Verdana"/>
                <a:cs typeface="Verdana"/>
              </a:rPr>
              <a:t>w</a:t>
            </a:r>
            <a:r>
              <a:rPr sz="3300" spc="114" dirty="0">
                <a:latin typeface="Verdana"/>
                <a:cs typeface="Verdana"/>
              </a:rPr>
              <a:t>s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90" dirty="0">
                <a:latin typeface="Verdana"/>
                <a:cs typeface="Verdana"/>
              </a:rPr>
              <a:t>u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35" dirty="0">
                <a:latin typeface="Verdana"/>
                <a:cs typeface="Verdana"/>
              </a:rPr>
              <a:t>g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90" dirty="0">
                <a:latin typeface="Verdana"/>
                <a:cs typeface="Verdana"/>
              </a:rPr>
              <a:t>h</a:t>
            </a:r>
            <a:r>
              <a:rPr sz="3300" spc="105" dirty="0">
                <a:latin typeface="Verdana"/>
                <a:cs typeface="Verdana"/>
              </a:rPr>
              <a:t>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260" dirty="0">
                <a:latin typeface="Verdana"/>
                <a:cs typeface="Verdana"/>
              </a:rPr>
              <a:t>c</a:t>
            </a:r>
            <a:r>
              <a:rPr sz="3300" spc="-250" dirty="0">
                <a:latin typeface="Verdana"/>
                <a:cs typeface="Verdana"/>
              </a:rPr>
              <a:t>v</a:t>
            </a:r>
            <a:r>
              <a:rPr sz="3300" spc="25" dirty="0">
                <a:latin typeface="Verdana"/>
                <a:cs typeface="Verdana"/>
              </a:rPr>
              <a:t>2</a:t>
            </a:r>
            <a:r>
              <a:rPr sz="3300" spc="-420" dirty="0">
                <a:latin typeface="Verdana"/>
                <a:cs typeface="Verdana"/>
              </a:rPr>
              <a:t>.</a:t>
            </a:r>
            <a:r>
              <a:rPr sz="3300" spc="30" dirty="0">
                <a:latin typeface="Verdana"/>
                <a:cs typeface="Verdana"/>
              </a:rPr>
              <a:t>d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-150" dirty="0">
                <a:latin typeface="Verdana"/>
                <a:cs typeface="Verdana"/>
              </a:rPr>
              <a:t>y</a:t>
            </a:r>
            <a:r>
              <a:rPr sz="3300" spc="25" dirty="0">
                <a:latin typeface="Verdana"/>
                <a:cs typeface="Verdana"/>
              </a:rPr>
              <a:t>A</a:t>
            </a:r>
            <a:r>
              <a:rPr sz="3300" dirty="0">
                <a:latin typeface="Verdana"/>
                <a:cs typeface="Verdana"/>
              </a:rPr>
              <a:t>ll</a:t>
            </a:r>
            <a:r>
              <a:rPr sz="3300" spc="275" dirty="0">
                <a:latin typeface="Verdana"/>
                <a:cs typeface="Verdana"/>
              </a:rPr>
              <a:t>W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30" dirty="0">
                <a:latin typeface="Verdana"/>
                <a:cs typeface="Verdana"/>
              </a:rPr>
              <a:t>d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dirty="0">
                <a:latin typeface="Verdana"/>
                <a:cs typeface="Verdana"/>
              </a:rPr>
              <a:t>w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525" dirty="0">
                <a:latin typeface="Verdana"/>
                <a:cs typeface="Verdana"/>
              </a:rPr>
              <a:t>(</a:t>
            </a:r>
            <a:r>
              <a:rPr sz="3300" spc="-520" dirty="0">
                <a:latin typeface="Verdana"/>
                <a:cs typeface="Verdana"/>
              </a:rPr>
              <a:t>)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f</a:t>
            </a:r>
            <a:r>
              <a:rPr sz="3300" spc="-190" dirty="0">
                <a:latin typeface="Verdana"/>
                <a:cs typeface="Verdana"/>
              </a:rPr>
              <a:t>u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260" dirty="0">
                <a:latin typeface="Verdana"/>
                <a:cs typeface="Verdana"/>
              </a:rPr>
              <a:t>c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-415" dirty="0">
                <a:latin typeface="Verdana"/>
                <a:cs typeface="Verdana"/>
              </a:rPr>
              <a:t>.</a:t>
            </a:r>
            <a:endParaRPr sz="3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01422" cy="5803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4658" y="3104510"/>
            <a:ext cx="11185525" cy="3970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1300" b="0" spc="-125" dirty="0">
                <a:latin typeface="Trebuchet MS"/>
                <a:cs typeface="Trebuchet MS"/>
              </a:rPr>
              <a:t>IMAGE</a:t>
            </a:r>
            <a:r>
              <a:rPr sz="11300" b="0" spc="1370" dirty="0">
                <a:latin typeface="Trebuchet MS"/>
                <a:cs typeface="Trebuchet MS"/>
              </a:rPr>
              <a:t> </a:t>
            </a:r>
            <a:r>
              <a:rPr sz="11300" b="0" spc="-165" dirty="0">
                <a:latin typeface="Trebuchet MS"/>
                <a:cs typeface="Trebuchet MS"/>
              </a:rPr>
              <a:t>FILTERING </a:t>
            </a:r>
            <a:r>
              <a:rPr sz="11300" b="0" spc="-3390" dirty="0">
                <a:latin typeface="Trebuchet MS"/>
                <a:cs typeface="Trebuchet MS"/>
              </a:rPr>
              <a:t> </a:t>
            </a:r>
            <a:r>
              <a:rPr sz="11300" b="0" spc="-365" dirty="0">
                <a:latin typeface="Trebuchet MS"/>
                <a:cs typeface="Trebuchet MS"/>
              </a:rPr>
              <a:t>AND</a:t>
            </a:r>
            <a:r>
              <a:rPr sz="11300" b="0" spc="1340" dirty="0">
                <a:latin typeface="Trebuchet MS"/>
                <a:cs typeface="Trebuchet MS"/>
              </a:rPr>
              <a:t> </a:t>
            </a:r>
            <a:r>
              <a:rPr sz="11300" b="0" spc="110" dirty="0">
                <a:latin typeface="Trebuchet MS"/>
                <a:cs typeface="Trebuchet MS"/>
              </a:rPr>
              <a:t>PROCESSING</a:t>
            </a:r>
            <a:endParaRPr sz="113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78673" y="0"/>
            <a:ext cx="4809325" cy="94614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2"/>
            <a:ext cx="4821889" cy="3086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"/>
            <a:ext cx="17298670" cy="4549775"/>
            <a:chOff x="0" y="3"/>
            <a:chExt cx="17298670" cy="4549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572655" cy="3441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6872" y="2834890"/>
              <a:ext cx="15743555" cy="1676400"/>
            </a:xfrm>
            <a:custGeom>
              <a:avLst/>
              <a:gdLst/>
              <a:ahLst/>
              <a:cxnLst/>
              <a:rect l="l" t="t" r="r" b="b"/>
              <a:pathLst>
                <a:path w="15743555" h="1676400">
                  <a:moveTo>
                    <a:pt x="0" y="0"/>
                  </a:moveTo>
                  <a:lnTo>
                    <a:pt x="15743559" y="0"/>
                  </a:lnTo>
                  <a:lnTo>
                    <a:pt x="15743559" y="1676399"/>
                  </a:lnTo>
                  <a:lnTo>
                    <a:pt x="0" y="1676399"/>
                  </a:lnTo>
                  <a:lnTo>
                    <a:pt x="0" y="0"/>
                  </a:lnTo>
                </a:path>
              </a:pathLst>
            </a:custGeom>
            <a:ln w="76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8905" y="4996130"/>
            <a:ext cx="7200899" cy="469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6239" y="5017594"/>
            <a:ext cx="7724774" cy="46767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19932" y="772755"/>
            <a:ext cx="824801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0" spc="80" dirty="0"/>
              <a:t>DEMONSTRATION</a:t>
            </a:r>
            <a:endParaRPr sz="8000"/>
          </a:p>
        </p:txBody>
      </p:sp>
      <p:sp>
        <p:nvSpPr>
          <p:cNvPr id="9" name="object 9"/>
          <p:cNvSpPr txBox="1"/>
          <p:nvPr/>
        </p:nvSpPr>
        <p:spPr>
          <a:xfrm>
            <a:off x="1572911" y="3039933"/>
            <a:ext cx="15246985" cy="143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800"/>
              </a:lnSpc>
              <a:spcBef>
                <a:spcPts val="100"/>
              </a:spcBef>
              <a:tabLst>
                <a:tab pos="1851660" algn="l"/>
              </a:tabLst>
            </a:pPr>
            <a:r>
              <a:rPr sz="2150" spc="-5" dirty="0">
                <a:latin typeface="Verdana"/>
                <a:cs typeface="Verdana"/>
              </a:rPr>
              <a:t>Ghost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50" dirty="0">
                <a:latin typeface="Verdana"/>
                <a:cs typeface="Verdana"/>
              </a:rPr>
              <a:t>image	</a:t>
            </a:r>
            <a:r>
              <a:rPr sz="2150" spc="-15" dirty="0">
                <a:latin typeface="Verdana"/>
                <a:cs typeface="Verdana"/>
              </a:rPr>
              <a:t>is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55" dirty="0">
                <a:latin typeface="Verdana"/>
                <a:cs typeface="Verdana"/>
              </a:rPr>
              <a:t>a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65" dirty="0">
                <a:latin typeface="Verdana"/>
                <a:cs typeface="Verdana"/>
              </a:rPr>
              <a:t>form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30" dirty="0">
                <a:latin typeface="Verdana"/>
                <a:cs typeface="Verdana"/>
              </a:rPr>
              <a:t>of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90" dirty="0">
                <a:latin typeface="Verdana"/>
                <a:cs typeface="Verdana"/>
              </a:rPr>
              <a:t>print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60" dirty="0">
                <a:latin typeface="Verdana"/>
                <a:cs typeface="Verdana"/>
              </a:rPr>
              <a:t>toning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114" dirty="0">
                <a:latin typeface="Verdana"/>
                <a:cs typeface="Verdana"/>
              </a:rPr>
              <a:t>in</a:t>
            </a:r>
            <a:r>
              <a:rPr sz="2150" spc="-155" dirty="0">
                <a:latin typeface="Verdana"/>
                <a:cs typeface="Verdana"/>
              </a:rPr>
              <a:t> </a:t>
            </a:r>
            <a:r>
              <a:rPr sz="2150" spc="-55" dirty="0">
                <a:latin typeface="Verdana"/>
                <a:cs typeface="Verdana"/>
              </a:rPr>
              <a:t>photography,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60" dirty="0">
                <a:latin typeface="Verdana"/>
                <a:cs typeface="Verdana"/>
              </a:rPr>
              <a:t>and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15" dirty="0">
                <a:latin typeface="Verdana"/>
                <a:cs typeface="Verdana"/>
              </a:rPr>
              <a:t>refers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to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45" dirty="0">
                <a:latin typeface="Verdana"/>
                <a:cs typeface="Verdana"/>
              </a:rPr>
              <a:t>the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95" dirty="0">
                <a:latin typeface="Verdana"/>
                <a:cs typeface="Verdana"/>
              </a:rPr>
              <a:t>warm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35" dirty="0">
                <a:latin typeface="Verdana"/>
                <a:cs typeface="Verdana"/>
              </a:rPr>
              <a:t>colors</a:t>
            </a:r>
            <a:r>
              <a:rPr sz="2150" spc="-155" dirty="0">
                <a:latin typeface="Verdana"/>
                <a:cs typeface="Verdana"/>
              </a:rPr>
              <a:t> </a:t>
            </a:r>
            <a:r>
              <a:rPr sz="2150" spc="-85" dirty="0">
                <a:latin typeface="Verdana"/>
                <a:cs typeface="Verdana"/>
              </a:rPr>
              <a:t>that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45" dirty="0">
                <a:latin typeface="Verdana"/>
                <a:cs typeface="Verdana"/>
              </a:rPr>
              <a:t>are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10" dirty="0">
                <a:latin typeface="Verdana"/>
                <a:cs typeface="Verdana"/>
              </a:rPr>
              <a:t>produced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40" dirty="0">
                <a:latin typeface="Verdana"/>
                <a:cs typeface="Verdana"/>
              </a:rPr>
              <a:t>by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55" dirty="0">
                <a:latin typeface="Verdana"/>
                <a:cs typeface="Verdana"/>
              </a:rPr>
              <a:t>a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35" dirty="0">
                <a:latin typeface="Verdana"/>
                <a:cs typeface="Verdana"/>
              </a:rPr>
              <a:t>specific </a:t>
            </a:r>
            <a:r>
              <a:rPr sz="2150" spc="-740" dirty="0">
                <a:latin typeface="Verdana"/>
                <a:cs typeface="Verdana"/>
              </a:rPr>
              <a:t> </a:t>
            </a:r>
            <a:r>
              <a:rPr sz="2150" spc="-10" dirty="0">
                <a:latin typeface="Verdana"/>
                <a:cs typeface="Verdana"/>
              </a:rPr>
              <a:t>chemical </a:t>
            </a:r>
            <a:r>
              <a:rPr sz="2150" spc="40" dirty="0">
                <a:latin typeface="Verdana"/>
                <a:cs typeface="Verdana"/>
              </a:rPr>
              <a:t>process </a:t>
            </a:r>
            <a:r>
              <a:rPr sz="2150" spc="-114" dirty="0">
                <a:latin typeface="Verdana"/>
                <a:cs typeface="Verdana"/>
              </a:rPr>
              <a:t>in </a:t>
            </a:r>
            <a:r>
              <a:rPr sz="2150" spc="-15" dirty="0">
                <a:latin typeface="Verdana"/>
                <a:cs typeface="Verdana"/>
              </a:rPr>
              <a:t>developing </a:t>
            </a:r>
            <a:r>
              <a:rPr sz="2150" spc="-110" dirty="0">
                <a:latin typeface="Verdana"/>
                <a:cs typeface="Verdana"/>
              </a:rPr>
              <a:t>film. </a:t>
            </a:r>
            <a:r>
              <a:rPr sz="2150" spc="-10" dirty="0">
                <a:latin typeface="Verdana"/>
                <a:cs typeface="Verdana"/>
              </a:rPr>
              <a:t>The </a:t>
            </a:r>
            <a:r>
              <a:rPr sz="2150" spc="-60" dirty="0">
                <a:latin typeface="Verdana"/>
                <a:cs typeface="Verdana"/>
              </a:rPr>
              <a:t>toning </a:t>
            </a:r>
            <a:r>
              <a:rPr sz="2150" spc="45" dirty="0">
                <a:latin typeface="Verdana"/>
                <a:cs typeface="Verdana"/>
              </a:rPr>
              <a:t>process </a:t>
            </a:r>
            <a:r>
              <a:rPr sz="2150" dirty="0">
                <a:latin typeface="Verdana"/>
                <a:cs typeface="Verdana"/>
              </a:rPr>
              <a:t>was </a:t>
            </a:r>
            <a:r>
              <a:rPr sz="2150" spc="-25" dirty="0">
                <a:latin typeface="Verdana"/>
                <a:cs typeface="Verdana"/>
              </a:rPr>
              <a:t>popularized </a:t>
            </a:r>
            <a:r>
              <a:rPr sz="2150" spc="-114" dirty="0">
                <a:latin typeface="Verdana"/>
                <a:cs typeface="Verdana"/>
              </a:rPr>
              <a:t>in </a:t>
            </a:r>
            <a:r>
              <a:rPr sz="2150" spc="-45" dirty="0">
                <a:latin typeface="Verdana"/>
                <a:cs typeface="Verdana"/>
              </a:rPr>
              <a:t>the </a:t>
            </a:r>
            <a:r>
              <a:rPr sz="2150" spc="-20" dirty="0">
                <a:latin typeface="Verdana"/>
                <a:cs typeface="Verdana"/>
              </a:rPr>
              <a:t>late </a:t>
            </a:r>
            <a:r>
              <a:rPr sz="2150" spc="-55" dirty="0">
                <a:latin typeface="Verdana"/>
                <a:cs typeface="Verdana"/>
              </a:rPr>
              <a:t>1800s </a:t>
            </a:r>
            <a:r>
              <a:rPr sz="2150" spc="-30" dirty="0">
                <a:latin typeface="Verdana"/>
                <a:cs typeface="Verdana"/>
              </a:rPr>
              <a:t>for </a:t>
            </a:r>
            <a:r>
              <a:rPr sz="2150" spc="-35" dirty="0">
                <a:latin typeface="Verdana"/>
                <a:cs typeface="Verdana"/>
              </a:rPr>
              <a:t>both </a:t>
            </a:r>
            <a:r>
              <a:rPr sz="2150" spc="-5" dirty="0">
                <a:latin typeface="Verdana"/>
                <a:cs typeface="Verdana"/>
              </a:rPr>
              <a:t>logistical </a:t>
            </a:r>
            <a:r>
              <a:rPr sz="2150" spc="-60" dirty="0">
                <a:latin typeface="Verdana"/>
                <a:cs typeface="Verdana"/>
              </a:rPr>
              <a:t>and </a:t>
            </a:r>
            <a:r>
              <a:rPr sz="2150" spc="-55" dirty="0">
                <a:latin typeface="Verdana"/>
                <a:cs typeface="Verdana"/>
              </a:rPr>
              <a:t> </a:t>
            </a:r>
            <a:r>
              <a:rPr sz="2150" spc="-40" dirty="0">
                <a:latin typeface="Verdana"/>
                <a:cs typeface="Verdana"/>
              </a:rPr>
              <a:t>artistic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45" dirty="0">
                <a:latin typeface="Verdana"/>
                <a:cs typeface="Verdana"/>
              </a:rPr>
              <a:t>reasons.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10" dirty="0">
                <a:latin typeface="Verdana"/>
                <a:cs typeface="Verdana"/>
              </a:rPr>
              <a:t>The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dirty="0">
                <a:latin typeface="Verdana"/>
                <a:cs typeface="Verdana"/>
              </a:rPr>
              <a:t>chemicals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55" dirty="0">
                <a:latin typeface="Verdana"/>
                <a:cs typeface="Verdana"/>
              </a:rPr>
              <a:t>involved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114" dirty="0">
                <a:latin typeface="Verdana"/>
                <a:cs typeface="Verdana"/>
              </a:rPr>
              <a:t>in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sepia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60" dirty="0">
                <a:latin typeface="Verdana"/>
                <a:cs typeface="Verdana"/>
              </a:rPr>
              <a:t>toning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25" dirty="0">
                <a:latin typeface="Verdana"/>
                <a:cs typeface="Verdana"/>
              </a:rPr>
              <a:t>better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20" dirty="0">
                <a:latin typeface="Verdana"/>
                <a:cs typeface="Verdana"/>
              </a:rPr>
              <a:t>preserved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30" dirty="0">
                <a:latin typeface="Verdana"/>
                <a:cs typeface="Verdana"/>
              </a:rPr>
              <a:t>photographs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30" dirty="0">
                <a:latin typeface="Verdana"/>
                <a:cs typeface="Verdana"/>
              </a:rPr>
              <a:t>allowing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80" dirty="0">
                <a:latin typeface="Verdana"/>
                <a:cs typeface="Verdana"/>
              </a:rPr>
              <a:t>them</a:t>
            </a:r>
            <a:r>
              <a:rPr sz="2150" spc="-135" dirty="0">
                <a:latin typeface="Verdana"/>
                <a:cs typeface="Verdana"/>
              </a:rPr>
              <a:t> </a:t>
            </a:r>
            <a:r>
              <a:rPr sz="2150" spc="-10" dirty="0">
                <a:latin typeface="Verdana"/>
                <a:cs typeface="Verdana"/>
              </a:rPr>
              <a:t>to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15" dirty="0">
                <a:latin typeface="Verdana"/>
                <a:cs typeface="Verdana"/>
              </a:rPr>
              <a:t>last</a:t>
            </a:r>
            <a:r>
              <a:rPr sz="2150" spc="-140" dirty="0">
                <a:latin typeface="Verdana"/>
                <a:cs typeface="Verdana"/>
              </a:rPr>
              <a:t> </a:t>
            </a:r>
            <a:r>
              <a:rPr sz="2150" spc="-60" dirty="0">
                <a:latin typeface="Verdana"/>
                <a:cs typeface="Verdana"/>
              </a:rPr>
              <a:t>longer.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150" spc="-35" dirty="0">
                <a:latin typeface="Verdana"/>
                <a:cs typeface="Verdana"/>
              </a:rPr>
              <a:t>Artists</a:t>
            </a:r>
            <a:r>
              <a:rPr sz="2150" spc="-155" dirty="0">
                <a:latin typeface="Verdana"/>
                <a:cs typeface="Verdana"/>
              </a:rPr>
              <a:t> </a:t>
            </a:r>
            <a:r>
              <a:rPr sz="2150" spc="20" dirty="0">
                <a:latin typeface="Verdana"/>
                <a:cs typeface="Verdana"/>
              </a:rPr>
              <a:t>also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20" dirty="0">
                <a:latin typeface="Verdana"/>
                <a:cs typeface="Verdana"/>
              </a:rPr>
              <a:t>liked</a:t>
            </a:r>
            <a:r>
              <a:rPr sz="2150" spc="-155" dirty="0">
                <a:latin typeface="Verdana"/>
                <a:cs typeface="Verdana"/>
              </a:rPr>
              <a:t> </a:t>
            </a:r>
            <a:r>
              <a:rPr sz="2150" spc="-25" dirty="0">
                <a:latin typeface="Verdana"/>
                <a:cs typeface="Verdana"/>
              </a:rPr>
              <a:t>how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35" dirty="0">
                <a:latin typeface="Verdana"/>
                <a:cs typeface="Verdana"/>
              </a:rPr>
              <a:t>different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45" dirty="0">
                <a:latin typeface="Verdana"/>
                <a:cs typeface="Verdana"/>
              </a:rPr>
              <a:t>the</a:t>
            </a:r>
            <a:r>
              <a:rPr sz="2150" spc="-155" dirty="0">
                <a:latin typeface="Verdana"/>
                <a:cs typeface="Verdana"/>
              </a:rPr>
              <a:t> </a:t>
            </a:r>
            <a:r>
              <a:rPr sz="2150" spc="-75" dirty="0">
                <a:latin typeface="Verdana"/>
                <a:cs typeface="Verdana"/>
              </a:rPr>
              <a:t>warmer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dirty="0">
                <a:latin typeface="Verdana"/>
                <a:cs typeface="Verdana"/>
              </a:rPr>
              <a:t>tones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were</a:t>
            </a:r>
            <a:r>
              <a:rPr sz="2150" spc="-15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compared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to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5" dirty="0">
                <a:latin typeface="Verdana"/>
                <a:cs typeface="Verdana"/>
              </a:rPr>
              <a:t>black</a:t>
            </a:r>
            <a:r>
              <a:rPr sz="2150" spc="-155" dirty="0">
                <a:latin typeface="Verdana"/>
                <a:cs typeface="Verdana"/>
              </a:rPr>
              <a:t> </a:t>
            </a:r>
            <a:r>
              <a:rPr sz="2150" spc="-60" dirty="0">
                <a:latin typeface="Verdana"/>
                <a:cs typeface="Verdana"/>
              </a:rPr>
              <a:t>and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50" dirty="0">
                <a:latin typeface="Verdana"/>
                <a:cs typeface="Verdana"/>
              </a:rPr>
              <a:t>white</a:t>
            </a:r>
            <a:r>
              <a:rPr sz="2150" spc="-150" dirty="0">
                <a:latin typeface="Verdana"/>
                <a:cs typeface="Verdana"/>
              </a:rPr>
              <a:t> </a:t>
            </a:r>
            <a:r>
              <a:rPr sz="2150" spc="-40" dirty="0">
                <a:latin typeface="Verdana"/>
                <a:cs typeface="Verdana"/>
              </a:rPr>
              <a:t>photos.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95600" y="1073892"/>
            <a:ext cx="11810999" cy="8322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12895" algn="l"/>
                <a:tab pos="5648325" algn="l"/>
                <a:tab pos="8072120" algn="l"/>
              </a:tabLst>
            </a:pPr>
            <a:r>
              <a:rPr sz="5300" spc="100" dirty="0"/>
              <a:t>A</a:t>
            </a:r>
            <a:r>
              <a:rPr sz="5300" spc="-50" dirty="0"/>
              <a:t>L</a:t>
            </a:r>
            <a:r>
              <a:rPr sz="5300" spc="60" dirty="0"/>
              <a:t>G</a:t>
            </a:r>
            <a:r>
              <a:rPr sz="5300" spc="-85" dirty="0"/>
              <a:t>O</a:t>
            </a:r>
            <a:r>
              <a:rPr sz="5300" spc="480" dirty="0"/>
              <a:t>R</a:t>
            </a:r>
            <a:r>
              <a:rPr sz="5300" spc="645" dirty="0"/>
              <a:t>I</a:t>
            </a:r>
            <a:r>
              <a:rPr sz="5300" spc="-355" dirty="0"/>
              <a:t>T</a:t>
            </a:r>
            <a:r>
              <a:rPr sz="5300" spc="145" dirty="0"/>
              <a:t>H</a:t>
            </a:r>
            <a:r>
              <a:rPr sz="5300" spc="-200" dirty="0"/>
              <a:t>M</a:t>
            </a:r>
            <a:r>
              <a:rPr sz="5300" dirty="0"/>
              <a:t>	</a:t>
            </a:r>
            <a:r>
              <a:rPr sz="5300" spc="-260" dirty="0"/>
              <a:t>F</a:t>
            </a:r>
            <a:r>
              <a:rPr sz="5300" spc="-85" dirty="0"/>
              <a:t>O</a:t>
            </a:r>
            <a:r>
              <a:rPr sz="5300" spc="-40" dirty="0"/>
              <a:t>R</a:t>
            </a:r>
            <a:r>
              <a:rPr sz="5300" dirty="0"/>
              <a:t>	</a:t>
            </a:r>
            <a:r>
              <a:rPr lang="en-US" sz="5300" spc="60" dirty="0"/>
              <a:t>CARTOON </a:t>
            </a:r>
            <a:r>
              <a:rPr sz="5300" spc="-260" dirty="0"/>
              <a:t>F</a:t>
            </a:r>
            <a:r>
              <a:rPr sz="5300" spc="645" dirty="0"/>
              <a:t>I</a:t>
            </a:r>
            <a:r>
              <a:rPr sz="5300" spc="-50" dirty="0"/>
              <a:t>L</a:t>
            </a:r>
            <a:r>
              <a:rPr sz="5300" spc="-355" dirty="0"/>
              <a:t>T</a:t>
            </a:r>
            <a:r>
              <a:rPr sz="5300" spc="-114" dirty="0"/>
              <a:t>E</a:t>
            </a:r>
            <a:r>
              <a:rPr sz="5300" spc="-40" dirty="0"/>
              <a:t>R</a:t>
            </a:r>
            <a:endParaRPr sz="5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85283-8819-B23B-523F-7B04066FCDD7}"/>
              </a:ext>
            </a:extLst>
          </p:cNvPr>
          <p:cNvSpPr txBox="1"/>
          <p:nvPr/>
        </p:nvSpPr>
        <p:spPr>
          <a:xfrm>
            <a:off x="1524000" y="2705100"/>
            <a:ext cx="15240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Import the necessary libraries - cv2,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numpy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, and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tkinter.filedialog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Use the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askopenfilename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() function from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tkinter.filedialog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to prompt the user to select an image file and store the selected file's path in the variable photo.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Use cv2.imread() to read the image file stored in photo and store the image data in the variable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img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Convert the image to grayscale using cv2.cvtColor() and store the grayscale image in the variable grey.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Apply median blur with a kernel size of 5x5 to the grayscale image using cv2.medianBlur() and store the result in grey.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Use adaptive thresholding to obtain edges of the image using cv2.adaptiveThreshold(). Store the result in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Use bilateral filtering to smooth the color image and reduce noise using cv2.bilateralFilter(). Store the result in 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Create a cartoon-like effect by using cv2.bitwise_and() to bitwise AND the color image with itself using the edges mask as the operand.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Store the result in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cartoon.Display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the original image and the cartoon image side by side using cv2.imshow().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Save the cartoon image as a new file called "human.jpeg" using cv2.imwrite().Wait for the user to press a key using cv2.waitKey(0).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Close all windows using cv2.destroyAllWindows().</a:t>
            </a: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679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2"/>
            <a:ext cx="4821889" cy="3086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"/>
            <a:ext cx="17298670" cy="4549775"/>
            <a:chOff x="0" y="3"/>
            <a:chExt cx="17298670" cy="4549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572655" cy="3441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6872" y="2834890"/>
              <a:ext cx="15743555" cy="1676400"/>
            </a:xfrm>
            <a:custGeom>
              <a:avLst/>
              <a:gdLst/>
              <a:ahLst/>
              <a:cxnLst/>
              <a:rect l="l" t="t" r="r" b="b"/>
              <a:pathLst>
                <a:path w="15743555" h="1676400">
                  <a:moveTo>
                    <a:pt x="0" y="0"/>
                  </a:moveTo>
                  <a:lnTo>
                    <a:pt x="15743559" y="0"/>
                  </a:lnTo>
                  <a:lnTo>
                    <a:pt x="15743559" y="1676399"/>
                  </a:lnTo>
                  <a:lnTo>
                    <a:pt x="0" y="1676399"/>
                  </a:lnTo>
                  <a:lnTo>
                    <a:pt x="0" y="0"/>
                  </a:lnTo>
                </a:path>
              </a:pathLst>
            </a:custGeom>
            <a:ln w="76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19932" y="772755"/>
            <a:ext cx="824801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0" spc="80" dirty="0"/>
              <a:t>DEMONSTRATION</a:t>
            </a:r>
            <a:endParaRPr sz="8000"/>
          </a:p>
        </p:txBody>
      </p:sp>
      <p:sp>
        <p:nvSpPr>
          <p:cNvPr id="9" name="object 9"/>
          <p:cNvSpPr txBox="1"/>
          <p:nvPr/>
        </p:nvSpPr>
        <p:spPr>
          <a:xfrm>
            <a:off x="1572911" y="3039933"/>
            <a:ext cx="15246985" cy="1173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800"/>
              </a:lnSpc>
              <a:spcBef>
                <a:spcPts val="100"/>
              </a:spcBef>
              <a:tabLst>
                <a:tab pos="1851660" algn="l"/>
              </a:tabLst>
            </a:pPr>
            <a:r>
              <a:rPr lang="en-US" sz="2400" spc="-40" dirty="0">
                <a:latin typeface="Verdana"/>
                <a:cs typeface="Verdana"/>
              </a:rPr>
              <a:t>A cartoon filter is a digital image or video filter that is applied to a photo or video to give it the appearance of a cartoon or animated style . These filters are commonly used for creative expressions , artistic purposes and to add a touch of fun to visual content .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585C4-DE84-4982-26FE-62CE94078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72" y="4996130"/>
            <a:ext cx="7232649" cy="4786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34B752-7C5F-44AC-951A-4B8CB6CA6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39" y="4996130"/>
            <a:ext cx="7391461" cy="47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55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2654" cy="3441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40161" y="748079"/>
            <a:ext cx="10408285" cy="731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74415" algn="l"/>
                <a:tab pos="4908550" algn="l"/>
                <a:tab pos="7357745" algn="l"/>
              </a:tabLst>
            </a:pPr>
            <a:r>
              <a:rPr sz="4600" spc="70" dirty="0"/>
              <a:t>ALGORITHM	</a:t>
            </a:r>
            <a:r>
              <a:rPr sz="4600" spc="-110" dirty="0"/>
              <a:t>FOR	</a:t>
            </a:r>
            <a:r>
              <a:rPr sz="4600" dirty="0"/>
              <a:t>GENDER	</a:t>
            </a:r>
            <a:r>
              <a:rPr sz="4600" spc="-40" dirty="0"/>
              <a:t>DETECTION</a:t>
            </a:r>
            <a:endParaRPr sz="46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3716020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4173220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4630419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5087619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5544819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6002020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6916419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20390" y="3031482"/>
            <a:ext cx="16358869" cy="4140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spc="60" dirty="0">
                <a:latin typeface="Tahoma"/>
                <a:cs typeface="Tahoma"/>
              </a:rPr>
              <a:t>Import</a:t>
            </a:r>
            <a:r>
              <a:rPr sz="2800" spc="-105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the</a:t>
            </a:r>
            <a:r>
              <a:rPr sz="2800" spc="-105" dirty="0">
                <a:latin typeface="Tahoma"/>
                <a:cs typeface="Tahoma"/>
              </a:rPr>
              <a:t> </a:t>
            </a:r>
            <a:r>
              <a:rPr sz="2800" spc="210" dirty="0">
                <a:latin typeface="Tahoma"/>
                <a:cs typeface="Tahoma"/>
              </a:rPr>
              <a:t>necessary</a:t>
            </a:r>
            <a:r>
              <a:rPr sz="2800" spc="-105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libraries:</a:t>
            </a:r>
            <a:endParaRPr sz="2800">
              <a:latin typeface="Tahoma"/>
              <a:cs typeface="Tahoma"/>
            </a:endParaRPr>
          </a:p>
          <a:p>
            <a:pPr marL="12700" marR="8600440">
              <a:lnSpc>
                <a:spcPct val="107100"/>
              </a:lnSpc>
            </a:pPr>
            <a:r>
              <a:rPr sz="2800" spc="240" dirty="0">
                <a:latin typeface="Tahoma"/>
                <a:cs typeface="Tahoma"/>
              </a:rPr>
              <a:t>deepface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library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for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analyzing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225" dirty="0">
                <a:latin typeface="Tahoma"/>
                <a:cs typeface="Tahoma"/>
              </a:rPr>
              <a:t>face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attributes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240" dirty="0">
                <a:latin typeface="Tahoma"/>
                <a:cs typeface="Tahoma"/>
              </a:rPr>
              <a:t>cv2 </a:t>
            </a:r>
            <a:r>
              <a:rPr sz="2800" spc="120" dirty="0">
                <a:latin typeface="Tahoma"/>
                <a:cs typeface="Tahoma"/>
              </a:rPr>
              <a:t>for </a:t>
            </a:r>
            <a:r>
              <a:rPr sz="2800" spc="130" dirty="0">
                <a:latin typeface="Tahoma"/>
                <a:cs typeface="Tahoma"/>
              </a:rPr>
              <a:t>reading </a:t>
            </a:r>
            <a:r>
              <a:rPr sz="2800" spc="135" dirty="0">
                <a:latin typeface="Tahoma"/>
                <a:cs typeface="Tahoma"/>
              </a:rPr>
              <a:t>and </a:t>
            </a:r>
            <a:r>
              <a:rPr sz="2800" spc="100" dirty="0">
                <a:latin typeface="Tahoma"/>
                <a:cs typeface="Tahoma"/>
              </a:rPr>
              <a:t>manipulating </a:t>
            </a:r>
            <a:r>
              <a:rPr sz="2800" spc="185" dirty="0">
                <a:latin typeface="Tahoma"/>
                <a:cs typeface="Tahoma"/>
              </a:rPr>
              <a:t>images </a:t>
            </a:r>
            <a:r>
              <a:rPr sz="2800" spc="190" dirty="0">
                <a:latin typeface="Tahoma"/>
                <a:cs typeface="Tahoma"/>
              </a:rPr>
              <a:t> </a:t>
            </a:r>
            <a:r>
              <a:rPr sz="2800" spc="140" dirty="0">
                <a:latin typeface="Tahoma"/>
                <a:cs typeface="Tahoma"/>
              </a:rPr>
              <a:t>matplotlib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for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40" dirty="0">
                <a:latin typeface="Tahoma"/>
                <a:cs typeface="Tahoma"/>
              </a:rPr>
              <a:t>displaying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the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60" dirty="0">
                <a:latin typeface="Tahoma"/>
                <a:cs typeface="Tahoma"/>
              </a:rPr>
              <a:t>image</a:t>
            </a:r>
            <a:endParaRPr sz="2800">
              <a:latin typeface="Tahoma"/>
              <a:cs typeface="Tahoma"/>
            </a:endParaRPr>
          </a:p>
          <a:p>
            <a:pPr marL="12700" marR="3901440">
              <a:lnSpc>
                <a:spcPct val="107100"/>
              </a:lnSpc>
            </a:pPr>
            <a:r>
              <a:rPr sz="2800" spc="175" dirty="0">
                <a:latin typeface="Tahoma"/>
                <a:cs typeface="Tahoma"/>
              </a:rPr>
              <a:t>Load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the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60" dirty="0">
                <a:latin typeface="Tahoma"/>
                <a:cs typeface="Tahoma"/>
              </a:rPr>
              <a:t>image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25" dirty="0">
                <a:latin typeface="Tahoma"/>
                <a:cs typeface="Tahoma"/>
              </a:rPr>
              <a:t>using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cv2.imread()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function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and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85" dirty="0">
                <a:latin typeface="Tahoma"/>
                <a:cs typeface="Tahoma"/>
              </a:rPr>
              <a:t>store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it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20" dirty="0">
                <a:latin typeface="Tahoma"/>
                <a:cs typeface="Tahoma"/>
              </a:rPr>
              <a:t>in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40" dirty="0">
                <a:latin typeface="Tahoma"/>
                <a:cs typeface="Tahoma"/>
              </a:rPr>
              <a:t>a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variable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5" dirty="0">
                <a:latin typeface="Tahoma"/>
                <a:cs typeface="Tahoma"/>
              </a:rPr>
              <a:t>img1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155" dirty="0">
                <a:latin typeface="Tahoma"/>
                <a:cs typeface="Tahoma"/>
              </a:rPr>
              <a:t>Display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the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60" dirty="0">
                <a:latin typeface="Tahoma"/>
                <a:cs typeface="Tahoma"/>
              </a:rPr>
              <a:t>image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25" dirty="0">
                <a:latin typeface="Tahoma"/>
                <a:cs typeface="Tahoma"/>
              </a:rPr>
              <a:t>using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plt.imshow()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function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and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plt.show()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85" dirty="0">
                <a:latin typeface="Tahoma"/>
                <a:cs typeface="Tahoma"/>
              </a:rPr>
              <a:t>function.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07100"/>
              </a:lnSpc>
              <a:spcBef>
                <a:spcPts val="5"/>
              </a:spcBef>
            </a:pPr>
            <a:r>
              <a:rPr sz="2800" spc="175" dirty="0">
                <a:latin typeface="Tahoma"/>
                <a:cs typeface="Tahoma"/>
              </a:rPr>
              <a:t>Analyze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the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spc="175" dirty="0">
                <a:latin typeface="Tahoma"/>
                <a:cs typeface="Tahoma"/>
              </a:rPr>
              <a:t>gender</a:t>
            </a:r>
            <a:r>
              <a:rPr sz="2800" spc="-85" dirty="0">
                <a:latin typeface="Tahoma"/>
                <a:cs typeface="Tahoma"/>
              </a:rPr>
              <a:t> </a:t>
            </a:r>
            <a:r>
              <a:rPr sz="2800" spc="180" dirty="0">
                <a:latin typeface="Tahoma"/>
                <a:cs typeface="Tahoma"/>
              </a:rPr>
              <a:t>of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the</a:t>
            </a:r>
            <a:r>
              <a:rPr sz="2800" spc="-85" dirty="0">
                <a:latin typeface="Tahoma"/>
                <a:cs typeface="Tahoma"/>
              </a:rPr>
              <a:t> </a:t>
            </a:r>
            <a:r>
              <a:rPr sz="2800" spc="160" dirty="0">
                <a:latin typeface="Tahoma"/>
                <a:cs typeface="Tahoma"/>
              </a:rPr>
              <a:t>image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spc="125" dirty="0">
                <a:latin typeface="Tahoma"/>
                <a:cs typeface="Tahoma"/>
              </a:rPr>
              <a:t>using</a:t>
            </a:r>
            <a:r>
              <a:rPr sz="2800" spc="-85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the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spc="130" dirty="0">
                <a:latin typeface="Tahoma"/>
                <a:cs typeface="Tahoma"/>
              </a:rPr>
              <a:t>DeepFace.analyze()</a:t>
            </a:r>
            <a:r>
              <a:rPr sz="2800" spc="-85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function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with</a:t>
            </a:r>
            <a:r>
              <a:rPr sz="2800" spc="-85" dirty="0">
                <a:latin typeface="Tahoma"/>
                <a:cs typeface="Tahoma"/>
              </a:rPr>
              <a:t> </a:t>
            </a:r>
            <a:r>
              <a:rPr sz="2800" spc="170" dirty="0">
                <a:latin typeface="Tahoma"/>
                <a:cs typeface="Tahoma"/>
              </a:rPr>
              <a:t>actions</a:t>
            </a:r>
            <a:r>
              <a:rPr sz="2800" spc="-90" dirty="0">
                <a:latin typeface="Tahoma"/>
                <a:cs typeface="Tahoma"/>
              </a:rPr>
              <a:t> </a:t>
            </a:r>
            <a:r>
              <a:rPr sz="2800" spc="145" dirty="0">
                <a:latin typeface="Tahoma"/>
                <a:cs typeface="Tahoma"/>
              </a:rPr>
              <a:t>parameter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220" dirty="0">
                <a:latin typeface="Tahoma"/>
                <a:cs typeface="Tahoma"/>
              </a:rPr>
              <a:t>as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['gender']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and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85" dirty="0">
                <a:latin typeface="Tahoma"/>
                <a:cs typeface="Tahoma"/>
              </a:rPr>
              <a:t>store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the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40" dirty="0">
                <a:latin typeface="Tahoma"/>
                <a:cs typeface="Tahoma"/>
              </a:rPr>
              <a:t>result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20" dirty="0">
                <a:latin typeface="Tahoma"/>
                <a:cs typeface="Tahoma"/>
              </a:rPr>
              <a:t>in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40" dirty="0">
                <a:latin typeface="Tahoma"/>
                <a:cs typeface="Tahoma"/>
              </a:rPr>
              <a:t>a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variable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95" dirty="0">
                <a:latin typeface="Tahoma"/>
                <a:cs typeface="Tahoma"/>
              </a:rPr>
              <a:t>result.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70" dirty="0">
                <a:latin typeface="Tahoma"/>
                <a:cs typeface="Tahoma"/>
              </a:rPr>
              <a:t>Print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the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175" dirty="0">
                <a:latin typeface="Tahoma"/>
                <a:cs typeface="Tahoma"/>
              </a:rPr>
              <a:t>gender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140" dirty="0">
                <a:latin typeface="Tahoma"/>
                <a:cs typeface="Tahoma"/>
              </a:rPr>
              <a:t>result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125" dirty="0">
                <a:latin typeface="Tahoma"/>
                <a:cs typeface="Tahoma"/>
              </a:rPr>
              <a:t>using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print()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85" dirty="0">
                <a:latin typeface="Tahoma"/>
                <a:cs typeface="Tahoma"/>
              </a:rPr>
              <a:t>function.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0452735" cy="5913755"/>
            <a:chOff x="0" y="0"/>
            <a:chExt cx="10452735" cy="59137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43" y="3189344"/>
              <a:ext cx="10277473" cy="27241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24516" y="3707800"/>
            <a:ext cx="6238874" cy="49625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4643" y="6191072"/>
            <a:ext cx="10277474" cy="33623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76804" y="749033"/>
            <a:ext cx="5934710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4940" algn="l"/>
                <a:tab pos="5682615" algn="l"/>
              </a:tabLst>
            </a:pPr>
            <a:r>
              <a:rPr spc="215" dirty="0"/>
              <a:t>D</a:t>
            </a:r>
            <a:r>
              <a:rPr spc="-105" dirty="0"/>
              <a:t>E</a:t>
            </a:r>
            <a:r>
              <a:rPr spc="290" dirty="0"/>
              <a:t>M</a:t>
            </a:r>
            <a:r>
              <a:rPr spc="-75" dirty="0"/>
              <a:t>O</a:t>
            </a:r>
            <a:r>
              <a:rPr spc="-25" dirty="0"/>
              <a:t>N</a:t>
            </a:r>
            <a:r>
              <a:rPr spc="495" dirty="0"/>
              <a:t>S</a:t>
            </a:r>
            <a:r>
              <a:rPr spc="-320" dirty="0"/>
              <a:t>T</a:t>
            </a:r>
            <a:r>
              <a:rPr spc="434" dirty="0"/>
              <a:t>R</a:t>
            </a:r>
            <a:r>
              <a:rPr spc="90" dirty="0"/>
              <a:t>A</a:t>
            </a:r>
            <a:r>
              <a:rPr spc="-320" dirty="0"/>
              <a:t>T</a:t>
            </a:r>
            <a:r>
              <a:rPr spc="585" dirty="0"/>
              <a:t>I</a:t>
            </a:r>
            <a:r>
              <a:rPr spc="-75" dirty="0"/>
              <a:t>O</a:t>
            </a:r>
            <a:r>
              <a:rPr spc="-495" dirty="0"/>
              <a:t>N</a:t>
            </a:r>
            <a:r>
              <a:rPr dirty="0"/>
              <a:t>	</a:t>
            </a:r>
            <a:r>
              <a:rPr spc="-420" dirty="0"/>
              <a:t>:</a:t>
            </a:r>
            <a:r>
              <a:rPr dirty="0"/>
              <a:t>	</a:t>
            </a:r>
            <a:r>
              <a:rPr spc="-935" dirty="0"/>
              <a:t>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3572654" cy="3441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2649" y="3086101"/>
            <a:ext cx="4600574" cy="60388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3086101"/>
            <a:ext cx="10277474" cy="27050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6293168"/>
            <a:ext cx="10429874" cy="26860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5575" algn="l"/>
                <a:tab pos="5683250" algn="l"/>
              </a:tabLst>
            </a:pPr>
            <a:r>
              <a:rPr spc="215" dirty="0"/>
              <a:t>D</a:t>
            </a:r>
            <a:r>
              <a:rPr spc="-105" dirty="0"/>
              <a:t>E</a:t>
            </a:r>
            <a:r>
              <a:rPr spc="290" dirty="0"/>
              <a:t>M</a:t>
            </a:r>
            <a:r>
              <a:rPr spc="-75" dirty="0"/>
              <a:t>O</a:t>
            </a:r>
            <a:r>
              <a:rPr spc="-25" dirty="0"/>
              <a:t>N</a:t>
            </a:r>
            <a:r>
              <a:rPr spc="495" dirty="0"/>
              <a:t>S</a:t>
            </a:r>
            <a:r>
              <a:rPr spc="-320" dirty="0"/>
              <a:t>T</a:t>
            </a:r>
            <a:r>
              <a:rPr spc="434" dirty="0"/>
              <a:t>R</a:t>
            </a:r>
            <a:r>
              <a:rPr spc="90" dirty="0"/>
              <a:t>A</a:t>
            </a:r>
            <a:r>
              <a:rPr spc="-320" dirty="0"/>
              <a:t>T</a:t>
            </a:r>
            <a:r>
              <a:rPr spc="585" dirty="0"/>
              <a:t>I</a:t>
            </a:r>
            <a:r>
              <a:rPr spc="-75" dirty="0"/>
              <a:t>O</a:t>
            </a:r>
            <a:r>
              <a:rPr spc="-495" dirty="0"/>
              <a:t>N</a:t>
            </a:r>
            <a:r>
              <a:rPr dirty="0"/>
              <a:t>	</a:t>
            </a:r>
            <a:r>
              <a:rPr spc="-420" dirty="0"/>
              <a:t>:</a:t>
            </a:r>
            <a:r>
              <a:rPr dirty="0"/>
              <a:t>	</a:t>
            </a:r>
            <a:r>
              <a:rPr spc="-330" dirty="0"/>
              <a:t>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2655" cy="3441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1630" y="748082"/>
            <a:ext cx="10704830" cy="731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74415" algn="l"/>
                <a:tab pos="4908550" algn="l"/>
                <a:tab pos="7654290" algn="l"/>
              </a:tabLst>
            </a:pPr>
            <a:r>
              <a:rPr sz="4600" spc="70" dirty="0"/>
              <a:t>ALGORITHM	</a:t>
            </a:r>
            <a:r>
              <a:rPr sz="4600" spc="-110" dirty="0"/>
              <a:t>FOR	</a:t>
            </a:r>
            <a:r>
              <a:rPr sz="4600" spc="-25" dirty="0"/>
              <a:t>EMOTION	</a:t>
            </a:r>
            <a:r>
              <a:rPr sz="4600" spc="-40" dirty="0"/>
              <a:t>DETECTION</a:t>
            </a:r>
            <a:endParaRPr sz="46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3557504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4014704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4471903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4929103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5386303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5843504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6300703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6757903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7215103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7672303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8586703"/>
            <a:ext cx="114300" cy="114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7455" y="9043903"/>
            <a:ext cx="114300" cy="1142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455" y="9501103"/>
            <a:ext cx="114300" cy="1142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340"/>
              </a:spcBef>
            </a:pPr>
            <a:r>
              <a:rPr spc="60" dirty="0"/>
              <a:t>Import</a:t>
            </a:r>
            <a:r>
              <a:rPr spc="-110" dirty="0"/>
              <a:t> </a:t>
            </a:r>
            <a:r>
              <a:rPr spc="210" dirty="0"/>
              <a:t>necessary</a:t>
            </a:r>
            <a:r>
              <a:rPr spc="-110" dirty="0"/>
              <a:t> </a:t>
            </a:r>
            <a:r>
              <a:rPr spc="65" dirty="0"/>
              <a:t>libraries:</a:t>
            </a:r>
          </a:p>
          <a:p>
            <a:pPr marL="260350" marR="8960485">
              <a:lnSpc>
                <a:spcPct val="107100"/>
              </a:lnSpc>
            </a:pPr>
            <a:r>
              <a:rPr spc="130" dirty="0"/>
              <a:t>from</a:t>
            </a:r>
            <a:r>
              <a:rPr spc="-120" dirty="0"/>
              <a:t> </a:t>
            </a:r>
            <a:r>
              <a:rPr spc="240" dirty="0"/>
              <a:t>deepface</a:t>
            </a:r>
            <a:r>
              <a:rPr spc="-120" dirty="0"/>
              <a:t> </a:t>
            </a:r>
            <a:r>
              <a:rPr spc="120" dirty="0"/>
              <a:t>import</a:t>
            </a:r>
            <a:r>
              <a:rPr spc="-120" dirty="0"/>
              <a:t> </a:t>
            </a:r>
            <a:r>
              <a:rPr spc="245" dirty="0"/>
              <a:t>DeepFace </a:t>
            </a:r>
            <a:r>
              <a:rPr spc="-860" dirty="0"/>
              <a:t> </a:t>
            </a:r>
            <a:r>
              <a:rPr spc="120" dirty="0"/>
              <a:t>import</a:t>
            </a:r>
            <a:r>
              <a:rPr spc="-100" dirty="0"/>
              <a:t> </a:t>
            </a:r>
            <a:r>
              <a:rPr spc="240" dirty="0"/>
              <a:t>cv2</a:t>
            </a:r>
          </a:p>
          <a:p>
            <a:pPr marL="260350">
              <a:lnSpc>
                <a:spcPct val="100000"/>
              </a:lnSpc>
              <a:spcBef>
                <a:spcPts val="240"/>
              </a:spcBef>
            </a:pPr>
            <a:r>
              <a:rPr spc="120" dirty="0"/>
              <a:t>import</a:t>
            </a:r>
            <a:r>
              <a:rPr spc="-114" dirty="0"/>
              <a:t> </a:t>
            </a:r>
            <a:r>
              <a:rPr spc="135" dirty="0"/>
              <a:t>matplotlib.pyplot</a:t>
            </a:r>
            <a:r>
              <a:rPr spc="-110" dirty="0"/>
              <a:t> </a:t>
            </a:r>
            <a:r>
              <a:rPr spc="220" dirty="0"/>
              <a:t>as</a:t>
            </a:r>
            <a:r>
              <a:rPr spc="-114" dirty="0"/>
              <a:t> </a:t>
            </a:r>
            <a:r>
              <a:rPr spc="140" dirty="0"/>
              <a:t>plt</a:t>
            </a:r>
          </a:p>
          <a:p>
            <a:pPr marL="260350">
              <a:lnSpc>
                <a:spcPct val="100000"/>
              </a:lnSpc>
              <a:spcBef>
                <a:spcPts val="240"/>
              </a:spcBef>
            </a:pPr>
            <a:r>
              <a:rPr spc="175" dirty="0"/>
              <a:t>Load</a:t>
            </a:r>
            <a:r>
              <a:rPr spc="-105" dirty="0"/>
              <a:t> </a:t>
            </a:r>
            <a:r>
              <a:rPr spc="135" dirty="0"/>
              <a:t>the</a:t>
            </a:r>
            <a:r>
              <a:rPr spc="-105" dirty="0"/>
              <a:t> </a:t>
            </a:r>
            <a:r>
              <a:rPr spc="160" dirty="0"/>
              <a:t>image</a:t>
            </a:r>
            <a:r>
              <a:rPr spc="-100" dirty="0"/>
              <a:t> </a:t>
            </a:r>
            <a:r>
              <a:rPr spc="125" dirty="0"/>
              <a:t>using</a:t>
            </a:r>
            <a:r>
              <a:rPr spc="-105" dirty="0"/>
              <a:t> </a:t>
            </a:r>
            <a:r>
              <a:rPr spc="70" dirty="0"/>
              <a:t>cv2.imread()</a:t>
            </a:r>
            <a:r>
              <a:rPr spc="-100" dirty="0"/>
              <a:t> </a:t>
            </a:r>
            <a:r>
              <a:rPr spc="60" dirty="0"/>
              <a:t>function:</a:t>
            </a:r>
          </a:p>
          <a:p>
            <a:pPr marL="260350">
              <a:lnSpc>
                <a:spcPct val="100000"/>
              </a:lnSpc>
              <a:spcBef>
                <a:spcPts val="240"/>
              </a:spcBef>
            </a:pPr>
            <a:r>
              <a:rPr spc="5" dirty="0"/>
              <a:t>img1=cv2.imread(r'')</a:t>
            </a:r>
          </a:p>
          <a:p>
            <a:pPr marL="260350" marR="3032125">
              <a:lnSpc>
                <a:spcPct val="107100"/>
              </a:lnSpc>
            </a:pPr>
            <a:r>
              <a:rPr spc="155" dirty="0"/>
              <a:t>Display</a:t>
            </a:r>
            <a:r>
              <a:rPr spc="-100" dirty="0"/>
              <a:t> </a:t>
            </a:r>
            <a:r>
              <a:rPr spc="135" dirty="0"/>
              <a:t>the</a:t>
            </a:r>
            <a:r>
              <a:rPr spc="-100" dirty="0"/>
              <a:t> </a:t>
            </a:r>
            <a:r>
              <a:rPr spc="210" dirty="0"/>
              <a:t>loaded</a:t>
            </a:r>
            <a:r>
              <a:rPr spc="-95" dirty="0"/>
              <a:t> </a:t>
            </a:r>
            <a:r>
              <a:rPr spc="160" dirty="0"/>
              <a:t>image</a:t>
            </a:r>
            <a:r>
              <a:rPr spc="-100" dirty="0"/>
              <a:t> </a:t>
            </a:r>
            <a:r>
              <a:rPr spc="125" dirty="0"/>
              <a:t>using</a:t>
            </a:r>
            <a:r>
              <a:rPr spc="-100" dirty="0"/>
              <a:t> </a:t>
            </a:r>
            <a:r>
              <a:rPr spc="100" dirty="0"/>
              <a:t>matplotlib.pyplot.imshow()</a:t>
            </a:r>
            <a:r>
              <a:rPr spc="-95" dirty="0"/>
              <a:t> </a:t>
            </a:r>
            <a:r>
              <a:rPr spc="55" dirty="0"/>
              <a:t>function: </a:t>
            </a:r>
            <a:r>
              <a:rPr spc="-860" dirty="0"/>
              <a:t> </a:t>
            </a:r>
            <a:r>
              <a:rPr spc="-65" dirty="0"/>
              <a:t>plt.imshow(img1[:,:,::-1])</a:t>
            </a:r>
          </a:p>
          <a:p>
            <a:pPr marL="260350">
              <a:lnSpc>
                <a:spcPct val="100000"/>
              </a:lnSpc>
              <a:spcBef>
                <a:spcPts val="240"/>
              </a:spcBef>
            </a:pPr>
            <a:r>
              <a:rPr spc="210" dirty="0"/>
              <a:t>Show</a:t>
            </a:r>
            <a:r>
              <a:rPr spc="-100" dirty="0"/>
              <a:t> </a:t>
            </a:r>
            <a:r>
              <a:rPr spc="135" dirty="0"/>
              <a:t>the</a:t>
            </a:r>
            <a:r>
              <a:rPr spc="-95" dirty="0"/>
              <a:t> </a:t>
            </a:r>
            <a:r>
              <a:rPr spc="160" dirty="0"/>
              <a:t>image</a:t>
            </a:r>
            <a:r>
              <a:rPr spc="-100" dirty="0"/>
              <a:t> </a:t>
            </a:r>
            <a:r>
              <a:rPr spc="125" dirty="0"/>
              <a:t>using</a:t>
            </a:r>
            <a:r>
              <a:rPr spc="-95" dirty="0"/>
              <a:t> </a:t>
            </a:r>
            <a:r>
              <a:rPr spc="100" dirty="0"/>
              <a:t>matplotlib.pyplot.show()</a:t>
            </a:r>
            <a:r>
              <a:rPr spc="-95" dirty="0"/>
              <a:t> </a:t>
            </a:r>
            <a:r>
              <a:rPr spc="60" dirty="0"/>
              <a:t>function:</a:t>
            </a:r>
          </a:p>
          <a:p>
            <a:pPr marL="260350">
              <a:lnSpc>
                <a:spcPct val="100000"/>
              </a:lnSpc>
              <a:spcBef>
                <a:spcPts val="240"/>
              </a:spcBef>
            </a:pPr>
            <a:r>
              <a:rPr spc="60" dirty="0"/>
              <a:t>plt.show()</a:t>
            </a:r>
          </a:p>
          <a:p>
            <a:pPr marL="260350" marR="5080">
              <a:lnSpc>
                <a:spcPct val="107100"/>
              </a:lnSpc>
              <a:spcBef>
                <a:spcPts val="5"/>
              </a:spcBef>
            </a:pPr>
            <a:r>
              <a:rPr spc="175" dirty="0"/>
              <a:t>Analyze</a:t>
            </a:r>
            <a:r>
              <a:rPr spc="-90" dirty="0"/>
              <a:t> </a:t>
            </a:r>
            <a:r>
              <a:rPr spc="135" dirty="0"/>
              <a:t>the</a:t>
            </a:r>
            <a:r>
              <a:rPr spc="-90" dirty="0"/>
              <a:t> </a:t>
            </a:r>
            <a:r>
              <a:rPr spc="210" dirty="0"/>
              <a:t>loaded</a:t>
            </a:r>
            <a:r>
              <a:rPr spc="-90" dirty="0"/>
              <a:t> </a:t>
            </a:r>
            <a:r>
              <a:rPr spc="160" dirty="0"/>
              <a:t>image</a:t>
            </a:r>
            <a:r>
              <a:rPr spc="-90" dirty="0"/>
              <a:t> </a:t>
            </a:r>
            <a:r>
              <a:rPr spc="125" dirty="0"/>
              <a:t>using</a:t>
            </a:r>
            <a:r>
              <a:rPr spc="-90" dirty="0"/>
              <a:t> </a:t>
            </a:r>
            <a:r>
              <a:rPr spc="130" dirty="0"/>
              <a:t>DeepFace.analyze()</a:t>
            </a:r>
            <a:r>
              <a:rPr spc="-90" dirty="0"/>
              <a:t> </a:t>
            </a:r>
            <a:r>
              <a:rPr spc="120" dirty="0"/>
              <a:t>function</a:t>
            </a:r>
            <a:r>
              <a:rPr spc="-90" dirty="0"/>
              <a:t> </a:t>
            </a:r>
            <a:r>
              <a:rPr spc="80" dirty="0"/>
              <a:t>with</a:t>
            </a:r>
            <a:r>
              <a:rPr spc="-90" dirty="0"/>
              <a:t> </a:t>
            </a:r>
            <a:r>
              <a:rPr spc="135" dirty="0"/>
              <a:t>the</a:t>
            </a:r>
            <a:r>
              <a:rPr spc="-90" dirty="0"/>
              <a:t> </a:t>
            </a:r>
            <a:r>
              <a:rPr spc="155" dirty="0"/>
              <a:t>emotion</a:t>
            </a:r>
            <a:r>
              <a:rPr spc="-85" dirty="0"/>
              <a:t> </a:t>
            </a:r>
            <a:r>
              <a:rPr spc="150" dirty="0"/>
              <a:t>action </a:t>
            </a:r>
            <a:r>
              <a:rPr spc="-860" dirty="0"/>
              <a:t> </a:t>
            </a:r>
            <a:r>
              <a:rPr spc="135" dirty="0"/>
              <a:t>specified:</a:t>
            </a:r>
          </a:p>
          <a:p>
            <a:pPr marL="260350" marR="5963285">
              <a:lnSpc>
                <a:spcPct val="107100"/>
              </a:lnSpc>
            </a:pPr>
            <a:r>
              <a:rPr spc="75" dirty="0"/>
              <a:t>result=DeepFace.analyze(img1,actions=['emotion']) </a:t>
            </a:r>
            <a:r>
              <a:rPr spc="-860" dirty="0"/>
              <a:t> </a:t>
            </a:r>
            <a:r>
              <a:rPr spc="155" dirty="0"/>
              <a:t>Display </a:t>
            </a:r>
            <a:r>
              <a:rPr spc="135" dirty="0"/>
              <a:t>the </a:t>
            </a:r>
            <a:r>
              <a:rPr spc="155" dirty="0"/>
              <a:t>emotion </a:t>
            </a:r>
            <a:r>
              <a:rPr spc="140" dirty="0"/>
              <a:t>result </a:t>
            </a:r>
            <a:r>
              <a:rPr spc="125" dirty="0"/>
              <a:t>using </a:t>
            </a:r>
            <a:r>
              <a:rPr spc="-20" dirty="0"/>
              <a:t>print() </a:t>
            </a:r>
            <a:r>
              <a:rPr spc="60" dirty="0"/>
              <a:t>function: </a:t>
            </a:r>
            <a:r>
              <a:rPr spc="65" dirty="0"/>
              <a:t> </a:t>
            </a:r>
            <a:r>
              <a:rPr spc="220" dirty="0"/>
              <a:t>p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45" dirty="0"/>
              <a:t>n</a:t>
            </a:r>
            <a:r>
              <a:rPr spc="70" dirty="0"/>
              <a:t>t</a:t>
            </a:r>
            <a:r>
              <a:rPr spc="-245" dirty="0"/>
              <a:t>(</a:t>
            </a:r>
            <a:r>
              <a:rPr spc="-130" dirty="0"/>
              <a:t>"</a:t>
            </a:r>
            <a:r>
              <a:rPr spc="280" dirty="0"/>
              <a:t>e</a:t>
            </a:r>
            <a:r>
              <a:rPr spc="160" dirty="0"/>
              <a:t>m</a:t>
            </a:r>
            <a:r>
              <a:rPr spc="260" dirty="0"/>
              <a:t>o</a:t>
            </a:r>
            <a:r>
              <a:rPr spc="70" dirty="0"/>
              <a:t>t</a:t>
            </a:r>
            <a:r>
              <a:rPr spc="-5" dirty="0"/>
              <a:t>i</a:t>
            </a:r>
            <a:r>
              <a:rPr spc="260" dirty="0"/>
              <a:t>o</a:t>
            </a:r>
            <a:r>
              <a:rPr spc="50" dirty="0"/>
              <a:t>n</a:t>
            </a:r>
            <a:r>
              <a:rPr spc="-95" dirty="0"/>
              <a:t> </a:t>
            </a:r>
            <a:r>
              <a:rPr spc="-425" dirty="0"/>
              <a:t>:</a:t>
            </a:r>
            <a:r>
              <a:rPr spc="-130" dirty="0"/>
              <a:t>"</a:t>
            </a:r>
            <a:r>
              <a:rPr spc="-95" dirty="0"/>
              <a:t>, </a:t>
            </a:r>
            <a:r>
              <a:rPr spc="5" dirty="0"/>
              <a:t>r</a:t>
            </a:r>
            <a:r>
              <a:rPr spc="280" dirty="0"/>
              <a:t>e</a:t>
            </a:r>
            <a:r>
              <a:rPr spc="305" dirty="0"/>
              <a:t>s</a:t>
            </a:r>
            <a:r>
              <a:rPr spc="50" dirty="0"/>
              <a:t>u</a:t>
            </a:r>
            <a:r>
              <a:rPr spc="135" dirty="0"/>
              <a:t>l</a:t>
            </a:r>
            <a:r>
              <a:rPr spc="70" dirty="0"/>
              <a:t>t</a:t>
            </a:r>
            <a:r>
              <a:rPr spc="-245" dirty="0"/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2"/>
            <a:ext cx="4821889" cy="3086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"/>
            <a:ext cx="11387455" cy="4976495"/>
            <a:chOff x="0" y="3"/>
            <a:chExt cx="11387455" cy="49764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572655" cy="3441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227" y="2919076"/>
              <a:ext cx="10629899" cy="20573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227" y="5143503"/>
            <a:ext cx="10629898" cy="26765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01506" y="3548389"/>
            <a:ext cx="6257924" cy="42767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76804" y="749037"/>
            <a:ext cx="5934710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4940" algn="l"/>
                <a:tab pos="5682615" algn="l"/>
              </a:tabLst>
            </a:pPr>
            <a:r>
              <a:rPr spc="215" dirty="0"/>
              <a:t>D</a:t>
            </a:r>
            <a:r>
              <a:rPr spc="-105" dirty="0"/>
              <a:t>E</a:t>
            </a:r>
            <a:r>
              <a:rPr spc="290" dirty="0"/>
              <a:t>M</a:t>
            </a:r>
            <a:r>
              <a:rPr spc="-75" dirty="0"/>
              <a:t>O</a:t>
            </a:r>
            <a:r>
              <a:rPr spc="-25" dirty="0"/>
              <a:t>N</a:t>
            </a:r>
            <a:r>
              <a:rPr spc="495" dirty="0"/>
              <a:t>S</a:t>
            </a:r>
            <a:r>
              <a:rPr spc="-320" dirty="0"/>
              <a:t>T</a:t>
            </a:r>
            <a:r>
              <a:rPr spc="434" dirty="0"/>
              <a:t>R</a:t>
            </a:r>
            <a:r>
              <a:rPr spc="90" dirty="0"/>
              <a:t>A</a:t>
            </a:r>
            <a:r>
              <a:rPr spc="-320" dirty="0"/>
              <a:t>T</a:t>
            </a:r>
            <a:r>
              <a:rPr spc="585" dirty="0"/>
              <a:t>I</a:t>
            </a:r>
            <a:r>
              <a:rPr spc="-75" dirty="0"/>
              <a:t>O</a:t>
            </a:r>
            <a:r>
              <a:rPr spc="-495" dirty="0"/>
              <a:t>N</a:t>
            </a:r>
            <a:r>
              <a:rPr dirty="0"/>
              <a:t>	</a:t>
            </a:r>
            <a:r>
              <a:rPr spc="-420" dirty="0"/>
              <a:t>:</a:t>
            </a:r>
            <a:r>
              <a:rPr dirty="0"/>
              <a:t>	</a:t>
            </a:r>
            <a:r>
              <a:rPr spc="-935" dirty="0"/>
              <a:t>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2654" cy="3441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1589" y="3442595"/>
            <a:ext cx="6600824" cy="5181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897" y="3086100"/>
            <a:ext cx="8686799" cy="2819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8897" y="6406977"/>
            <a:ext cx="8686799" cy="28479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5575" algn="l"/>
                <a:tab pos="5683250" algn="l"/>
              </a:tabLst>
            </a:pPr>
            <a:r>
              <a:rPr spc="215" dirty="0"/>
              <a:t>D</a:t>
            </a:r>
            <a:r>
              <a:rPr spc="-105" dirty="0"/>
              <a:t>E</a:t>
            </a:r>
            <a:r>
              <a:rPr spc="290" dirty="0"/>
              <a:t>M</a:t>
            </a:r>
            <a:r>
              <a:rPr spc="-75" dirty="0"/>
              <a:t>O</a:t>
            </a:r>
            <a:r>
              <a:rPr spc="-25" dirty="0"/>
              <a:t>N</a:t>
            </a:r>
            <a:r>
              <a:rPr spc="495" dirty="0"/>
              <a:t>S</a:t>
            </a:r>
            <a:r>
              <a:rPr spc="-320" dirty="0"/>
              <a:t>T</a:t>
            </a:r>
            <a:r>
              <a:rPr spc="434" dirty="0"/>
              <a:t>R</a:t>
            </a:r>
            <a:r>
              <a:rPr spc="90" dirty="0"/>
              <a:t>A</a:t>
            </a:r>
            <a:r>
              <a:rPr spc="-320" dirty="0"/>
              <a:t>T</a:t>
            </a:r>
            <a:r>
              <a:rPr spc="585" dirty="0"/>
              <a:t>I</a:t>
            </a:r>
            <a:r>
              <a:rPr spc="-75" dirty="0"/>
              <a:t>O</a:t>
            </a:r>
            <a:r>
              <a:rPr spc="-495" dirty="0"/>
              <a:t>N</a:t>
            </a:r>
            <a:r>
              <a:rPr dirty="0"/>
              <a:t>	</a:t>
            </a:r>
            <a:r>
              <a:rPr spc="-420" dirty="0"/>
              <a:t>:</a:t>
            </a:r>
            <a:r>
              <a:rPr dirty="0"/>
              <a:t>	</a:t>
            </a:r>
            <a:r>
              <a:rPr spc="-330" dirty="0"/>
              <a:t>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2654" cy="3441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09577" y="748081"/>
            <a:ext cx="9269095" cy="731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74415" algn="l"/>
                <a:tab pos="4908550" algn="l"/>
                <a:tab pos="6218555" algn="l"/>
              </a:tabLst>
            </a:pPr>
            <a:r>
              <a:rPr sz="4600" spc="70" dirty="0"/>
              <a:t>ALGORITHM	</a:t>
            </a:r>
            <a:r>
              <a:rPr sz="4600" spc="-110" dirty="0"/>
              <a:t>FOR	</a:t>
            </a:r>
            <a:r>
              <a:rPr sz="4600" spc="-135" dirty="0"/>
              <a:t>AGE	</a:t>
            </a:r>
            <a:r>
              <a:rPr sz="4600" spc="-40" dirty="0"/>
              <a:t>DETECTION</a:t>
            </a:r>
            <a:endParaRPr sz="46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3716020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4630420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5087620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5544820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3499" y="6002020"/>
            <a:ext cx="114300" cy="114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20390" y="3031484"/>
            <a:ext cx="14205585" cy="3225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340"/>
              </a:spcBef>
              <a:tabLst>
                <a:tab pos="350520" algn="l"/>
              </a:tabLst>
            </a:pP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d</a:t>
            </a:r>
            <a:r>
              <a:rPr sz="2800" spc="85" dirty="0">
                <a:latin typeface="Verdana"/>
                <a:cs typeface="Verdana"/>
              </a:rPr>
              <a:t>ee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dirty="0">
                <a:latin typeface="Verdana"/>
                <a:cs typeface="Verdana"/>
              </a:rPr>
              <a:t>f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265" dirty="0">
                <a:latin typeface="Verdana"/>
                <a:cs typeface="Verdana"/>
              </a:rPr>
              <a:t>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-210" dirty="0">
                <a:latin typeface="Verdana"/>
                <a:cs typeface="Verdana"/>
              </a:rPr>
              <a:t>v</a:t>
            </a:r>
            <a:r>
              <a:rPr sz="2800" spc="20" dirty="0">
                <a:latin typeface="Verdana"/>
                <a:cs typeface="Verdana"/>
              </a:rPr>
              <a:t>2</a:t>
            </a:r>
            <a:r>
              <a:rPr sz="2800" spc="-265" dirty="0">
                <a:latin typeface="Verdana"/>
                <a:cs typeface="Verdana"/>
              </a:rPr>
              <a:t>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5" dirty="0">
                <a:latin typeface="Verdana"/>
                <a:cs typeface="Verdana"/>
              </a:rPr>
              <a:t>l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100" dirty="0">
                <a:latin typeface="Verdana"/>
                <a:cs typeface="Verdana"/>
              </a:rPr>
              <a:t>t</a:t>
            </a:r>
            <a:r>
              <a:rPr sz="2800" spc="5" dirty="0">
                <a:latin typeface="Verdana"/>
                <a:cs typeface="Verdana"/>
              </a:rPr>
              <a:t>l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25" dirty="0">
                <a:latin typeface="Verdana"/>
                <a:cs typeface="Verdana"/>
              </a:rPr>
              <a:t>b</a:t>
            </a:r>
            <a:r>
              <a:rPr sz="2800" spc="-355" dirty="0">
                <a:latin typeface="Verdana"/>
                <a:cs typeface="Verdana"/>
              </a:rPr>
              <a:t>.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-125" dirty="0">
                <a:latin typeface="Verdana"/>
                <a:cs typeface="Verdana"/>
              </a:rPr>
              <a:t>y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5" dirty="0">
                <a:latin typeface="Verdana"/>
                <a:cs typeface="Verdana"/>
              </a:rPr>
              <a:t>l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95" dirty="0">
                <a:latin typeface="Verdana"/>
                <a:cs typeface="Verdana"/>
              </a:rPr>
              <a:t>t</a:t>
            </a:r>
            <a:endParaRPr sz="2800" dirty="0">
              <a:latin typeface="Verdana"/>
              <a:cs typeface="Verdana"/>
            </a:endParaRPr>
          </a:p>
          <a:p>
            <a:pPr marL="12064">
              <a:lnSpc>
                <a:spcPct val="100000"/>
              </a:lnSpc>
              <a:spcBef>
                <a:spcPts val="240"/>
              </a:spcBef>
              <a:tabLst>
                <a:tab pos="426720" algn="l"/>
              </a:tabLst>
            </a:pPr>
            <a:r>
              <a:rPr sz="2800" spc="-225" dirty="0">
                <a:latin typeface="Verdana"/>
                <a:cs typeface="Verdana"/>
              </a:rPr>
              <a:t>img1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75" dirty="0">
                <a:latin typeface="Verdana"/>
                <a:cs typeface="Verdana"/>
              </a:rPr>
              <a:t>=</a:t>
            </a:r>
            <a:r>
              <a:rPr sz="2800" spc="-415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cv2.imread(r'C:\Users\shiva\Downloads\WhatsApp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130" dirty="0">
                <a:latin typeface="Verdana"/>
                <a:cs typeface="Verdana"/>
              </a:rPr>
              <a:t>Image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2023-04-08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5" dirty="0">
                <a:latin typeface="Verdana"/>
                <a:cs typeface="Verdana"/>
              </a:rPr>
              <a:t>at</a:t>
            </a:r>
            <a:endParaRPr sz="2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80" dirty="0">
                <a:latin typeface="Verdana"/>
                <a:cs typeface="Verdana"/>
              </a:rPr>
              <a:t>1</a:t>
            </a:r>
            <a:r>
              <a:rPr sz="2800" spc="50" dirty="0">
                <a:latin typeface="Verdana"/>
                <a:cs typeface="Verdana"/>
              </a:rPr>
              <a:t>6</a:t>
            </a:r>
            <a:r>
              <a:rPr sz="2800" spc="-355" dirty="0">
                <a:latin typeface="Verdana"/>
                <a:cs typeface="Verdana"/>
              </a:rPr>
              <a:t>.</a:t>
            </a:r>
            <a:r>
              <a:rPr sz="2800" spc="60" dirty="0">
                <a:latin typeface="Verdana"/>
                <a:cs typeface="Verdana"/>
              </a:rPr>
              <a:t>0</a:t>
            </a:r>
            <a:r>
              <a:rPr sz="2800" spc="55" dirty="0">
                <a:latin typeface="Verdana"/>
                <a:cs typeface="Verdana"/>
              </a:rPr>
              <a:t>9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95" dirty="0">
                <a:latin typeface="Verdana"/>
                <a:cs typeface="Verdana"/>
              </a:rPr>
              <a:t>P</a:t>
            </a:r>
            <a:r>
              <a:rPr sz="2800" spc="150" dirty="0">
                <a:latin typeface="Verdana"/>
                <a:cs typeface="Verdana"/>
              </a:rPr>
              <a:t>M</a:t>
            </a:r>
            <a:r>
              <a:rPr sz="2800" spc="-355" dirty="0">
                <a:latin typeface="Verdana"/>
                <a:cs typeface="Verdana"/>
              </a:rPr>
              <a:t>.</a:t>
            </a:r>
            <a:r>
              <a:rPr sz="2800" spc="-330" dirty="0">
                <a:latin typeface="Verdana"/>
                <a:cs typeface="Verdana"/>
              </a:rPr>
              <a:t>j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25" dirty="0">
                <a:latin typeface="Verdana"/>
                <a:cs typeface="Verdana"/>
              </a:rPr>
              <a:t>g</a:t>
            </a:r>
            <a:r>
              <a:rPr sz="2800" spc="-260" dirty="0">
                <a:latin typeface="Verdana"/>
                <a:cs typeface="Verdana"/>
              </a:rPr>
              <a:t>'</a:t>
            </a:r>
            <a:r>
              <a:rPr sz="2800" spc="-440" dirty="0">
                <a:latin typeface="Verdana"/>
                <a:cs typeface="Verdana"/>
              </a:rPr>
              <a:t>)</a:t>
            </a:r>
            <a:endParaRPr sz="2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5" dirty="0">
                <a:latin typeface="Verdana"/>
                <a:cs typeface="Verdana"/>
              </a:rPr>
              <a:t>l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355" dirty="0">
                <a:latin typeface="Verdana"/>
                <a:cs typeface="Verdana"/>
              </a:rPr>
              <a:t>.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165" dirty="0">
                <a:latin typeface="Verdana"/>
                <a:cs typeface="Verdana"/>
              </a:rPr>
              <a:t>h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5" dirty="0">
                <a:latin typeface="Verdana"/>
                <a:cs typeface="Verdana"/>
              </a:rPr>
              <a:t>w</a:t>
            </a:r>
            <a:r>
              <a:rPr sz="2800" spc="-440" dirty="0">
                <a:latin typeface="Verdana"/>
                <a:cs typeface="Verdana"/>
              </a:rPr>
              <a:t>(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25" dirty="0">
                <a:latin typeface="Verdana"/>
                <a:cs typeface="Verdana"/>
              </a:rPr>
              <a:t>g</a:t>
            </a:r>
            <a:r>
              <a:rPr sz="2800" spc="-580" dirty="0">
                <a:latin typeface="Verdana"/>
                <a:cs typeface="Verdana"/>
              </a:rPr>
              <a:t>1</a:t>
            </a:r>
            <a:r>
              <a:rPr sz="2800" spc="-315" dirty="0">
                <a:latin typeface="Verdana"/>
                <a:cs typeface="Verdana"/>
              </a:rPr>
              <a:t>[</a:t>
            </a:r>
            <a:r>
              <a:rPr sz="2800" spc="-705" dirty="0">
                <a:latin typeface="Verdana"/>
                <a:cs typeface="Verdana"/>
              </a:rPr>
              <a:t>:</a:t>
            </a:r>
            <a:r>
              <a:rPr sz="2800" spc="-265" dirty="0">
                <a:latin typeface="Verdana"/>
                <a:cs typeface="Verdana"/>
              </a:rPr>
              <a:t>,</a:t>
            </a:r>
            <a:r>
              <a:rPr sz="2800" spc="-705" dirty="0">
                <a:latin typeface="Verdana"/>
                <a:cs typeface="Verdana"/>
              </a:rPr>
              <a:t>:</a:t>
            </a:r>
            <a:r>
              <a:rPr sz="2800" spc="-265" dirty="0">
                <a:latin typeface="Verdana"/>
                <a:cs typeface="Verdana"/>
              </a:rPr>
              <a:t>,</a:t>
            </a:r>
            <a:r>
              <a:rPr sz="2800" spc="-705" dirty="0">
                <a:latin typeface="Verdana"/>
                <a:cs typeface="Verdana"/>
              </a:rPr>
              <a:t>::</a:t>
            </a:r>
            <a:r>
              <a:rPr sz="2800" spc="-310" dirty="0">
                <a:latin typeface="Verdana"/>
                <a:cs typeface="Verdana"/>
              </a:rPr>
              <a:t>-</a:t>
            </a:r>
            <a:r>
              <a:rPr sz="2800" spc="-580" dirty="0">
                <a:latin typeface="Verdana"/>
                <a:cs typeface="Verdana"/>
              </a:rPr>
              <a:t>1</a:t>
            </a:r>
            <a:r>
              <a:rPr sz="2800" spc="-315" dirty="0">
                <a:latin typeface="Verdana"/>
                <a:cs typeface="Verdana"/>
              </a:rPr>
              <a:t>]</a:t>
            </a:r>
            <a:r>
              <a:rPr sz="2800" spc="-440" dirty="0">
                <a:latin typeface="Verdana"/>
                <a:cs typeface="Verdana"/>
              </a:rPr>
              <a:t>)</a:t>
            </a:r>
            <a:endParaRPr sz="2800" dirty="0">
              <a:latin typeface="Verdana"/>
              <a:cs typeface="Verdana"/>
            </a:endParaRPr>
          </a:p>
          <a:p>
            <a:pPr marL="12064">
              <a:lnSpc>
                <a:spcPct val="100000"/>
              </a:lnSpc>
              <a:spcBef>
                <a:spcPts val="240"/>
              </a:spcBef>
              <a:tabLst>
                <a:tab pos="429895" algn="l"/>
              </a:tabLst>
            </a:pPr>
            <a:r>
              <a:rPr sz="2800" spc="-130" dirty="0">
                <a:latin typeface="Verdana"/>
                <a:cs typeface="Verdana"/>
              </a:rPr>
              <a:t>plt.show()</a:t>
            </a:r>
            <a:endParaRPr sz="2800" dirty="0">
              <a:latin typeface="Verdana"/>
              <a:cs typeface="Verdana"/>
            </a:endParaRPr>
          </a:p>
          <a:p>
            <a:pPr marL="12065">
              <a:lnSpc>
                <a:spcPct val="100000"/>
              </a:lnSpc>
              <a:spcBef>
                <a:spcPts val="240"/>
              </a:spcBef>
              <a:tabLst>
                <a:tab pos="428625" algn="l"/>
              </a:tabLst>
            </a:pPr>
            <a:r>
              <a:rPr sz="2800" spc="-40" dirty="0">
                <a:latin typeface="Verdana"/>
                <a:cs typeface="Verdana"/>
              </a:rPr>
              <a:t>result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75" dirty="0">
                <a:latin typeface="Verdana"/>
                <a:cs typeface="Verdana"/>
              </a:rPr>
              <a:t>=</a:t>
            </a:r>
            <a:r>
              <a:rPr sz="2800" spc="-85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DeepFace.analyze(img1,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55" dirty="0">
                <a:latin typeface="Verdana"/>
                <a:cs typeface="Verdana"/>
              </a:rPr>
              <a:t>actions=['age'])</a:t>
            </a:r>
            <a:endParaRPr sz="2800" dirty="0">
              <a:latin typeface="Verdana"/>
              <a:cs typeface="Verdana"/>
            </a:endParaRPr>
          </a:p>
          <a:p>
            <a:pPr marL="12065">
              <a:lnSpc>
                <a:spcPct val="100000"/>
              </a:lnSpc>
              <a:spcBef>
                <a:spcPts val="240"/>
              </a:spcBef>
              <a:tabLst>
                <a:tab pos="430530" algn="l"/>
              </a:tabLst>
            </a:pP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440" dirty="0">
                <a:latin typeface="Verdana"/>
                <a:cs typeface="Verdana"/>
              </a:rPr>
              <a:t>(</a:t>
            </a:r>
            <a:r>
              <a:rPr sz="2800" spc="-295" dirty="0">
                <a:latin typeface="Verdana"/>
                <a:cs typeface="Verdana"/>
              </a:rPr>
              <a:t>"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25" dirty="0">
                <a:latin typeface="Verdana"/>
                <a:cs typeface="Verdana"/>
              </a:rPr>
              <a:t>g</a:t>
            </a:r>
            <a:r>
              <a:rPr sz="2800" spc="90" dirty="0">
                <a:latin typeface="Verdana"/>
                <a:cs typeface="Verdana"/>
              </a:rPr>
              <a:t>e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05" dirty="0">
                <a:latin typeface="Verdana"/>
                <a:cs typeface="Verdana"/>
              </a:rPr>
              <a:t>:</a:t>
            </a:r>
            <a:r>
              <a:rPr sz="2800" spc="-295" dirty="0">
                <a:latin typeface="Verdana"/>
                <a:cs typeface="Verdana"/>
              </a:rPr>
              <a:t>"</a:t>
            </a:r>
            <a:r>
              <a:rPr sz="2800" spc="-265" dirty="0">
                <a:latin typeface="Verdana"/>
                <a:cs typeface="Verdana"/>
              </a:rPr>
              <a:t>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160" dirty="0">
                <a:latin typeface="Verdana"/>
                <a:cs typeface="Verdana"/>
              </a:rPr>
              <a:t>u</a:t>
            </a:r>
            <a:r>
              <a:rPr sz="2800" spc="5" dirty="0">
                <a:latin typeface="Verdana"/>
                <a:cs typeface="Verdana"/>
              </a:rPr>
              <a:t>l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440" dirty="0">
                <a:latin typeface="Verdana"/>
                <a:cs typeface="Verdana"/>
              </a:rPr>
              <a:t>)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9700"/>
            <a:chOff x="0" y="0"/>
            <a:chExt cx="18288000" cy="10299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" y="0"/>
              <a:ext cx="6300913" cy="40753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3753" y="4821181"/>
              <a:ext cx="3145790" cy="3427729"/>
            </a:xfrm>
            <a:custGeom>
              <a:avLst/>
              <a:gdLst/>
              <a:ahLst/>
              <a:cxnLst/>
              <a:rect l="l" t="t" r="r" b="b"/>
              <a:pathLst>
                <a:path w="3145790" h="3427729">
                  <a:moveTo>
                    <a:pt x="0" y="3427452"/>
                  </a:moveTo>
                  <a:lnTo>
                    <a:pt x="0" y="0"/>
                  </a:lnTo>
                  <a:lnTo>
                    <a:pt x="3145217" y="0"/>
                  </a:lnTo>
                  <a:lnTo>
                    <a:pt x="3145217" y="3427452"/>
                  </a:lnTo>
                  <a:lnTo>
                    <a:pt x="0" y="3427452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02096" y="6502841"/>
            <a:ext cx="1688464" cy="12788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43535" marR="5080" indent="-331470">
              <a:lnSpc>
                <a:spcPts val="3229"/>
              </a:lnSpc>
              <a:spcBef>
                <a:spcPts val="254"/>
              </a:spcBef>
            </a:pPr>
            <a:r>
              <a:rPr sz="2700" spc="350" dirty="0">
                <a:solidFill>
                  <a:srgbClr val="FFFAFA"/>
                </a:solidFill>
                <a:latin typeface="Tahoma"/>
                <a:cs typeface="Tahoma"/>
              </a:rPr>
              <a:t>V</a:t>
            </a:r>
            <a:r>
              <a:rPr sz="2700" spc="195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2700" spc="155" dirty="0">
                <a:solidFill>
                  <a:srgbClr val="FFFAFA"/>
                </a:solidFill>
                <a:latin typeface="Tahoma"/>
                <a:cs typeface="Tahoma"/>
              </a:rPr>
              <a:t>r</a:t>
            </a:r>
            <a:r>
              <a:rPr sz="2700" spc="295" dirty="0">
                <a:solidFill>
                  <a:srgbClr val="FFFAFA"/>
                </a:solidFill>
                <a:latin typeface="Tahoma"/>
                <a:cs typeface="Tahoma"/>
              </a:rPr>
              <a:t>s</a:t>
            </a:r>
            <a:r>
              <a:rPr sz="2700" spc="195" dirty="0">
                <a:solidFill>
                  <a:srgbClr val="FFFAFA"/>
                </a:solidFill>
                <a:latin typeface="Tahoma"/>
                <a:cs typeface="Tahoma"/>
              </a:rPr>
              <a:t>h</a:t>
            </a:r>
            <a:r>
              <a:rPr sz="2700" spc="17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700" spc="290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r>
              <a:rPr sz="2700" spc="195" dirty="0">
                <a:solidFill>
                  <a:srgbClr val="FFFAFA"/>
                </a:solidFill>
                <a:latin typeface="Tahoma"/>
                <a:cs typeface="Tahoma"/>
              </a:rPr>
              <a:t>h</a:t>
            </a:r>
            <a:r>
              <a:rPr sz="2700" spc="45" dirty="0">
                <a:solidFill>
                  <a:srgbClr val="FFFAFA"/>
                </a:solidFill>
                <a:latin typeface="Tahoma"/>
                <a:cs typeface="Tahoma"/>
              </a:rPr>
              <a:t>a  </a:t>
            </a:r>
            <a:r>
              <a:rPr sz="2700" spc="210" dirty="0">
                <a:solidFill>
                  <a:srgbClr val="FFFAFA"/>
                </a:solidFill>
                <a:latin typeface="Tahoma"/>
                <a:cs typeface="Tahoma"/>
              </a:rPr>
              <a:t>Pentu</a:t>
            </a:r>
            <a:endParaRPr sz="2700">
              <a:latin typeface="Tahoma"/>
              <a:cs typeface="Tahoma"/>
            </a:endParaRPr>
          </a:p>
          <a:p>
            <a:pPr marL="181610">
              <a:lnSpc>
                <a:spcPct val="100000"/>
              </a:lnSpc>
              <a:spcBef>
                <a:spcPts val="795"/>
              </a:spcBef>
            </a:pPr>
            <a:r>
              <a:rPr sz="2050" spc="35" dirty="0">
                <a:solidFill>
                  <a:srgbClr val="FFFAFA"/>
                </a:solidFill>
                <a:latin typeface="Tahoma"/>
                <a:cs typeface="Tahoma"/>
              </a:rPr>
              <a:t>102103107</a:t>
            </a:r>
            <a:endParaRPr sz="20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91444" y="3684928"/>
            <a:ext cx="2643505" cy="2641600"/>
            <a:chOff x="1091444" y="3684928"/>
            <a:chExt cx="2643505" cy="26416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086" y="3711658"/>
              <a:ext cx="2595970" cy="2590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91444" y="3684928"/>
              <a:ext cx="2643505" cy="2641600"/>
            </a:xfrm>
            <a:custGeom>
              <a:avLst/>
              <a:gdLst/>
              <a:ahLst/>
              <a:cxnLst/>
              <a:rect l="l" t="t" r="r" b="b"/>
              <a:pathLst>
                <a:path w="2643504" h="2641600">
                  <a:moveTo>
                    <a:pt x="1417951" y="12700"/>
                  </a:moveTo>
                  <a:lnTo>
                    <a:pt x="1225306" y="12700"/>
                  </a:lnTo>
                  <a:lnTo>
                    <a:pt x="1273251" y="0"/>
                  </a:lnTo>
                  <a:lnTo>
                    <a:pt x="1370006" y="0"/>
                  </a:lnTo>
                  <a:lnTo>
                    <a:pt x="1417951" y="12700"/>
                  </a:lnTo>
                  <a:close/>
                </a:path>
                <a:path w="2643504" h="2641600">
                  <a:moveTo>
                    <a:pt x="1558888" y="2628900"/>
                  </a:moveTo>
                  <a:lnTo>
                    <a:pt x="1084369" y="2628900"/>
                  </a:lnTo>
                  <a:lnTo>
                    <a:pt x="904336" y="2578100"/>
                  </a:lnTo>
                  <a:lnTo>
                    <a:pt x="818240" y="2552700"/>
                  </a:lnTo>
                  <a:lnTo>
                    <a:pt x="776277" y="2527300"/>
                  </a:lnTo>
                  <a:lnTo>
                    <a:pt x="735078" y="2514600"/>
                  </a:lnTo>
                  <a:lnTo>
                    <a:pt x="694673" y="2489200"/>
                  </a:lnTo>
                  <a:lnTo>
                    <a:pt x="655092" y="2463800"/>
                  </a:lnTo>
                  <a:lnTo>
                    <a:pt x="616364" y="2438400"/>
                  </a:lnTo>
                  <a:lnTo>
                    <a:pt x="578521" y="2413000"/>
                  </a:lnTo>
                  <a:lnTo>
                    <a:pt x="541592" y="2387600"/>
                  </a:lnTo>
                  <a:lnTo>
                    <a:pt x="505607" y="2362200"/>
                  </a:lnTo>
                  <a:lnTo>
                    <a:pt x="470596" y="2336800"/>
                  </a:lnTo>
                  <a:lnTo>
                    <a:pt x="436590" y="2311400"/>
                  </a:lnTo>
                  <a:lnTo>
                    <a:pt x="403618" y="2273300"/>
                  </a:lnTo>
                  <a:lnTo>
                    <a:pt x="371711" y="2247900"/>
                  </a:lnTo>
                  <a:lnTo>
                    <a:pt x="340899" y="2209800"/>
                  </a:lnTo>
                  <a:lnTo>
                    <a:pt x="311211" y="2171700"/>
                  </a:lnTo>
                  <a:lnTo>
                    <a:pt x="282679" y="2146300"/>
                  </a:lnTo>
                  <a:lnTo>
                    <a:pt x="255331" y="2108200"/>
                  </a:lnTo>
                  <a:lnTo>
                    <a:pt x="229198" y="2070100"/>
                  </a:lnTo>
                  <a:lnTo>
                    <a:pt x="204310" y="2032000"/>
                  </a:lnTo>
                  <a:lnTo>
                    <a:pt x="180698" y="1993900"/>
                  </a:lnTo>
                  <a:lnTo>
                    <a:pt x="158391" y="1955800"/>
                  </a:lnTo>
                  <a:lnTo>
                    <a:pt x="137419" y="1917700"/>
                  </a:lnTo>
                  <a:lnTo>
                    <a:pt x="117813" y="1866900"/>
                  </a:lnTo>
                  <a:lnTo>
                    <a:pt x="99602" y="1828800"/>
                  </a:lnTo>
                  <a:lnTo>
                    <a:pt x="82817" y="1790700"/>
                  </a:lnTo>
                  <a:lnTo>
                    <a:pt x="67488" y="1739900"/>
                  </a:lnTo>
                  <a:lnTo>
                    <a:pt x="53645" y="1701800"/>
                  </a:lnTo>
                  <a:lnTo>
                    <a:pt x="41317" y="1651000"/>
                  </a:lnTo>
                  <a:lnTo>
                    <a:pt x="30536" y="1612900"/>
                  </a:lnTo>
                  <a:lnTo>
                    <a:pt x="21331" y="1562100"/>
                  </a:lnTo>
                  <a:lnTo>
                    <a:pt x="13732" y="1511300"/>
                  </a:lnTo>
                  <a:lnTo>
                    <a:pt x="7769" y="1473200"/>
                  </a:lnTo>
                  <a:lnTo>
                    <a:pt x="3473" y="1422400"/>
                  </a:lnTo>
                  <a:lnTo>
                    <a:pt x="873" y="1371600"/>
                  </a:lnTo>
                  <a:lnTo>
                    <a:pt x="0" y="1320800"/>
                  </a:lnTo>
                  <a:lnTo>
                    <a:pt x="873" y="1282700"/>
                  </a:lnTo>
                  <a:lnTo>
                    <a:pt x="3473" y="1231900"/>
                  </a:lnTo>
                  <a:lnTo>
                    <a:pt x="7769" y="1181100"/>
                  </a:lnTo>
                  <a:lnTo>
                    <a:pt x="13732" y="1130300"/>
                  </a:lnTo>
                  <a:lnTo>
                    <a:pt x="21331" y="1092200"/>
                  </a:lnTo>
                  <a:lnTo>
                    <a:pt x="30536" y="1041400"/>
                  </a:lnTo>
                  <a:lnTo>
                    <a:pt x="41318" y="1003300"/>
                  </a:lnTo>
                  <a:lnTo>
                    <a:pt x="53645" y="952500"/>
                  </a:lnTo>
                  <a:lnTo>
                    <a:pt x="67489" y="914400"/>
                  </a:lnTo>
                  <a:lnTo>
                    <a:pt x="82818" y="863600"/>
                  </a:lnTo>
                  <a:lnTo>
                    <a:pt x="99603" y="825500"/>
                  </a:lnTo>
                  <a:lnTo>
                    <a:pt x="117814" y="774700"/>
                  </a:lnTo>
                  <a:lnTo>
                    <a:pt x="137420" y="736600"/>
                  </a:lnTo>
                  <a:lnTo>
                    <a:pt x="158392" y="698500"/>
                  </a:lnTo>
                  <a:lnTo>
                    <a:pt x="180699" y="660400"/>
                  </a:lnTo>
                  <a:lnTo>
                    <a:pt x="204312" y="622300"/>
                  </a:lnTo>
                  <a:lnTo>
                    <a:pt x="229199" y="584200"/>
                  </a:lnTo>
                  <a:lnTo>
                    <a:pt x="255332" y="546100"/>
                  </a:lnTo>
                  <a:lnTo>
                    <a:pt x="282680" y="508000"/>
                  </a:lnTo>
                  <a:lnTo>
                    <a:pt x="311213" y="469900"/>
                  </a:lnTo>
                  <a:lnTo>
                    <a:pt x="340901" y="444500"/>
                  </a:lnTo>
                  <a:lnTo>
                    <a:pt x="371713" y="406400"/>
                  </a:lnTo>
                  <a:lnTo>
                    <a:pt x="403621" y="381000"/>
                  </a:lnTo>
                  <a:lnTo>
                    <a:pt x="436592" y="342900"/>
                  </a:lnTo>
                  <a:lnTo>
                    <a:pt x="470599" y="317500"/>
                  </a:lnTo>
                  <a:lnTo>
                    <a:pt x="505609" y="292100"/>
                  </a:lnTo>
                  <a:lnTo>
                    <a:pt x="541594" y="254000"/>
                  </a:lnTo>
                  <a:lnTo>
                    <a:pt x="578523" y="228600"/>
                  </a:lnTo>
                  <a:lnTo>
                    <a:pt x="616367" y="203200"/>
                  </a:lnTo>
                  <a:lnTo>
                    <a:pt x="655094" y="190500"/>
                  </a:lnTo>
                  <a:lnTo>
                    <a:pt x="694675" y="165100"/>
                  </a:lnTo>
                  <a:lnTo>
                    <a:pt x="735081" y="139700"/>
                  </a:lnTo>
                  <a:lnTo>
                    <a:pt x="776279" y="127000"/>
                  </a:lnTo>
                  <a:lnTo>
                    <a:pt x="818242" y="101600"/>
                  </a:lnTo>
                  <a:lnTo>
                    <a:pt x="993128" y="50800"/>
                  </a:lnTo>
                  <a:lnTo>
                    <a:pt x="1130836" y="12700"/>
                  </a:lnTo>
                  <a:lnTo>
                    <a:pt x="1512422" y="12700"/>
                  </a:lnTo>
                  <a:lnTo>
                    <a:pt x="1650131" y="50800"/>
                  </a:lnTo>
                  <a:lnTo>
                    <a:pt x="1226729" y="50800"/>
                  </a:lnTo>
                  <a:lnTo>
                    <a:pt x="1179966" y="63500"/>
                  </a:lnTo>
                  <a:lnTo>
                    <a:pt x="1133702" y="63500"/>
                  </a:lnTo>
                  <a:lnTo>
                    <a:pt x="1042793" y="88900"/>
                  </a:lnTo>
                  <a:lnTo>
                    <a:pt x="998211" y="88900"/>
                  </a:lnTo>
                  <a:lnTo>
                    <a:pt x="954252" y="101600"/>
                  </a:lnTo>
                  <a:lnTo>
                    <a:pt x="910947" y="127000"/>
                  </a:lnTo>
                  <a:lnTo>
                    <a:pt x="785264" y="165100"/>
                  </a:lnTo>
                  <a:lnTo>
                    <a:pt x="744885" y="190500"/>
                  </a:lnTo>
                  <a:lnTo>
                    <a:pt x="705314" y="215900"/>
                  </a:lnTo>
                  <a:lnTo>
                    <a:pt x="666583" y="228600"/>
                  </a:lnTo>
                  <a:lnTo>
                    <a:pt x="628723" y="254000"/>
                  </a:lnTo>
                  <a:lnTo>
                    <a:pt x="591765" y="279400"/>
                  </a:lnTo>
                  <a:lnTo>
                    <a:pt x="555740" y="304800"/>
                  </a:lnTo>
                  <a:lnTo>
                    <a:pt x="520679" y="342900"/>
                  </a:lnTo>
                  <a:lnTo>
                    <a:pt x="486614" y="368300"/>
                  </a:lnTo>
                  <a:lnTo>
                    <a:pt x="453574" y="393700"/>
                  </a:lnTo>
                  <a:lnTo>
                    <a:pt x="421591" y="431800"/>
                  </a:lnTo>
                  <a:lnTo>
                    <a:pt x="390696" y="457200"/>
                  </a:lnTo>
                  <a:lnTo>
                    <a:pt x="360921" y="495300"/>
                  </a:lnTo>
                  <a:lnTo>
                    <a:pt x="332295" y="520700"/>
                  </a:lnTo>
                  <a:lnTo>
                    <a:pt x="304851" y="558800"/>
                  </a:lnTo>
                  <a:lnTo>
                    <a:pt x="278619" y="596900"/>
                  </a:lnTo>
                  <a:lnTo>
                    <a:pt x="253630" y="635000"/>
                  </a:lnTo>
                  <a:lnTo>
                    <a:pt x="229915" y="673100"/>
                  </a:lnTo>
                  <a:lnTo>
                    <a:pt x="207505" y="711200"/>
                  </a:lnTo>
                  <a:lnTo>
                    <a:pt x="186432" y="749300"/>
                  </a:lnTo>
                  <a:lnTo>
                    <a:pt x="166726" y="787400"/>
                  </a:lnTo>
                  <a:lnTo>
                    <a:pt x="148418" y="825500"/>
                  </a:lnTo>
                  <a:lnTo>
                    <a:pt x="131539" y="876300"/>
                  </a:lnTo>
                  <a:lnTo>
                    <a:pt x="116121" y="914400"/>
                  </a:lnTo>
                  <a:lnTo>
                    <a:pt x="102194" y="965200"/>
                  </a:lnTo>
                  <a:lnTo>
                    <a:pt x="89789" y="1003300"/>
                  </a:lnTo>
                  <a:lnTo>
                    <a:pt x="78938" y="1041400"/>
                  </a:lnTo>
                  <a:lnTo>
                    <a:pt x="69671" y="1092200"/>
                  </a:lnTo>
                  <a:lnTo>
                    <a:pt x="62019" y="1143000"/>
                  </a:lnTo>
                  <a:lnTo>
                    <a:pt x="56013" y="1181100"/>
                  </a:lnTo>
                  <a:lnTo>
                    <a:pt x="51686" y="1231900"/>
                  </a:lnTo>
                  <a:lnTo>
                    <a:pt x="49066" y="1282700"/>
                  </a:lnTo>
                  <a:lnTo>
                    <a:pt x="48186" y="1320800"/>
                  </a:lnTo>
                  <a:lnTo>
                    <a:pt x="49066" y="1371600"/>
                  </a:lnTo>
                  <a:lnTo>
                    <a:pt x="51686" y="1422400"/>
                  </a:lnTo>
                  <a:lnTo>
                    <a:pt x="56013" y="1473200"/>
                  </a:lnTo>
                  <a:lnTo>
                    <a:pt x="62019" y="1511300"/>
                  </a:lnTo>
                  <a:lnTo>
                    <a:pt x="69671" y="1562100"/>
                  </a:lnTo>
                  <a:lnTo>
                    <a:pt x="78938" y="1600200"/>
                  </a:lnTo>
                  <a:lnTo>
                    <a:pt x="89789" y="1651000"/>
                  </a:lnTo>
                  <a:lnTo>
                    <a:pt x="102194" y="1689100"/>
                  </a:lnTo>
                  <a:lnTo>
                    <a:pt x="116121" y="1739900"/>
                  </a:lnTo>
                  <a:lnTo>
                    <a:pt x="131539" y="1778000"/>
                  </a:lnTo>
                  <a:lnTo>
                    <a:pt x="148418" y="1816100"/>
                  </a:lnTo>
                  <a:lnTo>
                    <a:pt x="166726" y="1866900"/>
                  </a:lnTo>
                  <a:lnTo>
                    <a:pt x="186432" y="1905000"/>
                  </a:lnTo>
                  <a:lnTo>
                    <a:pt x="207505" y="1943100"/>
                  </a:lnTo>
                  <a:lnTo>
                    <a:pt x="229915" y="1981200"/>
                  </a:lnTo>
                  <a:lnTo>
                    <a:pt x="253630" y="2019300"/>
                  </a:lnTo>
                  <a:lnTo>
                    <a:pt x="278619" y="2057400"/>
                  </a:lnTo>
                  <a:lnTo>
                    <a:pt x="304851" y="2095500"/>
                  </a:lnTo>
                  <a:lnTo>
                    <a:pt x="332295" y="2133600"/>
                  </a:lnTo>
                  <a:lnTo>
                    <a:pt x="360921" y="2159000"/>
                  </a:lnTo>
                  <a:lnTo>
                    <a:pt x="390696" y="2197100"/>
                  </a:lnTo>
                  <a:lnTo>
                    <a:pt x="421591" y="2222500"/>
                  </a:lnTo>
                  <a:lnTo>
                    <a:pt x="453574" y="2260600"/>
                  </a:lnTo>
                  <a:lnTo>
                    <a:pt x="486614" y="2286000"/>
                  </a:lnTo>
                  <a:lnTo>
                    <a:pt x="520679" y="2311400"/>
                  </a:lnTo>
                  <a:lnTo>
                    <a:pt x="555740" y="2336800"/>
                  </a:lnTo>
                  <a:lnTo>
                    <a:pt x="591765" y="2374900"/>
                  </a:lnTo>
                  <a:lnTo>
                    <a:pt x="628723" y="2400300"/>
                  </a:lnTo>
                  <a:lnTo>
                    <a:pt x="666583" y="2413000"/>
                  </a:lnTo>
                  <a:lnTo>
                    <a:pt x="705314" y="2438400"/>
                  </a:lnTo>
                  <a:lnTo>
                    <a:pt x="744885" y="2463800"/>
                  </a:lnTo>
                  <a:lnTo>
                    <a:pt x="785264" y="2476500"/>
                  </a:lnTo>
                  <a:lnTo>
                    <a:pt x="826422" y="2501900"/>
                  </a:lnTo>
                  <a:lnTo>
                    <a:pt x="954252" y="2540000"/>
                  </a:lnTo>
                  <a:lnTo>
                    <a:pt x="1133702" y="2590800"/>
                  </a:lnTo>
                  <a:lnTo>
                    <a:pt x="1226729" y="2590800"/>
                  </a:lnTo>
                  <a:lnTo>
                    <a:pt x="1273960" y="2603500"/>
                  </a:lnTo>
                  <a:lnTo>
                    <a:pt x="1650131" y="2603500"/>
                  </a:lnTo>
                  <a:lnTo>
                    <a:pt x="1558888" y="2628900"/>
                  </a:lnTo>
                  <a:close/>
                </a:path>
                <a:path w="2643504" h="2641600">
                  <a:moveTo>
                    <a:pt x="1650131" y="2603500"/>
                  </a:moveTo>
                  <a:lnTo>
                    <a:pt x="1369295" y="2603500"/>
                  </a:lnTo>
                  <a:lnTo>
                    <a:pt x="1416526" y="2590800"/>
                  </a:lnTo>
                  <a:lnTo>
                    <a:pt x="1509553" y="2590800"/>
                  </a:lnTo>
                  <a:lnTo>
                    <a:pt x="1689002" y="2540000"/>
                  </a:lnTo>
                  <a:lnTo>
                    <a:pt x="1816833" y="2501900"/>
                  </a:lnTo>
                  <a:lnTo>
                    <a:pt x="1857991" y="2476500"/>
                  </a:lnTo>
                  <a:lnTo>
                    <a:pt x="1898371" y="2463800"/>
                  </a:lnTo>
                  <a:lnTo>
                    <a:pt x="1937942" y="2438400"/>
                  </a:lnTo>
                  <a:lnTo>
                    <a:pt x="1976673" y="2413000"/>
                  </a:lnTo>
                  <a:lnTo>
                    <a:pt x="2014533" y="2400300"/>
                  </a:lnTo>
                  <a:lnTo>
                    <a:pt x="2051491" y="2374900"/>
                  </a:lnTo>
                  <a:lnTo>
                    <a:pt x="2087517" y="2336800"/>
                  </a:lnTo>
                  <a:lnTo>
                    <a:pt x="2122578" y="2311400"/>
                  </a:lnTo>
                  <a:lnTo>
                    <a:pt x="2156644" y="2286000"/>
                  </a:lnTo>
                  <a:lnTo>
                    <a:pt x="2189685" y="2260600"/>
                  </a:lnTo>
                  <a:lnTo>
                    <a:pt x="2221668" y="2222500"/>
                  </a:lnTo>
                  <a:lnTo>
                    <a:pt x="2252563" y="2197100"/>
                  </a:lnTo>
                  <a:lnTo>
                    <a:pt x="2282339" y="2159000"/>
                  </a:lnTo>
                  <a:lnTo>
                    <a:pt x="2310965" y="2133600"/>
                  </a:lnTo>
                  <a:lnTo>
                    <a:pt x="2338410" y="2095500"/>
                  </a:lnTo>
                  <a:lnTo>
                    <a:pt x="2364642" y="2057400"/>
                  </a:lnTo>
                  <a:lnTo>
                    <a:pt x="2389632" y="2019300"/>
                  </a:lnTo>
                  <a:lnTo>
                    <a:pt x="2413347" y="1981200"/>
                  </a:lnTo>
                  <a:lnTo>
                    <a:pt x="2435757" y="1943100"/>
                  </a:lnTo>
                  <a:lnTo>
                    <a:pt x="2456831" y="1905000"/>
                  </a:lnTo>
                  <a:lnTo>
                    <a:pt x="2476537" y="1866900"/>
                  </a:lnTo>
                  <a:lnTo>
                    <a:pt x="2494846" y="1816100"/>
                  </a:lnTo>
                  <a:lnTo>
                    <a:pt x="2511725" y="1778000"/>
                  </a:lnTo>
                  <a:lnTo>
                    <a:pt x="2527143" y="1739900"/>
                  </a:lnTo>
                  <a:lnTo>
                    <a:pt x="2541071" y="1689100"/>
                  </a:lnTo>
                  <a:lnTo>
                    <a:pt x="2553476" y="1651000"/>
                  </a:lnTo>
                  <a:lnTo>
                    <a:pt x="2564328" y="1600200"/>
                  </a:lnTo>
                  <a:lnTo>
                    <a:pt x="2573595" y="1562100"/>
                  </a:lnTo>
                  <a:lnTo>
                    <a:pt x="2581247" y="1511300"/>
                  </a:lnTo>
                  <a:lnTo>
                    <a:pt x="2587252" y="1473200"/>
                  </a:lnTo>
                  <a:lnTo>
                    <a:pt x="2591580" y="1422400"/>
                  </a:lnTo>
                  <a:lnTo>
                    <a:pt x="2594200" y="1371600"/>
                  </a:lnTo>
                  <a:lnTo>
                    <a:pt x="2595080" y="1320800"/>
                  </a:lnTo>
                  <a:lnTo>
                    <a:pt x="2594200" y="1282700"/>
                  </a:lnTo>
                  <a:lnTo>
                    <a:pt x="2591580" y="1231900"/>
                  </a:lnTo>
                  <a:lnTo>
                    <a:pt x="2587252" y="1181100"/>
                  </a:lnTo>
                  <a:lnTo>
                    <a:pt x="2581247" y="1143000"/>
                  </a:lnTo>
                  <a:lnTo>
                    <a:pt x="2573595" y="1092200"/>
                  </a:lnTo>
                  <a:lnTo>
                    <a:pt x="2564328" y="1041400"/>
                  </a:lnTo>
                  <a:lnTo>
                    <a:pt x="2553476" y="1003300"/>
                  </a:lnTo>
                  <a:lnTo>
                    <a:pt x="2541071" y="965200"/>
                  </a:lnTo>
                  <a:lnTo>
                    <a:pt x="2527143" y="914400"/>
                  </a:lnTo>
                  <a:lnTo>
                    <a:pt x="2511725" y="876300"/>
                  </a:lnTo>
                  <a:lnTo>
                    <a:pt x="2494846" y="825500"/>
                  </a:lnTo>
                  <a:lnTo>
                    <a:pt x="2476537" y="787400"/>
                  </a:lnTo>
                  <a:lnTo>
                    <a:pt x="2456831" y="749300"/>
                  </a:lnTo>
                  <a:lnTo>
                    <a:pt x="2435757" y="711200"/>
                  </a:lnTo>
                  <a:lnTo>
                    <a:pt x="2413347" y="673100"/>
                  </a:lnTo>
                  <a:lnTo>
                    <a:pt x="2389632" y="635000"/>
                  </a:lnTo>
                  <a:lnTo>
                    <a:pt x="2364642" y="596900"/>
                  </a:lnTo>
                  <a:lnTo>
                    <a:pt x="2338410" y="558800"/>
                  </a:lnTo>
                  <a:lnTo>
                    <a:pt x="2310965" y="520700"/>
                  </a:lnTo>
                  <a:lnTo>
                    <a:pt x="2282339" y="495300"/>
                  </a:lnTo>
                  <a:lnTo>
                    <a:pt x="2252563" y="457200"/>
                  </a:lnTo>
                  <a:lnTo>
                    <a:pt x="2221668" y="431800"/>
                  </a:lnTo>
                  <a:lnTo>
                    <a:pt x="2189685" y="393700"/>
                  </a:lnTo>
                  <a:lnTo>
                    <a:pt x="2156644" y="368300"/>
                  </a:lnTo>
                  <a:lnTo>
                    <a:pt x="2122578" y="342900"/>
                  </a:lnTo>
                  <a:lnTo>
                    <a:pt x="2087517" y="304800"/>
                  </a:lnTo>
                  <a:lnTo>
                    <a:pt x="2051491" y="279400"/>
                  </a:lnTo>
                  <a:lnTo>
                    <a:pt x="2014533" y="254000"/>
                  </a:lnTo>
                  <a:lnTo>
                    <a:pt x="1976673" y="228600"/>
                  </a:lnTo>
                  <a:lnTo>
                    <a:pt x="1937942" y="215900"/>
                  </a:lnTo>
                  <a:lnTo>
                    <a:pt x="1898371" y="190500"/>
                  </a:lnTo>
                  <a:lnTo>
                    <a:pt x="1857991" y="165100"/>
                  </a:lnTo>
                  <a:lnTo>
                    <a:pt x="1732308" y="127000"/>
                  </a:lnTo>
                  <a:lnTo>
                    <a:pt x="1689002" y="101600"/>
                  </a:lnTo>
                  <a:lnTo>
                    <a:pt x="1645043" y="88900"/>
                  </a:lnTo>
                  <a:lnTo>
                    <a:pt x="1600461" y="88900"/>
                  </a:lnTo>
                  <a:lnTo>
                    <a:pt x="1509553" y="63500"/>
                  </a:lnTo>
                  <a:lnTo>
                    <a:pt x="1463289" y="63500"/>
                  </a:lnTo>
                  <a:lnTo>
                    <a:pt x="1416526" y="50800"/>
                  </a:lnTo>
                  <a:lnTo>
                    <a:pt x="1650131" y="50800"/>
                  </a:lnTo>
                  <a:lnTo>
                    <a:pt x="1825018" y="101600"/>
                  </a:lnTo>
                  <a:lnTo>
                    <a:pt x="1866981" y="127000"/>
                  </a:lnTo>
                  <a:lnTo>
                    <a:pt x="1908180" y="139700"/>
                  </a:lnTo>
                  <a:lnTo>
                    <a:pt x="1948585" y="165100"/>
                  </a:lnTo>
                  <a:lnTo>
                    <a:pt x="1988166" y="190500"/>
                  </a:lnTo>
                  <a:lnTo>
                    <a:pt x="2026893" y="203200"/>
                  </a:lnTo>
                  <a:lnTo>
                    <a:pt x="2064737" y="228600"/>
                  </a:lnTo>
                  <a:lnTo>
                    <a:pt x="2101666" y="254000"/>
                  </a:lnTo>
                  <a:lnTo>
                    <a:pt x="2137651" y="292100"/>
                  </a:lnTo>
                  <a:lnTo>
                    <a:pt x="2172661" y="317500"/>
                  </a:lnTo>
                  <a:lnTo>
                    <a:pt x="2206667" y="342900"/>
                  </a:lnTo>
                  <a:lnTo>
                    <a:pt x="2239639" y="381000"/>
                  </a:lnTo>
                  <a:lnTo>
                    <a:pt x="2271546" y="406400"/>
                  </a:lnTo>
                  <a:lnTo>
                    <a:pt x="2302358" y="444500"/>
                  </a:lnTo>
                  <a:lnTo>
                    <a:pt x="2332046" y="469900"/>
                  </a:lnTo>
                  <a:lnTo>
                    <a:pt x="2360578" y="508000"/>
                  </a:lnTo>
                  <a:lnTo>
                    <a:pt x="2387926" y="546100"/>
                  </a:lnTo>
                  <a:lnTo>
                    <a:pt x="2414059" y="584200"/>
                  </a:lnTo>
                  <a:lnTo>
                    <a:pt x="2438946" y="622300"/>
                  </a:lnTo>
                  <a:lnTo>
                    <a:pt x="2462559" y="660400"/>
                  </a:lnTo>
                  <a:lnTo>
                    <a:pt x="2484866" y="698500"/>
                  </a:lnTo>
                  <a:lnTo>
                    <a:pt x="2505837" y="736600"/>
                  </a:lnTo>
                  <a:lnTo>
                    <a:pt x="2525443" y="774700"/>
                  </a:lnTo>
                  <a:lnTo>
                    <a:pt x="2543654" y="825500"/>
                  </a:lnTo>
                  <a:lnTo>
                    <a:pt x="2560439" y="863600"/>
                  </a:lnTo>
                  <a:lnTo>
                    <a:pt x="2575768" y="914400"/>
                  </a:lnTo>
                  <a:lnTo>
                    <a:pt x="2589611" y="952500"/>
                  </a:lnTo>
                  <a:lnTo>
                    <a:pt x="2601938" y="1003300"/>
                  </a:lnTo>
                  <a:lnTo>
                    <a:pt x="2612720" y="1041400"/>
                  </a:lnTo>
                  <a:lnTo>
                    <a:pt x="2621925" y="1092200"/>
                  </a:lnTo>
                  <a:lnTo>
                    <a:pt x="2629524" y="1130300"/>
                  </a:lnTo>
                  <a:lnTo>
                    <a:pt x="2635486" y="1181100"/>
                  </a:lnTo>
                  <a:lnTo>
                    <a:pt x="2639783" y="1231900"/>
                  </a:lnTo>
                  <a:lnTo>
                    <a:pt x="2642383" y="1282700"/>
                  </a:lnTo>
                  <a:lnTo>
                    <a:pt x="2643256" y="1320800"/>
                  </a:lnTo>
                  <a:lnTo>
                    <a:pt x="2642383" y="1371600"/>
                  </a:lnTo>
                  <a:lnTo>
                    <a:pt x="2639783" y="1422400"/>
                  </a:lnTo>
                  <a:lnTo>
                    <a:pt x="2635486" y="1473200"/>
                  </a:lnTo>
                  <a:lnTo>
                    <a:pt x="2629524" y="1511300"/>
                  </a:lnTo>
                  <a:lnTo>
                    <a:pt x="2621925" y="1562100"/>
                  </a:lnTo>
                  <a:lnTo>
                    <a:pt x="2612720" y="1612900"/>
                  </a:lnTo>
                  <a:lnTo>
                    <a:pt x="2601938" y="1651000"/>
                  </a:lnTo>
                  <a:lnTo>
                    <a:pt x="2589611" y="1701800"/>
                  </a:lnTo>
                  <a:lnTo>
                    <a:pt x="2575768" y="1739900"/>
                  </a:lnTo>
                  <a:lnTo>
                    <a:pt x="2560439" y="1790700"/>
                  </a:lnTo>
                  <a:lnTo>
                    <a:pt x="2543654" y="1828800"/>
                  </a:lnTo>
                  <a:lnTo>
                    <a:pt x="2525443" y="1866900"/>
                  </a:lnTo>
                  <a:lnTo>
                    <a:pt x="2505837" y="1917700"/>
                  </a:lnTo>
                  <a:lnTo>
                    <a:pt x="2484866" y="1955800"/>
                  </a:lnTo>
                  <a:lnTo>
                    <a:pt x="2462559" y="1993900"/>
                  </a:lnTo>
                  <a:lnTo>
                    <a:pt x="2438946" y="2032000"/>
                  </a:lnTo>
                  <a:lnTo>
                    <a:pt x="2414059" y="2070100"/>
                  </a:lnTo>
                  <a:lnTo>
                    <a:pt x="2387926" y="2108200"/>
                  </a:lnTo>
                  <a:lnTo>
                    <a:pt x="2360578" y="2146300"/>
                  </a:lnTo>
                  <a:lnTo>
                    <a:pt x="2332046" y="2171700"/>
                  </a:lnTo>
                  <a:lnTo>
                    <a:pt x="2302358" y="2209800"/>
                  </a:lnTo>
                  <a:lnTo>
                    <a:pt x="2271546" y="2247900"/>
                  </a:lnTo>
                  <a:lnTo>
                    <a:pt x="2239639" y="2273300"/>
                  </a:lnTo>
                  <a:lnTo>
                    <a:pt x="2206667" y="2311400"/>
                  </a:lnTo>
                  <a:lnTo>
                    <a:pt x="2172661" y="2336800"/>
                  </a:lnTo>
                  <a:lnTo>
                    <a:pt x="2137651" y="2362200"/>
                  </a:lnTo>
                  <a:lnTo>
                    <a:pt x="2101666" y="2387600"/>
                  </a:lnTo>
                  <a:lnTo>
                    <a:pt x="2064737" y="2413000"/>
                  </a:lnTo>
                  <a:lnTo>
                    <a:pt x="2026893" y="2438400"/>
                  </a:lnTo>
                  <a:lnTo>
                    <a:pt x="1988166" y="2463800"/>
                  </a:lnTo>
                  <a:lnTo>
                    <a:pt x="1948585" y="2489200"/>
                  </a:lnTo>
                  <a:lnTo>
                    <a:pt x="1908180" y="2514600"/>
                  </a:lnTo>
                  <a:lnTo>
                    <a:pt x="1866981" y="2527300"/>
                  </a:lnTo>
                  <a:lnTo>
                    <a:pt x="1825018" y="2552700"/>
                  </a:lnTo>
                  <a:lnTo>
                    <a:pt x="1650131" y="2603500"/>
                  </a:lnTo>
                  <a:close/>
                </a:path>
                <a:path w="2643504" h="2641600">
                  <a:moveTo>
                    <a:pt x="1465433" y="2641600"/>
                  </a:moveTo>
                  <a:lnTo>
                    <a:pt x="1177824" y="2641600"/>
                  </a:lnTo>
                  <a:lnTo>
                    <a:pt x="1130835" y="2628900"/>
                  </a:lnTo>
                  <a:lnTo>
                    <a:pt x="1512422" y="2628900"/>
                  </a:lnTo>
                  <a:lnTo>
                    <a:pt x="1465433" y="26416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633953" y="7458135"/>
            <a:ext cx="434975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45"/>
              </a:lnSpc>
            </a:pPr>
            <a:r>
              <a:rPr sz="2050" spc="-400" dirty="0">
                <a:solidFill>
                  <a:srgbClr val="FFFAFA"/>
                </a:solidFill>
                <a:latin typeface="Tahoma"/>
                <a:cs typeface="Tahoma"/>
              </a:rPr>
              <a:t>1</a:t>
            </a:r>
            <a:r>
              <a:rPr sz="2050" spc="400" dirty="0">
                <a:solidFill>
                  <a:srgbClr val="FFFAFA"/>
                </a:solidFill>
                <a:latin typeface="Tahoma"/>
                <a:cs typeface="Tahoma"/>
              </a:rPr>
              <a:t>0</a:t>
            </a:r>
            <a:r>
              <a:rPr sz="2050" spc="55" dirty="0">
                <a:solidFill>
                  <a:srgbClr val="FFFAFA"/>
                </a:solidFill>
                <a:latin typeface="Tahoma"/>
                <a:cs typeface="Tahoma"/>
              </a:rPr>
              <a:t>2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8969" y="7443348"/>
            <a:ext cx="820419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400" dirty="0">
                <a:solidFill>
                  <a:srgbClr val="FFFAFA"/>
                </a:solidFill>
                <a:latin typeface="Tahoma"/>
                <a:cs typeface="Tahoma"/>
              </a:rPr>
              <a:t>1</a:t>
            </a:r>
            <a:r>
              <a:rPr sz="2050" spc="400" dirty="0">
                <a:solidFill>
                  <a:srgbClr val="FFFAFA"/>
                </a:solidFill>
                <a:latin typeface="Tahoma"/>
                <a:cs typeface="Tahoma"/>
              </a:rPr>
              <a:t>0</a:t>
            </a:r>
            <a:r>
              <a:rPr sz="2050" spc="185" dirty="0">
                <a:solidFill>
                  <a:srgbClr val="FFFAFA"/>
                </a:solidFill>
                <a:latin typeface="Tahoma"/>
                <a:cs typeface="Tahoma"/>
              </a:rPr>
              <a:t>3</a:t>
            </a:r>
            <a:r>
              <a:rPr sz="2050" spc="-400" dirty="0">
                <a:solidFill>
                  <a:srgbClr val="FFFAFA"/>
                </a:solidFill>
                <a:latin typeface="Tahoma"/>
                <a:cs typeface="Tahoma"/>
              </a:rPr>
              <a:t>11</a:t>
            </a:r>
            <a:r>
              <a:rPr sz="2050" spc="130" dirty="0">
                <a:solidFill>
                  <a:srgbClr val="FFFAFA"/>
                </a:solidFill>
                <a:latin typeface="Tahoma"/>
                <a:cs typeface="Tahoma"/>
              </a:rPr>
              <a:t>8</a:t>
            </a:r>
            <a:endParaRPr sz="205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16119" y="3158910"/>
            <a:ext cx="14872335" cy="7141209"/>
            <a:chOff x="3416119" y="3158910"/>
            <a:chExt cx="14872335" cy="7141209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5143" y="3158910"/>
              <a:ext cx="9522856" cy="71406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900465" y="4821181"/>
              <a:ext cx="3145790" cy="3427729"/>
            </a:xfrm>
            <a:custGeom>
              <a:avLst/>
              <a:gdLst/>
              <a:ahLst/>
              <a:cxnLst/>
              <a:rect l="l" t="t" r="r" b="b"/>
              <a:pathLst>
                <a:path w="3145790" h="3427729">
                  <a:moveTo>
                    <a:pt x="0" y="3427452"/>
                  </a:moveTo>
                  <a:lnTo>
                    <a:pt x="0" y="0"/>
                  </a:lnTo>
                  <a:lnTo>
                    <a:pt x="3145217" y="0"/>
                  </a:lnTo>
                  <a:lnTo>
                    <a:pt x="3145217" y="3427452"/>
                  </a:lnTo>
                  <a:lnTo>
                    <a:pt x="0" y="3427452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1798" y="3711658"/>
              <a:ext cx="2595970" cy="25883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118154" y="3684928"/>
              <a:ext cx="2643505" cy="2641600"/>
            </a:xfrm>
            <a:custGeom>
              <a:avLst/>
              <a:gdLst/>
              <a:ahLst/>
              <a:cxnLst/>
              <a:rect l="l" t="t" r="r" b="b"/>
              <a:pathLst>
                <a:path w="2643504" h="2641600">
                  <a:moveTo>
                    <a:pt x="1417951" y="12700"/>
                  </a:moveTo>
                  <a:lnTo>
                    <a:pt x="1225307" y="12700"/>
                  </a:lnTo>
                  <a:lnTo>
                    <a:pt x="1273251" y="0"/>
                  </a:lnTo>
                  <a:lnTo>
                    <a:pt x="1370006" y="0"/>
                  </a:lnTo>
                  <a:lnTo>
                    <a:pt x="1417951" y="12700"/>
                  </a:lnTo>
                  <a:close/>
                </a:path>
                <a:path w="2643504" h="2641600">
                  <a:moveTo>
                    <a:pt x="1558889" y="2628900"/>
                  </a:moveTo>
                  <a:lnTo>
                    <a:pt x="1084369" y="2628900"/>
                  </a:lnTo>
                  <a:lnTo>
                    <a:pt x="904336" y="2578100"/>
                  </a:lnTo>
                  <a:lnTo>
                    <a:pt x="818240" y="2552700"/>
                  </a:lnTo>
                  <a:lnTo>
                    <a:pt x="776277" y="2527300"/>
                  </a:lnTo>
                  <a:lnTo>
                    <a:pt x="735078" y="2514600"/>
                  </a:lnTo>
                  <a:lnTo>
                    <a:pt x="694673" y="2489200"/>
                  </a:lnTo>
                  <a:lnTo>
                    <a:pt x="655092" y="2463800"/>
                  </a:lnTo>
                  <a:lnTo>
                    <a:pt x="616365" y="2438400"/>
                  </a:lnTo>
                  <a:lnTo>
                    <a:pt x="578521" y="2413000"/>
                  </a:lnTo>
                  <a:lnTo>
                    <a:pt x="541592" y="2387600"/>
                  </a:lnTo>
                  <a:lnTo>
                    <a:pt x="505607" y="2362200"/>
                  </a:lnTo>
                  <a:lnTo>
                    <a:pt x="470596" y="2336800"/>
                  </a:lnTo>
                  <a:lnTo>
                    <a:pt x="436590" y="2311400"/>
                  </a:lnTo>
                  <a:lnTo>
                    <a:pt x="403619" y="2273300"/>
                  </a:lnTo>
                  <a:lnTo>
                    <a:pt x="371712" y="2247900"/>
                  </a:lnTo>
                  <a:lnTo>
                    <a:pt x="340899" y="2209800"/>
                  </a:lnTo>
                  <a:lnTo>
                    <a:pt x="311211" y="2171700"/>
                  </a:lnTo>
                  <a:lnTo>
                    <a:pt x="282679" y="2146300"/>
                  </a:lnTo>
                  <a:lnTo>
                    <a:pt x="255331" y="2108200"/>
                  </a:lnTo>
                  <a:lnTo>
                    <a:pt x="229198" y="2070100"/>
                  </a:lnTo>
                  <a:lnTo>
                    <a:pt x="204310" y="2032000"/>
                  </a:lnTo>
                  <a:lnTo>
                    <a:pt x="180698" y="1993900"/>
                  </a:lnTo>
                  <a:lnTo>
                    <a:pt x="158391" y="1955800"/>
                  </a:lnTo>
                  <a:lnTo>
                    <a:pt x="137419" y="1917700"/>
                  </a:lnTo>
                  <a:lnTo>
                    <a:pt x="117813" y="1866900"/>
                  </a:lnTo>
                  <a:lnTo>
                    <a:pt x="99602" y="1828800"/>
                  </a:lnTo>
                  <a:lnTo>
                    <a:pt x="82817" y="1790700"/>
                  </a:lnTo>
                  <a:lnTo>
                    <a:pt x="67488" y="1739900"/>
                  </a:lnTo>
                  <a:lnTo>
                    <a:pt x="53645" y="1701800"/>
                  </a:lnTo>
                  <a:lnTo>
                    <a:pt x="41317" y="1651000"/>
                  </a:lnTo>
                  <a:lnTo>
                    <a:pt x="30536" y="1612900"/>
                  </a:lnTo>
                  <a:lnTo>
                    <a:pt x="21331" y="1562100"/>
                  </a:lnTo>
                  <a:lnTo>
                    <a:pt x="13732" y="1511300"/>
                  </a:lnTo>
                  <a:lnTo>
                    <a:pt x="7769" y="1473200"/>
                  </a:lnTo>
                  <a:lnTo>
                    <a:pt x="3473" y="1422400"/>
                  </a:lnTo>
                  <a:lnTo>
                    <a:pt x="873" y="1371600"/>
                  </a:lnTo>
                  <a:lnTo>
                    <a:pt x="0" y="1320800"/>
                  </a:lnTo>
                  <a:lnTo>
                    <a:pt x="873" y="1282700"/>
                  </a:lnTo>
                  <a:lnTo>
                    <a:pt x="3473" y="1231900"/>
                  </a:lnTo>
                  <a:lnTo>
                    <a:pt x="7769" y="1181100"/>
                  </a:lnTo>
                  <a:lnTo>
                    <a:pt x="13732" y="1130300"/>
                  </a:lnTo>
                  <a:lnTo>
                    <a:pt x="21331" y="1092200"/>
                  </a:lnTo>
                  <a:lnTo>
                    <a:pt x="30536" y="1041400"/>
                  </a:lnTo>
                  <a:lnTo>
                    <a:pt x="41318" y="1003300"/>
                  </a:lnTo>
                  <a:lnTo>
                    <a:pt x="53645" y="952500"/>
                  </a:lnTo>
                  <a:lnTo>
                    <a:pt x="67489" y="914400"/>
                  </a:lnTo>
                  <a:lnTo>
                    <a:pt x="82818" y="863600"/>
                  </a:lnTo>
                  <a:lnTo>
                    <a:pt x="99603" y="825500"/>
                  </a:lnTo>
                  <a:lnTo>
                    <a:pt x="117814" y="774700"/>
                  </a:lnTo>
                  <a:lnTo>
                    <a:pt x="137420" y="736600"/>
                  </a:lnTo>
                  <a:lnTo>
                    <a:pt x="158392" y="698500"/>
                  </a:lnTo>
                  <a:lnTo>
                    <a:pt x="180699" y="660400"/>
                  </a:lnTo>
                  <a:lnTo>
                    <a:pt x="204312" y="622300"/>
                  </a:lnTo>
                  <a:lnTo>
                    <a:pt x="229200" y="584200"/>
                  </a:lnTo>
                  <a:lnTo>
                    <a:pt x="255333" y="546100"/>
                  </a:lnTo>
                  <a:lnTo>
                    <a:pt x="282680" y="508000"/>
                  </a:lnTo>
                  <a:lnTo>
                    <a:pt x="311213" y="469900"/>
                  </a:lnTo>
                  <a:lnTo>
                    <a:pt x="340901" y="444500"/>
                  </a:lnTo>
                  <a:lnTo>
                    <a:pt x="371714" y="406400"/>
                  </a:lnTo>
                  <a:lnTo>
                    <a:pt x="403621" y="381000"/>
                  </a:lnTo>
                  <a:lnTo>
                    <a:pt x="436593" y="342900"/>
                  </a:lnTo>
                  <a:lnTo>
                    <a:pt x="470599" y="317500"/>
                  </a:lnTo>
                  <a:lnTo>
                    <a:pt x="505610" y="292100"/>
                  </a:lnTo>
                  <a:lnTo>
                    <a:pt x="541595" y="254000"/>
                  </a:lnTo>
                  <a:lnTo>
                    <a:pt x="578524" y="228600"/>
                  </a:lnTo>
                  <a:lnTo>
                    <a:pt x="616367" y="203200"/>
                  </a:lnTo>
                  <a:lnTo>
                    <a:pt x="655094" y="190500"/>
                  </a:lnTo>
                  <a:lnTo>
                    <a:pt x="694676" y="165100"/>
                  </a:lnTo>
                  <a:lnTo>
                    <a:pt x="735081" y="139700"/>
                  </a:lnTo>
                  <a:lnTo>
                    <a:pt x="776280" y="127000"/>
                  </a:lnTo>
                  <a:lnTo>
                    <a:pt x="818243" y="101600"/>
                  </a:lnTo>
                  <a:lnTo>
                    <a:pt x="993128" y="50800"/>
                  </a:lnTo>
                  <a:lnTo>
                    <a:pt x="1130836" y="12700"/>
                  </a:lnTo>
                  <a:lnTo>
                    <a:pt x="1512423" y="12700"/>
                  </a:lnTo>
                  <a:lnTo>
                    <a:pt x="1650132" y="50800"/>
                  </a:lnTo>
                  <a:lnTo>
                    <a:pt x="1226730" y="50800"/>
                  </a:lnTo>
                  <a:lnTo>
                    <a:pt x="1179967" y="63500"/>
                  </a:lnTo>
                  <a:lnTo>
                    <a:pt x="1133702" y="63500"/>
                  </a:lnTo>
                  <a:lnTo>
                    <a:pt x="1042794" y="88900"/>
                  </a:lnTo>
                  <a:lnTo>
                    <a:pt x="998212" y="88900"/>
                  </a:lnTo>
                  <a:lnTo>
                    <a:pt x="954253" y="101600"/>
                  </a:lnTo>
                  <a:lnTo>
                    <a:pt x="910948" y="127000"/>
                  </a:lnTo>
                  <a:lnTo>
                    <a:pt x="785265" y="165100"/>
                  </a:lnTo>
                  <a:lnTo>
                    <a:pt x="744885" y="190500"/>
                  </a:lnTo>
                  <a:lnTo>
                    <a:pt x="705314" y="215900"/>
                  </a:lnTo>
                  <a:lnTo>
                    <a:pt x="666583" y="228600"/>
                  </a:lnTo>
                  <a:lnTo>
                    <a:pt x="628724" y="254000"/>
                  </a:lnTo>
                  <a:lnTo>
                    <a:pt x="591766" y="279400"/>
                  </a:lnTo>
                  <a:lnTo>
                    <a:pt x="555741" y="304800"/>
                  </a:lnTo>
                  <a:lnTo>
                    <a:pt x="520680" y="342900"/>
                  </a:lnTo>
                  <a:lnTo>
                    <a:pt x="486614" y="368300"/>
                  </a:lnTo>
                  <a:lnTo>
                    <a:pt x="453574" y="393700"/>
                  </a:lnTo>
                  <a:lnTo>
                    <a:pt x="421591" y="431800"/>
                  </a:lnTo>
                  <a:lnTo>
                    <a:pt x="390697" y="457200"/>
                  </a:lnTo>
                  <a:lnTo>
                    <a:pt x="360921" y="495300"/>
                  </a:lnTo>
                  <a:lnTo>
                    <a:pt x="332296" y="520700"/>
                  </a:lnTo>
                  <a:lnTo>
                    <a:pt x="304851" y="558800"/>
                  </a:lnTo>
                  <a:lnTo>
                    <a:pt x="278619" y="596900"/>
                  </a:lnTo>
                  <a:lnTo>
                    <a:pt x="253630" y="635000"/>
                  </a:lnTo>
                  <a:lnTo>
                    <a:pt x="229915" y="673100"/>
                  </a:lnTo>
                  <a:lnTo>
                    <a:pt x="207506" y="711200"/>
                  </a:lnTo>
                  <a:lnTo>
                    <a:pt x="186432" y="749300"/>
                  </a:lnTo>
                  <a:lnTo>
                    <a:pt x="166726" y="787400"/>
                  </a:lnTo>
                  <a:lnTo>
                    <a:pt x="148418" y="825500"/>
                  </a:lnTo>
                  <a:lnTo>
                    <a:pt x="131540" y="876300"/>
                  </a:lnTo>
                  <a:lnTo>
                    <a:pt x="116121" y="914400"/>
                  </a:lnTo>
                  <a:lnTo>
                    <a:pt x="102194" y="965200"/>
                  </a:lnTo>
                  <a:lnTo>
                    <a:pt x="89789" y="1003300"/>
                  </a:lnTo>
                  <a:lnTo>
                    <a:pt x="78938" y="1041400"/>
                  </a:lnTo>
                  <a:lnTo>
                    <a:pt x="69671" y="1092200"/>
                  </a:lnTo>
                  <a:lnTo>
                    <a:pt x="62019" y="1143000"/>
                  </a:lnTo>
                  <a:lnTo>
                    <a:pt x="56014" y="1181100"/>
                  </a:lnTo>
                  <a:lnTo>
                    <a:pt x="51686" y="1231900"/>
                  </a:lnTo>
                  <a:lnTo>
                    <a:pt x="49067" y="1282700"/>
                  </a:lnTo>
                  <a:lnTo>
                    <a:pt x="48187" y="1320800"/>
                  </a:lnTo>
                  <a:lnTo>
                    <a:pt x="49067" y="1371600"/>
                  </a:lnTo>
                  <a:lnTo>
                    <a:pt x="51686" y="1422400"/>
                  </a:lnTo>
                  <a:lnTo>
                    <a:pt x="56014" y="1473200"/>
                  </a:lnTo>
                  <a:lnTo>
                    <a:pt x="62019" y="1511300"/>
                  </a:lnTo>
                  <a:lnTo>
                    <a:pt x="69671" y="1562100"/>
                  </a:lnTo>
                  <a:lnTo>
                    <a:pt x="78938" y="1600200"/>
                  </a:lnTo>
                  <a:lnTo>
                    <a:pt x="89789" y="1651000"/>
                  </a:lnTo>
                  <a:lnTo>
                    <a:pt x="102194" y="1689100"/>
                  </a:lnTo>
                  <a:lnTo>
                    <a:pt x="116121" y="1739900"/>
                  </a:lnTo>
                  <a:lnTo>
                    <a:pt x="131540" y="1778000"/>
                  </a:lnTo>
                  <a:lnTo>
                    <a:pt x="148418" y="1816100"/>
                  </a:lnTo>
                  <a:lnTo>
                    <a:pt x="166726" y="1866900"/>
                  </a:lnTo>
                  <a:lnTo>
                    <a:pt x="186432" y="1905000"/>
                  </a:lnTo>
                  <a:lnTo>
                    <a:pt x="207506" y="1943100"/>
                  </a:lnTo>
                  <a:lnTo>
                    <a:pt x="229915" y="1981200"/>
                  </a:lnTo>
                  <a:lnTo>
                    <a:pt x="253630" y="2019300"/>
                  </a:lnTo>
                  <a:lnTo>
                    <a:pt x="278619" y="2057400"/>
                  </a:lnTo>
                  <a:lnTo>
                    <a:pt x="304851" y="2095500"/>
                  </a:lnTo>
                  <a:lnTo>
                    <a:pt x="332296" y="2133600"/>
                  </a:lnTo>
                  <a:lnTo>
                    <a:pt x="360921" y="2159000"/>
                  </a:lnTo>
                  <a:lnTo>
                    <a:pt x="390697" y="2197100"/>
                  </a:lnTo>
                  <a:lnTo>
                    <a:pt x="421591" y="2222500"/>
                  </a:lnTo>
                  <a:lnTo>
                    <a:pt x="453574" y="2260600"/>
                  </a:lnTo>
                  <a:lnTo>
                    <a:pt x="486614" y="2286000"/>
                  </a:lnTo>
                  <a:lnTo>
                    <a:pt x="520680" y="2311400"/>
                  </a:lnTo>
                  <a:lnTo>
                    <a:pt x="555741" y="2336800"/>
                  </a:lnTo>
                  <a:lnTo>
                    <a:pt x="591766" y="2374900"/>
                  </a:lnTo>
                  <a:lnTo>
                    <a:pt x="628724" y="2400300"/>
                  </a:lnTo>
                  <a:lnTo>
                    <a:pt x="666583" y="2413000"/>
                  </a:lnTo>
                  <a:lnTo>
                    <a:pt x="705314" y="2438400"/>
                  </a:lnTo>
                  <a:lnTo>
                    <a:pt x="744885" y="2463800"/>
                  </a:lnTo>
                  <a:lnTo>
                    <a:pt x="785265" y="2476500"/>
                  </a:lnTo>
                  <a:lnTo>
                    <a:pt x="826423" y="2501900"/>
                  </a:lnTo>
                  <a:lnTo>
                    <a:pt x="954253" y="2540000"/>
                  </a:lnTo>
                  <a:lnTo>
                    <a:pt x="1133702" y="2590800"/>
                  </a:lnTo>
                  <a:lnTo>
                    <a:pt x="1226730" y="2590800"/>
                  </a:lnTo>
                  <a:lnTo>
                    <a:pt x="1273961" y="2603500"/>
                  </a:lnTo>
                  <a:lnTo>
                    <a:pt x="1650132" y="2603500"/>
                  </a:lnTo>
                  <a:lnTo>
                    <a:pt x="1558889" y="2628900"/>
                  </a:lnTo>
                  <a:close/>
                </a:path>
                <a:path w="2643504" h="2641600">
                  <a:moveTo>
                    <a:pt x="1650132" y="2603500"/>
                  </a:moveTo>
                  <a:lnTo>
                    <a:pt x="1369296" y="2603500"/>
                  </a:lnTo>
                  <a:lnTo>
                    <a:pt x="1416526" y="2590800"/>
                  </a:lnTo>
                  <a:lnTo>
                    <a:pt x="1509553" y="2590800"/>
                  </a:lnTo>
                  <a:lnTo>
                    <a:pt x="1689003" y="2540000"/>
                  </a:lnTo>
                  <a:lnTo>
                    <a:pt x="1816833" y="2501900"/>
                  </a:lnTo>
                  <a:lnTo>
                    <a:pt x="1857991" y="2476500"/>
                  </a:lnTo>
                  <a:lnTo>
                    <a:pt x="1898371" y="2463800"/>
                  </a:lnTo>
                  <a:lnTo>
                    <a:pt x="1937942" y="2438400"/>
                  </a:lnTo>
                  <a:lnTo>
                    <a:pt x="1976674" y="2413000"/>
                  </a:lnTo>
                  <a:lnTo>
                    <a:pt x="2014534" y="2400300"/>
                  </a:lnTo>
                  <a:lnTo>
                    <a:pt x="2051492" y="2374900"/>
                  </a:lnTo>
                  <a:lnTo>
                    <a:pt x="2087517" y="2336800"/>
                  </a:lnTo>
                  <a:lnTo>
                    <a:pt x="2122579" y="2311400"/>
                  </a:lnTo>
                  <a:lnTo>
                    <a:pt x="2156645" y="2286000"/>
                  </a:lnTo>
                  <a:lnTo>
                    <a:pt x="2189685" y="2260600"/>
                  </a:lnTo>
                  <a:lnTo>
                    <a:pt x="2221668" y="2222500"/>
                  </a:lnTo>
                  <a:lnTo>
                    <a:pt x="2252564" y="2197100"/>
                  </a:lnTo>
                  <a:lnTo>
                    <a:pt x="2282340" y="2159000"/>
                  </a:lnTo>
                  <a:lnTo>
                    <a:pt x="2310965" y="2133600"/>
                  </a:lnTo>
                  <a:lnTo>
                    <a:pt x="2338410" y="2095500"/>
                  </a:lnTo>
                  <a:lnTo>
                    <a:pt x="2364643" y="2057400"/>
                  </a:lnTo>
                  <a:lnTo>
                    <a:pt x="2389632" y="2019300"/>
                  </a:lnTo>
                  <a:lnTo>
                    <a:pt x="2413348" y="1981200"/>
                  </a:lnTo>
                  <a:lnTo>
                    <a:pt x="2435758" y="1943100"/>
                  </a:lnTo>
                  <a:lnTo>
                    <a:pt x="2456832" y="1905000"/>
                  </a:lnTo>
                  <a:lnTo>
                    <a:pt x="2476538" y="1866900"/>
                  </a:lnTo>
                  <a:lnTo>
                    <a:pt x="2494846" y="1816100"/>
                  </a:lnTo>
                  <a:lnTo>
                    <a:pt x="2511726" y="1778000"/>
                  </a:lnTo>
                  <a:lnTo>
                    <a:pt x="2527144" y="1739900"/>
                  </a:lnTo>
                  <a:lnTo>
                    <a:pt x="2541072" y="1689100"/>
                  </a:lnTo>
                  <a:lnTo>
                    <a:pt x="2553477" y="1651000"/>
                  </a:lnTo>
                  <a:lnTo>
                    <a:pt x="2564328" y="1600200"/>
                  </a:lnTo>
                  <a:lnTo>
                    <a:pt x="2573596" y="1562100"/>
                  </a:lnTo>
                  <a:lnTo>
                    <a:pt x="2581248" y="1511300"/>
                  </a:lnTo>
                  <a:lnTo>
                    <a:pt x="2587253" y="1473200"/>
                  </a:lnTo>
                  <a:lnTo>
                    <a:pt x="2591581" y="1422400"/>
                  </a:lnTo>
                  <a:lnTo>
                    <a:pt x="2594201" y="1371600"/>
                  </a:lnTo>
                  <a:lnTo>
                    <a:pt x="2595081" y="1320800"/>
                  </a:lnTo>
                  <a:lnTo>
                    <a:pt x="2594201" y="1282700"/>
                  </a:lnTo>
                  <a:lnTo>
                    <a:pt x="2591581" y="1231900"/>
                  </a:lnTo>
                  <a:lnTo>
                    <a:pt x="2587253" y="1181100"/>
                  </a:lnTo>
                  <a:lnTo>
                    <a:pt x="2581248" y="1143000"/>
                  </a:lnTo>
                  <a:lnTo>
                    <a:pt x="2573596" y="1092200"/>
                  </a:lnTo>
                  <a:lnTo>
                    <a:pt x="2564328" y="1041400"/>
                  </a:lnTo>
                  <a:lnTo>
                    <a:pt x="2553477" y="1003300"/>
                  </a:lnTo>
                  <a:lnTo>
                    <a:pt x="2541072" y="965200"/>
                  </a:lnTo>
                  <a:lnTo>
                    <a:pt x="2527144" y="914400"/>
                  </a:lnTo>
                  <a:lnTo>
                    <a:pt x="2511726" y="876300"/>
                  </a:lnTo>
                  <a:lnTo>
                    <a:pt x="2494846" y="825500"/>
                  </a:lnTo>
                  <a:lnTo>
                    <a:pt x="2476538" y="787400"/>
                  </a:lnTo>
                  <a:lnTo>
                    <a:pt x="2456832" y="749300"/>
                  </a:lnTo>
                  <a:lnTo>
                    <a:pt x="2435758" y="711200"/>
                  </a:lnTo>
                  <a:lnTo>
                    <a:pt x="2413348" y="673100"/>
                  </a:lnTo>
                  <a:lnTo>
                    <a:pt x="2389632" y="635000"/>
                  </a:lnTo>
                  <a:lnTo>
                    <a:pt x="2364643" y="596900"/>
                  </a:lnTo>
                  <a:lnTo>
                    <a:pt x="2338410" y="558800"/>
                  </a:lnTo>
                  <a:lnTo>
                    <a:pt x="2310965" y="520700"/>
                  </a:lnTo>
                  <a:lnTo>
                    <a:pt x="2282340" y="495300"/>
                  </a:lnTo>
                  <a:lnTo>
                    <a:pt x="2252564" y="457200"/>
                  </a:lnTo>
                  <a:lnTo>
                    <a:pt x="2221668" y="431800"/>
                  </a:lnTo>
                  <a:lnTo>
                    <a:pt x="2189685" y="393700"/>
                  </a:lnTo>
                  <a:lnTo>
                    <a:pt x="2156645" y="368300"/>
                  </a:lnTo>
                  <a:lnTo>
                    <a:pt x="2122579" y="342900"/>
                  </a:lnTo>
                  <a:lnTo>
                    <a:pt x="2087517" y="304800"/>
                  </a:lnTo>
                  <a:lnTo>
                    <a:pt x="2051492" y="279400"/>
                  </a:lnTo>
                  <a:lnTo>
                    <a:pt x="2014534" y="254000"/>
                  </a:lnTo>
                  <a:lnTo>
                    <a:pt x="1976674" y="228600"/>
                  </a:lnTo>
                  <a:lnTo>
                    <a:pt x="1937942" y="215900"/>
                  </a:lnTo>
                  <a:lnTo>
                    <a:pt x="1898371" y="190500"/>
                  </a:lnTo>
                  <a:lnTo>
                    <a:pt x="1857991" y="165100"/>
                  </a:lnTo>
                  <a:lnTo>
                    <a:pt x="1732308" y="127000"/>
                  </a:lnTo>
                  <a:lnTo>
                    <a:pt x="1689003" y="101600"/>
                  </a:lnTo>
                  <a:lnTo>
                    <a:pt x="1645044" y="88900"/>
                  </a:lnTo>
                  <a:lnTo>
                    <a:pt x="1600462" y="88900"/>
                  </a:lnTo>
                  <a:lnTo>
                    <a:pt x="1509553" y="63500"/>
                  </a:lnTo>
                  <a:lnTo>
                    <a:pt x="1463289" y="63500"/>
                  </a:lnTo>
                  <a:lnTo>
                    <a:pt x="1416526" y="50800"/>
                  </a:lnTo>
                  <a:lnTo>
                    <a:pt x="1650132" y="50800"/>
                  </a:lnTo>
                  <a:lnTo>
                    <a:pt x="1825018" y="101600"/>
                  </a:lnTo>
                  <a:lnTo>
                    <a:pt x="1866981" y="127000"/>
                  </a:lnTo>
                  <a:lnTo>
                    <a:pt x="1908180" y="139700"/>
                  </a:lnTo>
                  <a:lnTo>
                    <a:pt x="1948585" y="165100"/>
                  </a:lnTo>
                  <a:lnTo>
                    <a:pt x="1988167" y="190500"/>
                  </a:lnTo>
                  <a:lnTo>
                    <a:pt x="2026894" y="203200"/>
                  </a:lnTo>
                  <a:lnTo>
                    <a:pt x="2064737" y="228600"/>
                  </a:lnTo>
                  <a:lnTo>
                    <a:pt x="2101666" y="254000"/>
                  </a:lnTo>
                  <a:lnTo>
                    <a:pt x="2137651" y="292100"/>
                  </a:lnTo>
                  <a:lnTo>
                    <a:pt x="2172662" y="317500"/>
                  </a:lnTo>
                  <a:lnTo>
                    <a:pt x="2206668" y="342900"/>
                  </a:lnTo>
                  <a:lnTo>
                    <a:pt x="2239639" y="381000"/>
                  </a:lnTo>
                  <a:lnTo>
                    <a:pt x="2271546" y="406400"/>
                  </a:lnTo>
                  <a:lnTo>
                    <a:pt x="2302359" y="444500"/>
                  </a:lnTo>
                  <a:lnTo>
                    <a:pt x="2332046" y="469900"/>
                  </a:lnTo>
                  <a:lnTo>
                    <a:pt x="2360579" y="508000"/>
                  </a:lnTo>
                  <a:lnTo>
                    <a:pt x="2387926" y="546100"/>
                  </a:lnTo>
                  <a:lnTo>
                    <a:pt x="2414059" y="584200"/>
                  </a:lnTo>
                  <a:lnTo>
                    <a:pt x="2438947" y="622300"/>
                  </a:lnTo>
                  <a:lnTo>
                    <a:pt x="2462559" y="660400"/>
                  </a:lnTo>
                  <a:lnTo>
                    <a:pt x="2484866" y="698500"/>
                  </a:lnTo>
                  <a:lnTo>
                    <a:pt x="2505837" y="736600"/>
                  </a:lnTo>
                  <a:lnTo>
                    <a:pt x="2525444" y="774700"/>
                  </a:lnTo>
                  <a:lnTo>
                    <a:pt x="2543654" y="825500"/>
                  </a:lnTo>
                  <a:lnTo>
                    <a:pt x="2560439" y="863600"/>
                  </a:lnTo>
                  <a:lnTo>
                    <a:pt x="2575768" y="914400"/>
                  </a:lnTo>
                  <a:lnTo>
                    <a:pt x="2589611" y="952500"/>
                  </a:lnTo>
                  <a:lnTo>
                    <a:pt x="2601939" y="1003300"/>
                  </a:lnTo>
                  <a:lnTo>
                    <a:pt x="2612720" y="1041400"/>
                  </a:lnTo>
                  <a:lnTo>
                    <a:pt x="2621925" y="1092200"/>
                  </a:lnTo>
                  <a:lnTo>
                    <a:pt x="2629524" y="1130300"/>
                  </a:lnTo>
                  <a:lnTo>
                    <a:pt x="2635487" y="1181100"/>
                  </a:lnTo>
                  <a:lnTo>
                    <a:pt x="2639783" y="1231900"/>
                  </a:lnTo>
                  <a:lnTo>
                    <a:pt x="2642383" y="1282700"/>
                  </a:lnTo>
                  <a:lnTo>
                    <a:pt x="2643256" y="1320800"/>
                  </a:lnTo>
                  <a:lnTo>
                    <a:pt x="2642383" y="1371600"/>
                  </a:lnTo>
                  <a:lnTo>
                    <a:pt x="2639783" y="1422400"/>
                  </a:lnTo>
                  <a:lnTo>
                    <a:pt x="2635487" y="1473200"/>
                  </a:lnTo>
                  <a:lnTo>
                    <a:pt x="2629524" y="1511300"/>
                  </a:lnTo>
                  <a:lnTo>
                    <a:pt x="2621925" y="1562100"/>
                  </a:lnTo>
                  <a:lnTo>
                    <a:pt x="2612720" y="1612900"/>
                  </a:lnTo>
                  <a:lnTo>
                    <a:pt x="2601939" y="1651000"/>
                  </a:lnTo>
                  <a:lnTo>
                    <a:pt x="2589611" y="1701800"/>
                  </a:lnTo>
                  <a:lnTo>
                    <a:pt x="2575768" y="1739900"/>
                  </a:lnTo>
                  <a:lnTo>
                    <a:pt x="2560439" y="1790700"/>
                  </a:lnTo>
                  <a:lnTo>
                    <a:pt x="2543654" y="1828800"/>
                  </a:lnTo>
                  <a:lnTo>
                    <a:pt x="2525444" y="1866900"/>
                  </a:lnTo>
                  <a:lnTo>
                    <a:pt x="2505837" y="1917700"/>
                  </a:lnTo>
                  <a:lnTo>
                    <a:pt x="2484866" y="1955800"/>
                  </a:lnTo>
                  <a:lnTo>
                    <a:pt x="2462559" y="1993900"/>
                  </a:lnTo>
                  <a:lnTo>
                    <a:pt x="2438947" y="2032000"/>
                  </a:lnTo>
                  <a:lnTo>
                    <a:pt x="2414059" y="2070100"/>
                  </a:lnTo>
                  <a:lnTo>
                    <a:pt x="2387926" y="2108200"/>
                  </a:lnTo>
                  <a:lnTo>
                    <a:pt x="2360579" y="2146300"/>
                  </a:lnTo>
                  <a:lnTo>
                    <a:pt x="2332046" y="2171700"/>
                  </a:lnTo>
                  <a:lnTo>
                    <a:pt x="2302359" y="2209800"/>
                  </a:lnTo>
                  <a:lnTo>
                    <a:pt x="2271546" y="2247900"/>
                  </a:lnTo>
                  <a:lnTo>
                    <a:pt x="2239639" y="2273300"/>
                  </a:lnTo>
                  <a:lnTo>
                    <a:pt x="2206668" y="2311400"/>
                  </a:lnTo>
                  <a:lnTo>
                    <a:pt x="2172662" y="2336800"/>
                  </a:lnTo>
                  <a:lnTo>
                    <a:pt x="2137651" y="2362200"/>
                  </a:lnTo>
                  <a:lnTo>
                    <a:pt x="2101666" y="2387600"/>
                  </a:lnTo>
                  <a:lnTo>
                    <a:pt x="2064737" y="2413000"/>
                  </a:lnTo>
                  <a:lnTo>
                    <a:pt x="2026894" y="2438400"/>
                  </a:lnTo>
                  <a:lnTo>
                    <a:pt x="1988167" y="2463800"/>
                  </a:lnTo>
                  <a:lnTo>
                    <a:pt x="1948585" y="2489200"/>
                  </a:lnTo>
                  <a:lnTo>
                    <a:pt x="1908180" y="2514600"/>
                  </a:lnTo>
                  <a:lnTo>
                    <a:pt x="1866981" y="2527300"/>
                  </a:lnTo>
                  <a:lnTo>
                    <a:pt x="1825018" y="2552700"/>
                  </a:lnTo>
                  <a:lnTo>
                    <a:pt x="1650132" y="2603500"/>
                  </a:lnTo>
                  <a:close/>
                </a:path>
                <a:path w="2643504" h="2641600">
                  <a:moveTo>
                    <a:pt x="1465433" y="2641600"/>
                  </a:moveTo>
                  <a:lnTo>
                    <a:pt x="1177824" y="2641600"/>
                  </a:lnTo>
                  <a:lnTo>
                    <a:pt x="1130835" y="2628900"/>
                  </a:lnTo>
                  <a:lnTo>
                    <a:pt x="1512423" y="2628900"/>
                  </a:lnTo>
                  <a:lnTo>
                    <a:pt x="1465433" y="26416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6119" y="8256066"/>
              <a:ext cx="3143249" cy="3310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494362" y="4821181"/>
              <a:ext cx="3145790" cy="3427729"/>
            </a:xfrm>
            <a:custGeom>
              <a:avLst/>
              <a:gdLst/>
              <a:ahLst/>
              <a:cxnLst/>
              <a:rect l="l" t="t" r="r" b="b"/>
              <a:pathLst>
                <a:path w="3145790" h="3427729">
                  <a:moveTo>
                    <a:pt x="0" y="3427452"/>
                  </a:moveTo>
                  <a:lnTo>
                    <a:pt x="0" y="0"/>
                  </a:lnTo>
                  <a:lnTo>
                    <a:pt x="3145217" y="0"/>
                  </a:lnTo>
                  <a:lnTo>
                    <a:pt x="3145217" y="3427452"/>
                  </a:lnTo>
                  <a:lnTo>
                    <a:pt x="0" y="3427452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98440" y="6502841"/>
            <a:ext cx="1673225" cy="12788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173355">
              <a:lnSpc>
                <a:spcPts val="3229"/>
              </a:lnSpc>
              <a:spcBef>
                <a:spcPts val="254"/>
              </a:spcBef>
            </a:pPr>
            <a:r>
              <a:rPr sz="2700" spc="195" dirty="0">
                <a:solidFill>
                  <a:srgbClr val="FFFAFA"/>
                </a:solidFill>
                <a:latin typeface="Tahoma"/>
                <a:cs typeface="Tahoma"/>
              </a:rPr>
              <a:t>Lavisha </a:t>
            </a:r>
            <a:r>
              <a:rPr sz="2700" spc="20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700" spc="225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2700" spc="195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2700" spc="170" dirty="0">
                <a:solidFill>
                  <a:srgbClr val="FFFAFA"/>
                </a:solidFill>
                <a:latin typeface="Tahoma"/>
                <a:cs typeface="Tahoma"/>
              </a:rPr>
              <a:t>k</a:t>
            </a:r>
            <a:r>
              <a:rPr sz="2700" spc="195" dirty="0">
                <a:solidFill>
                  <a:srgbClr val="FFFAFA"/>
                </a:solidFill>
                <a:latin typeface="Tahoma"/>
                <a:cs typeface="Tahoma"/>
              </a:rPr>
              <a:t>h</a:t>
            </a:r>
            <a:r>
              <a:rPr sz="2700" spc="315" dirty="0">
                <a:solidFill>
                  <a:srgbClr val="FFFAFA"/>
                </a:solidFill>
                <a:latin typeface="Tahoma"/>
                <a:cs typeface="Tahoma"/>
              </a:rPr>
              <a:t>m</a:t>
            </a:r>
            <a:r>
              <a:rPr sz="2700" spc="195" dirty="0">
                <a:solidFill>
                  <a:srgbClr val="FFFAFA"/>
                </a:solidFill>
                <a:latin typeface="Tahoma"/>
                <a:cs typeface="Tahoma"/>
              </a:rPr>
              <a:t>an</a:t>
            </a:r>
            <a:r>
              <a:rPr sz="2700" spc="35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endParaRPr sz="2700">
              <a:latin typeface="Tahoma"/>
              <a:cs typeface="Tahoma"/>
            </a:endParaRPr>
          </a:p>
          <a:p>
            <a:pPr marL="149225">
              <a:lnSpc>
                <a:spcPct val="100000"/>
              </a:lnSpc>
              <a:spcBef>
                <a:spcPts val="795"/>
              </a:spcBef>
            </a:pPr>
            <a:r>
              <a:rPr sz="2050" spc="55" dirty="0">
                <a:solidFill>
                  <a:srgbClr val="FFFAFA"/>
                </a:solidFill>
                <a:latin typeface="Tahoma"/>
                <a:cs typeface="Tahoma"/>
              </a:rPr>
              <a:t>102103109</a:t>
            </a:r>
            <a:endParaRPr sz="205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94362" y="3684928"/>
            <a:ext cx="12057380" cy="4902200"/>
            <a:chOff x="5494362" y="3684928"/>
            <a:chExt cx="12057380" cy="490220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6143" y="3711658"/>
              <a:ext cx="2595522" cy="25908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12052" y="3684928"/>
              <a:ext cx="2643505" cy="2641600"/>
            </a:xfrm>
            <a:custGeom>
              <a:avLst/>
              <a:gdLst/>
              <a:ahLst/>
              <a:cxnLst/>
              <a:rect l="l" t="t" r="r" b="b"/>
              <a:pathLst>
                <a:path w="2643504" h="2641600">
                  <a:moveTo>
                    <a:pt x="1417951" y="12700"/>
                  </a:moveTo>
                  <a:lnTo>
                    <a:pt x="1225307" y="12700"/>
                  </a:lnTo>
                  <a:lnTo>
                    <a:pt x="1273251" y="0"/>
                  </a:lnTo>
                  <a:lnTo>
                    <a:pt x="1370006" y="0"/>
                  </a:lnTo>
                  <a:lnTo>
                    <a:pt x="1417951" y="12700"/>
                  </a:lnTo>
                  <a:close/>
                </a:path>
                <a:path w="2643504" h="2641600">
                  <a:moveTo>
                    <a:pt x="1558889" y="2628900"/>
                  </a:moveTo>
                  <a:lnTo>
                    <a:pt x="1084369" y="2628900"/>
                  </a:lnTo>
                  <a:lnTo>
                    <a:pt x="904336" y="2578100"/>
                  </a:lnTo>
                  <a:lnTo>
                    <a:pt x="818240" y="2552700"/>
                  </a:lnTo>
                  <a:lnTo>
                    <a:pt x="776277" y="2527300"/>
                  </a:lnTo>
                  <a:lnTo>
                    <a:pt x="735078" y="2514600"/>
                  </a:lnTo>
                  <a:lnTo>
                    <a:pt x="694673" y="2489200"/>
                  </a:lnTo>
                  <a:lnTo>
                    <a:pt x="655092" y="2463800"/>
                  </a:lnTo>
                  <a:lnTo>
                    <a:pt x="616364" y="2438400"/>
                  </a:lnTo>
                  <a:lnTo>
                    <a:pt x="578521" y="2413000"/>
                  </a:lnTo>
                  <a:lnTo>
                    <a:pt x="541592" y="2387600"/>
                  </a:lnTo>
                  <a:lnTo>
                    <a:pt x="505607" y="2362200"/>
                  </a:lnTo>
                  <a:lnTo>
                    <a:pt x="470596" y="2336800"/>
                  </a:lnTo>
                  <a:lnTo>
                    <a:pt x="436590" y="2311400"/>
                  </a:lnTo>
                  <a:lnTo>
                    <a:pt x="403618" y="2273300"/>
                  </a:lnTo>
                  <a:lnTo>
                    <a:pt x="371711" y="2247900"/>
                  </a:lnTo>
                  <a:lnTo>
                    <a:pt x="340899" y="2209800"/>
                  </a:lnTo>
                  <a:lnTo>
                    <a:pt x="311211" y="2171700"/>
                  </a:lnTo>
                  <a:lnTo>
                    <a:pt x="282679" y="2146300"/>
                  </a:lnTo>
                  <a:lnTo>
                    <a:pt x="255331" y="2108200"/>
                  </a:lnTo>
                  <a:lnTo>
                    <a:pt x="229198" y="2070100"/>
                  </a:lnTo>
                  <a:lnTo>
                    <a:pt x="204310" y="2032000"/>
                  </a:lnTo>
                  <a:lnTo>
                    <a:pt x="180698" y="1993900"/>
                  </a:lnTo>
                  <a:lnTo>
                    <a:pt x="158391" y="1955800"/>
                  </a:lnTo>
                  <a:lnTo>
                    <a:pt x="137419" y="1917700"/>
                  </a:lnTo>
                  <a:lnTo>
                    <a:pt x="117813" y="1866900"/>
                  </a:lnTo>
                  <a:lnTo>
                    <a:pt x="99602" y="1828800"/>
                  </a:lnTo>
                  <a:lnTo>
                    <a:pt x="82817" y="1790700"/>
                  </a:lnTo>
                  <a:lnTo>
                    <a:pt x="67488" y="1739900"/>
                  </a:lnTo>
                  <a:lnTo>
                    <a:pt x="53645" y="1701800"/>
                  </a:lnTo>
                  <a:lnTo>
                    <a:pt x="41317" y="1651000"/>
                  </a:lnTo>
                  <a:lnTo>
                    <a:pt x="30536" y="1612900"/>
                  </a:lnTo>
                  <a:lnTo>
                    <a:pt x="21331" y="1562100"/>
                  </a:lnTo>
                  <a:lnTo>
                    <a:pt x="13732" y="1511300"/>
                  </a:lnTo>
                  <a:lnTo>
                    <a:pt x="7769" y="1473200"/>
                  </a:lnTo>
                  <a:lnTo>
                    <a:pt x="3473" y="1422400"/>
                  </a:lnTo>
                  <a:lnTo>
                    <a:pt x="873" y="1371600"/>
                  </a:lnTo>
                  <a:lnTo>
                    <a:pt x="0" y="1320800"/>
                  </a:lnTo>
                  <a:lnTo>
                    <a:pt x="873" y="1282700"/>
                  </a:lnTo>
                  <a:lnTo>
                    <a:pt x="3473" y="1231900"/>
                  </a:lnTo>
                  <a:lnTo>
                    <a:pt x="7769" y="1181100"/>
                  </a:lnTo>
                  <a:lnTo>
                    <a:pt x="13732" y="1130300"/>
                  </a:lnTo>
                  <a:lnTo>
                    <a:pt x="21331" y="1092200"/>
                  </a:lnTo>
                  <a:lnTo>
                    <a:pt x="30536" y="1041400"/>
                  </a:lnTo>
                  <a:lnTo>
                    <a:pt x="41318" y="1003300"/>
                  </a:lnTo>
                  <a:lnTo>
                    <a:pt x="53645" y="952500"/>
                  </a:lnTo>
                  <a:lnTo>
                    <a:pt x="67489" y="914400"/>
                  </a:lnTo>
                  <a:lnTo>
                    <a:pt x="82818" y="863600"/>
                  </a:lnTo>
                  <a:lnTo>
                    <a:pt x="99603" y="825500"/>
                  </a:lnTo>
                  <a:lnTo>
                    <a:pt x="117814" y="774700"/>
                  </a:lnTo>
                  <a:lnTo>
                    <a:pt x="137420" y="736600"/>
                  </a:lnTo>
                  <a:lnTo>
                    <a:pt x="158392" y="698500"/>
                  </a:lnTo>
                  <a:lnTo>
                    <a:pt x="180699" y="660400"/>
                  </a:lnTo>
                  <a:lnTo>
                    <a:pt x="204312" y="622300"/>
                  </a:lnTo>
                  <a:lnTo>
                    <a:pt x="229200" y="584200"/>
                  </a:lnTo>
                  <a:lnTo>
                    <a:pt x="255332" y="546100"/>
                  </a:lnTo>
                  <a:lnTo>
                    <a:pt x="282680" y="508000"/>
                  </a:lnTo>
                  <a:lnTo>
                    <a:pt x="311213" y="469900"/>
                  </a:lnTo>
                  <a:lnTo>
                    <a:pt x="340901" y="444500"/>
                  </a:lnTo>
                  <a:lnTo>
                    <a:pt x="371713" y="406400"/>
                  </a:lnTo>
                  <a:lnTo>
                    <a:pt x="403621" y="381000"/>
                  </a:lnTo>
                  <a:lnTo>
                    <a:pt x="436592" y="342900"/>
                  </a:lnTo>
                  <a:lnTo>
                    <a:pt x="470599" y="317500"/>
                  </a:lnTo>
                  <a:lnTo>
                    <a:pt x="505609" y="292100"/>
                  </a:lnTo>
                  <a:lnTo>
                    <a:pt x="541594" y="254000"/>
                  </a:lnTo>
                  <a:lnTo>
                    <a:pt x="578524" y="228600"/>
                  </a:lnTo>
                  <a:lnTo>
                    <a:pt x="616367" y="203200"/>
                  </a:lnTo>
                  <a:lnTo>
                    <a:pt x="655094" y="190500"/>
                  </a:lnTo>
                  <a:lnTo>
                    <a:pt x="694676" y="165100"/>
                  </a:lnTo>
                  <a:lnTo>
                    <a:pt x="735081" y="139700"/>
                  </a:lnTo>
                  <a:lnTo>
                    <a:pt x="776280" y="127000"/>
                  </a:lnTo>
                  <a:lnTo>
                    <a:pt x="818242" y="101600"/>
                  </a:lnTo>
                  <a:lnTo>
                    <a:pt x="993128" y="50800"/>
                  </a:lnTo>
                  <a:lnTo>
                    <a:pt x="1130836" y="12700"/>
                  </a:lnTo>
                  <a:lnTo>
                    <a:pt x="1512422" y="12700"/>
                  </a:lnTo>
                  <a:lnTo>
                    <a:pt x="1650132" y="50800"/>
                  </a:lnTo>
                  <a:lnTo>
                    <a:pt x="1226730" y="50800"/>
                  </a:lnTo>
                  <a:lnTo>
                    <a:pt x="1179966" y="63500"/>
                  </a:lnTo>
                  <a:lnTo>
                    <a:pt x="1133702" y="63500"/>
                  </a:lnTo>
                  <a:lnTo>
                    <a:pt x="1042794" y="88900"/>
                  </a:lnTo>
                  <a:lnTo>
                    <a:pt x="998212" y="88900"/>
                  </a:lnTo>
                  <a:lnTo>
                    <a:pt x="954253" y="101600"/>
                  </a:lnTo>
                  <a:lnTo>
                    <a:pt x="910947" y="127000"/>
                  </a:lnTo>
                  <a:lnTo>
                    <a:pt x="785265" y="165100"/>
                  </a:lnTo>
                  <a:lnTo>
                    <a:pt x="744885" y="190500"/>
                  </a:lnTo>
                  <a:lnTo>
                    <a:pt x="705314" y="215900"/>
                  </a:lnTo>
                  <a:lnTo>
                    <a:pt x="666583" y="228600"/>
                  </a:lnTo>
                  <a:lnTo>
                    <a:pt x="628723" y="254000"/>
                  </a:lnTo>
                  <a:lnTo>
                    <a:pt x="591765" y="279400"/>
                  </a:lnTo>
                  <a:lnTo>
                    <a:pt x="555740" y="304800"/>
                  </a:lnTo>
                  <a:lnTo>
                    <a:pt x="520680" y="342900"/>
                  </a:lnTo>
                  <a:lnTo>
                    <a:pt x="486614" y="368300"/>
                  </a:lnTo>
                  <a:lnTo>
                    <a:pt x="453574" y="393700"/>
                  </a:lnTo>
                  <a:lnTo>
                    <a:pt x="421591" y="431800"/>
                  </a:lnTo>
                  <a:lnTo>
                    <a:pt x="390696" y="457200"/>
                  </a:lnTo>
                  <a:lnTo>
                    <a:pt x="360921" y="495300"/>
                  </a:lnTo>
                  <a:lnTo>
                    <a:pt x="332295" y="520700"/>
                  </a:lnTo>
                  <a:lnTo>
                    <a:pt x="304851" y="558800"/>
                  </a:lnTo>
                  <a:lnTo>
                    <a:pt x="278619" y="596900"/>
                  </a:lnTo>
                  <a:lnTo>
                    <a:pt x="253630" y="635000"/>
                  </a:lnTo>
                  <a:lnTo>
                    <a:pt x="229915" y="673100"/>
                  </a:lnTo>
                  <a:lnTo>
                    <a:pt x="207505" y="711200"/>
                  </a:lnTo>
                  <a:lnTo>
                    <a:pt x="186432" y="749300"/>
                  </a:lnTo>
                  <a:lnTo>
                    <a:pt x="166726" y="787400"/>
                  </a:lnTo>
                  <a:lnTo>
                    <a:pt x="148418" y="825500"/>
                  </a:lnTo>
                  <a:lnTo>
                    <a:pt x="131539" y="876300"/>
                  </a:lnTo>
                  <a:lnTo>
                    <a:pt x="116121" y="914400"/>
                  </a:lnTo>
                  <a:lnTo>
                    <a:pt x="102194" y="965200"/>
                  </a:lnTo>
                  <a:lnTo>
                    <a:pt x="89789" y="1003300"/>
                  </a:lnTo>
                  <a:lnTo>
                    <a:pt x="78938" y="1041400"/>
                  </a:lnTo>
                  <a:lnTo>
                    <a:pt x="69671" y="1092200"/>
                  </a:lnTo>
                  <a:lnTo>
                    <a:pt x="62019" y="1143000"/>
                  </a:lnTo>
                  <a:lnTo>
                    <a:pt x="56014" y="1181100"/>
                  </a:lnTo>
                  <a:lnTo>
                    <a:pt x="51686" y="1231900"/>
                  </a:lnTo>
                  <a:lnTo>
                    <a:pt x="49066" y="1282700"/>
                  </a:lnTo>
                  <a:lnTo>
                    <a:pt x="48186" y="1320800"/>
                  </a:lnTo>
                  <a:lnTo>
                    <a:pt x="49066" y="1371600"/>
                  </a:lnTo>
                  <a:lnTo>
                    <a:pt x="51686" y="1422400"/>
                  </a:lnTo>
                  <a:lnTo>
                    <a:pt x="56014" y="1473200"/>
                  </a:lnTo>
                  <a:lnTo>
                    <a:pt x="62019" y="1511300"/>
                  </a:lnTo>
                  <a:lnTo>
                    <a:pt x="69671" y="1562100"/>
                  </a:lnTo>
                  <a:lnTo>
                    <a:pt x="78938" y="1600200"/>
                  </a:lnTo>
                  <a:lnTo>
                    <a:pt x="89789" y="1651000"/>
                  </a:lnTo>
                  <a:lnTo>
                    <a:pt x="102194" y="1689100"/>
                  </a:lnTo>
                  <a:lnTo>
                    <a:pt x="116121" y="1739900"/>
                  </a:lnTo>
                  <a:lnTo>
                    <a:pt x="131539" y="1778000"/>
                  </a:lnTo>
                  <a:lnTo>
                    <a:pt x="148418" y="1816100"/>
                  </a:lnTo>
                  <a:lnTo>
                    <a:pt x="166726" y="1866900"/>
                  </a:lnTo>
                  <a:lnTo>
                    <a:pt x="186432" y="1905000"/>
                  </a:lnTo>
                  <a:lnTo>
                    <a:pt x="207505" y="1943100"/>
                  </a:lnTo>
                  <a:lnTo>
                    <a:pt x="229915" y="1981200"/>
                  </a:lnTo>
                  <a:lnTo>
                    <a:pt x="253630" y="2019300"/>
                  </a:lnTo>
                  <a:lnTo>
                    <a:pt x="278619" y="2057400"/>
                  </a:lnTo>
                  <a:lnTo>
                    <a:pt x="304851" y="2095500"/>
                  </a:lnTo>
                  <a:lnTo>
                    <a:pt x="332295" y="2133600"/>
                  </a:lnTo>
                  <a:lnTo>
                    <a:pt x="360921" y="2159000"/>
                  </a:lnTo>
                  <a:lnTo>
                    <a:pt x="390696" y="2197100"/>
                  </a:lnTo>
                  <a:lnTo>
                    <a:pt x="421591" y="2222500"/>
                  </a:lnTo>
                  <a:lnTo>
                    <a:pt x="453574" y="2260600"/>
                  </a:lnTo>
                  <a:lnTo>
                    <a:pt x="486614" y="2286000"/>
                  </a:lnTo>
                  <a:lnTo>
                    <a:pt x="520680" y="2311400"/>
                  </a:lnTo>
                  <a:lnTo>
                    <a:pt x="555740" y="2336800"/>
                  </a:lnTo>
                  <a:lnTo>
                    <a:pt x="591765" y="2374900"/>
                  </a:lnTo>
                  <a:lnTo>
                    <a:pt x="628723" y="2400300"/>
                  </a:lnTo>
                  <a:lnTo>
                    <a:pt x="666583" y="2413000"/>
                  </a:lnTo>
                  <a:lnTo>
                    <a:pt x="705314" y="2438400"/>
                  </a:lnTo>
                  <a:lnTo>
                    <a:pt x="744885" y="2463800"/>
                  </a:lnTo>
                  <a:lnTo>
                    <a:pt x="785265" y="2476500"/>
                  </a:lnTo>
                  <a:lnTo>
                    <a:pt x="826422" y="2501900"/>
                  </a:lnTo>
                  <a:lnTo>
                    <a:pt x="954253" y="2540000"/>
                  </a:lnTo>
                  <a:lnTo>
                    <a:pt x="1133702" y="2590800"/>
                  </a:lnTo>
                  <a:lnTo>
                    <a:pt x="1226730" y="2590800"/>
                  </a:lnTo>
                  <a:lnTo>
                    <a:pt x="1273961" y="2603500"/>
                  </a:lnTo>
                  <a:lnTo>
                    <a:pt x="1650132" y="2603500"/>
                  </a:lnTo>
                  <a:lnTo>
                    <a:pt x="1558889" y="2628900"/>
                  </a:lnTo>
                  <a:close/>
                </a:path>
                <a:path w="2643504" h="2641600">
                  <a:moveTo>
                    <a:pt x="1650132" y="2603500"/>
                  </a:moveTo>
                  <a:lnTo>
                    <a:pt x="1369295" y="2603500"/>
                  </a:lnTo>
                  <a:lnTo>
                    <a:pt x="1416526" y="2590800"/>
                  </a:lnTo>
                  <a:lnTo>
                    <a:pt x="1509553" y="2590800"/>
                  </a:lnTo>
                  <a:lnTo>
                    <a:pt x="1689002" y="2540000"/>
                  </a:lnTo>
                  <a:lnTo>
                    <a:pt x="1816833" y="2501900"/>
                  </a:lnTo>
                  <a:lnTo>
                    <a:pt x="1857991" y="2476500"/>
                  </a:lnTo>
                  <a:lnTo>
                    <a:pt x="1898371" y="2463800"/>
                  </a:lnTo>
                  <a:lnTo>
                    <a:pt x="1937942" y="2438400"/>
                  </a:lnTo>
                  <a:lnTo>
                    <a:pt x="1976673" y="2413000"/>
                  </a:lnTo>
                  <a:lnTo>
                    <a:pt x="2014533" y="2400300"/>
                  </a:lnTo>
                  <a:lnTo>
                    <a:pt x="2051492" y="2374900"/>
                  </a:lnTo>
                  <a:lnTo>
                    <a:pt x="2087517" y="2336800"/>
                  </a:lnTo>
                  <a:lnTo>
                    <a:pt x="2122578" y="2311400"/>
                  </a:lnTo>
                  <a:lnTo>
                    <a:pt x="2156645" y="2286000"/>
                  </a:lnTo>
                  <a:lnTo>
                    <a:pt x="2189685" y="2260600"/>
                  </a:lnTo>
                  <a:lnTo>
                    <a:pt x="2221668" y="2222500"/>
                  </a:lnTo>
                  <a:lnTo>
                    <a:pt x="2252563" y="2197100"/>
                  </a:lnTo>
                  <a:lnTo>
                    <a:pt x="2282339" y="2159000"/>
                  </a:lnTo>
                  <a:lnTo>
                    <a:pt x="2310965" y="2133600"/>
                  </a:lnTo>
                  <a:lnTo>
                    <a:pt x="2338410" y="2095500"/>
                  </a:lnTo>
                  <a:lnTo>
                    <a:pt x="2364643" y="2057400"/>
                  </a:lnTo>
                  <a:lnTo>
                    <a:pt x="2389632" y="2019300"/>
                  </a:lnTo>
                  <a:lnTo>
                    <a:pt x="2413347" y="1981200"/>
                  </a:lnTo>
                  <a:lnTo>
                    <a:pt x="2435757" y="1943100"/>
                  </a:lnTo>
                  <a:lnTo>
                    <a:pt x="2456831" y="1905000"/>
                  </a:lnTo>
                  <a:lnTo>
                    <a:pt x="2476538" y="1866900"/>
                  </a:lnTo>
                  <a:lnTo>
                    <a:pt x="2494846" y="1816100"/>
                  </a:lnTo>
                  <a:lnTo>
                    <a:pt x="2511725" y="1778000"/>
                  </a:lnTo>
                  <a:lnTo>
                    <a:pt x="2527144" y="1739900"/>
                  </a:lnTo>
                  <a:lnTo>
                    <a:pt x="2541071" y="1689100"/>
                  </a:lnTo>
                  <a:lnTo>
                    <a:pt x="2553476" y="1651000"/>
                  </a:lnTo>
                  <a:lnTo>
                    <a:pt x="2564328" y="1600200"/>
                  </a:lnTo>
                  <a:lnTo>
                    <a:pt x="2573595" y="1562100"/>
                  </a:lnTo>
                  <a:lnTo>
                    <a:pt x="2581247" y="1511300"/>
                  </a:lnTo>
                  <a:lnTo>
                    <a:pt x="2587253" y="1473200"/>
                  </a:lnTo>
                  <a:lnTo>
                    <a:pt x="2591581" y="1422400"/>
                  </a:lnTo>
                  <a:lnTo>
                    <a:pt x="2594200" y="1371600"/>
                  </a:lnTo>
                  <a:lnTo>
                    <a:pt x="2595080" y="1320800"/>
                  </a:lnTo>
                  <a:lnTo>
                    <a:pt x="2594200" y="1282700"/>
                  </a:lnTo>
                  <a:lnTo>
                    <a:pt x="2591581" y="1231900"/>
                  </a:lnTo>
                  <a:lnTo>
                    <a:pt x="2587253" y="1181100"/>
                  </a:lnTo>
                  <a:lnTo>
                    <a:pt x="2581247" y="1143000"/>
                  </a:lnTo>
                  <a:lnTo>
                    <a:pt x="2573595" y="1092200"/>
                  </a:lnTo>
                  <a:lnTo>
                    <a:pt x="2564328" y="1041400"/>
                  </a:lnTo>
                  <a:lnTo>
                    <a:pt x="2553476" y="1003300"/>
                  </a:lnTo>
                  <a:lnTo>
                    <a:pt x="2541071" y="965200"/>
                  </a:lnTo>
                  <a:lnTo>
                    <a:pt x="2527144" y="914400"/>
                  </a:lnTo>
                  <a:lnTo>
                    <a:pt x="2511725" y="876300"/>
                  </a:lnTo>
                  <a:lnTo>
                    <a:pt x="2494846" y="825500"/>
                  </a:lnTo>
                  <a:lnTo>
                    <a:pt x="2476538" y="787400"/>
                  </a:lnTo>
                  <a:lnTo>
                    <a:pt x="2456831" y="749300"/>
                  </a:lnTo>
                  <a:lnTo>
                    <a:pt x="2435757" y="711200"/>
                  </a:lnTo>
                  <a:lnTo>
                    <a:pt x="2413347" y="673100"/>
                  </a:lnTo>
                  <a:lnTo>
                    <a:pt x="2389632" y="635000"/>
                  </a:lnTo>
                  <a:lnTo>
                    <a:pt x="2364643" y="596900"/>
                  </a:lnTo>
                  <a:lnTo>
                    <a:pt x="2338410" y="558800"/>
                  </a:lnTo>
                  <a:lnTo>
                    <a:pt x="2310965" y="520700"/>
                  </a:lnTo>
                  <a:lnTo>
                    <a:pt x="2282339" y="495300"/>
                  </a:lnTo>
                  <a:lnTo>
                    <a:pt x="2252563" y="457200"/>
                  </a:lnTo>
                  <a:lnTo>
                    <a:pt x="2221668" y="431800"/>
                  </a:lnTo>
                  <a:lnTo>
                    <a:pt x="2189685" y="393700"/>
                  </a:lnTo>
                  <a:lnTo>
                    <a:pt x="2156645" y="368300"/>
                  </a:lnTo>
                  <a:lnTo>
                    <a:pt x="2122578" y="342900"/>
                  </a:lnTo>
                  <a:lnTo>
                    <a:pt x="2087517" y="304800"/>
                  </a:lnTo>
                  <a:lnTo>
                    <a:pt x="2051492" y="279400"/>
                  </a:lnTo>
                  <a:lnTo>
                    <a:pt x="2014533" y="254000"/>
                  </a:lnTo>
                  <a:lnTo>
                    <a:pt x="1976673" y="228600"/>
                  </a:lnTo>
                  <a:lnTo>
                    <a:pt x="1937942" y="215900"/>
                  </a:lnTo>
                  <a:lnTo>
                    <a:pt x="1898371" y="190500"/>
                  </a:lnTo>
                  <a:lnTo>
                    <a:pt x="1857991" y="165100"/>
                  </a:lnTo>
                  <a:lnTo>
                    <a:pt x="1732308" y="127000"/>
                  </a:lnTo>
                  <a:lnTo>
                    <a:pt x="1689002" y="101600"/>
                  </a:lnTo>
                  <a:lnTo>
                    <a:pt x="1645043" y="88900"/>
                  </a:lnTo>
                  <a:lnTo>
                    <a:pt x="1600461" y="88900"/>
                  </a:lnTo>
                  <a:lnTo>
                    <a:pt x="1509553" y="63500"/>
                  </a:lnTo>
                  <a:lnTo>
                    <a:pt x="1463289" y="63500"/>
                  </a:lnTo>
                  <a:lnTo>
                    <a:pt x="1416526" y="50800"/>
                  </a:lnTo>
                  <a:lnTo>
                    <a:pt x="1650132" y="50800"/>
                  </a:lnTo>
                  <a:lnTo>
                    <a:pt x="1825018" y="101600"/>
                  </a:lnTo>
                  <a:lnTo>
                    <a:pt x="1866981" y="127000"/>
                  </a:lnTo>
                  <a:lnTo>
                    <a:pt x="1908180" y="139700"/>
                  </a:lnTo>
                  <a:lnTo>
                    <a:pt x="1948585" y="165100"/>
                  </a:lnTo>
                  <a:lnTo>
                    <a:pt x="1988166" y="190500"/>
                  </a:lnTo>
                  <a:lnTo>
                    <a:pt x="2026894" y="203200"/>
                  </a:lnTo>
                  <a:lnTo>
                    <a:pt x="2064737" y="228600"/>
                  </a:lnTo>
                  <a:lnTo>
                    <a:pt x="2101666" y="254000"/>
                  </a:lnTo>
                  <a:lnTo>
                    <a:pt x="2137651" y="292100"/>
                  </a:lnTo>
                  <a:lnTo>
                    <a:pt x="2172662" y="317500"/>
                  </a:lnTo>
                  <a:lnTo>
                    <a:pt x="2206668" y="342900"/>
                  </a:lnTo>
                  <a:lnTo>
                    <a:pt x="2239639" y="381000"/>
                  </a:lnTo>
                  <a:lnTo>
                    <a:pt x="2271546" y="406400"/>
                  </a:lnTo>
                  <a:lnTo>
                    <a:pt x="2302359" y="444500"/>
                  </a:lnTo>
                  <a:lnTo>
                    <a:pt x="2332046" y="469900"/>
                  </a:lnTo>
                  <a:lnTo>
                    <a:pt x="2360579" y="508000"/>
                  </a:lnTo>
                  <a:lnTo>
                    <a:pt x="2387926" y="546100"/>
                  </a:lnTo>
                  <a:lnTo>
                    <a:pt x="2414059" y="584200"/>
                  </a:lnTo>
                  <a:lnTo>
                    <a:pt x="2438947" y="622300"/>
                  </a:lnTo>
                  <a:lnTo>
                    <a:pt x="2462559" y="660400"/>
                  </a:lnTo>
                  <a:lnTo>
                    <a:pt x="2484866" y="698500"/>
                  </a:lnTo>
                  <a:lnTo>
                    <a:pt x="2505837" y="736600"/>
                  </a:lnTo>
                  <a:lnTo>
                    <a:pt x="2525444" y="774700"/>
                  </a:lnTo>
                  <a:lnTo>
                    <a:pt x="2543654" y="825500"/>
                  </a:lnTo>
                  <a:lnTo>
                    <a:pt x="2560439" y="863600"/>
                  </a:lnTo>
                  <a:lnTo>
                    <a:pt x="2575768" y="914400"/>
                  </a:lnTo>
                  <a:lnTo>
                    <a:pt x="2589611" y="952500"/>
                  </a:lnTo>
                  <a:lnTo>
                    <a:pt x="2601939" y="1003300"/>
                  </a:lnTo>
                  <a:lnTo>
                    <a:pt x="2612720" y="1041400"/>
                  </a:lnTo>
                  <a:lnTo>
                    <a:pt x="2621925" y="1092200"/>
                  </a:lnTo>
                  <a:lnTo>
                    <a:pt x="2629524" y="1130300"/>
                  </a:lnTo>
                  <a:lnTo>
                    <a:pt x="2635487" y="1181100"/>
                  </a:lnTo>
                  <a:lnTo>
                    <a:pt x="2639783" y="1231900"/>
                  </a:lnTo>
                  <a:lnTo>
                    <a:pt x="2642383" y="1282700"/>
                  </a:lnTo>
                  <a:lnTo>
                    <a:pt x="2643256" y="1320800"/>
                  </a:lnTo>
                  <a:lnTo>
                    <a:pt x="2642383" y="1371600"/>
                  </a:lnTo>
                  <a:lnTo>
                    <a:pt x="2639783" y="1422400"/>
                  </a:lnTo>
                  <a:lnTo>
                    <a:pt x="2635487" y="1473200"/>
                  </a:lnTo>
                  <a:lnTo>
                    <a:pt x="2629524" y="1511300"/>
                  </a:lnTo>
                  <a:lnTo>
                    <a:pt x="2621925" y="1562100"/>
                  </a:lnTo>
                  <a:lnTo>
                    <a:pt x="2612720" y="1612900"/>
                  </a:lnTo>
                  <a:lnTo>
                    <a:pt x="2601939" y="1651000"/>
                  </a:lnTo>
                  <a:lnTo>
                    <a:pt x="2589611" y="1701800"/>
                  </a:lnTo>
                  <a:lnTo>
                    <a:pt x="2575768" y="1739900"/>
                  </a:lnTo>
                  <a:lnTo>
                    <a:pt x="2560439" y="1790700"/>
                  </a:lnTo>
                  <a:lnTo>
                    <a:pt x="2543654" y="1828800"/>
                  </a:lnTo>
                  <a:lnTo>
                    <a:pt x="2525444" y="1866900"/>
                  </a:lnTo>
                  <a:lnTo>
                    <a:pt x="2505837" y="1917700"/>
                  </a:lnTo>
                  <a:lnTo>
                    <a:pt x="2484866" y="1955800"/>
                  </a:lnTo>
                  <a:lnTo>
                    <a:pt x="2462559" y="1993900"/>
                  </a:lnTo>
                  <a:lnTo>
                    <a:pt x="2438947" y="2032000"/>
                  </a:lnTo>
                  <a:lnTo>
                    <a:pt x="2414059" y="2070100"/>
                  </a:lnTo>
                  <a:lnTo>
                    <a:pt x="2387926" y="2108200"/>
                  </a:lnTo>
                  <a:lnTo>
                    <a:pt x="2360579" y="2146300"/>
                  </a:lnTo>
                  <a:lnTo>
                    <a:pt x="2332046" y="2171700"/>
                  </a:lnTo>
                  <a:lnTo>
                    <a:pt x="2302359" y="2209800"/>
                  </a:lnTo>
                  <a:lnTo>
                    <a:pt x="2271546" y="2247900"/>
                  </a:lnTo>
                  <a:lnTo>
                    <a:pt x="2239639" y="2273300"/>
                  </a:lnTo>
                  <a:lnTo>
                    <a:pt x="2206668" y="2311400"/>
                  </a:lnTo>
                  <a:lnTo>
                    <a:pt x="2172662" y="2336800"/>
                  </a:lnTo>
                  <a:lnTo>
                    <a:pt x="2137651" y="2362200"/>
                  </a:lnTo>
                  <a:lnTo>
                    <a:pt x="2101666" y="2387600"/>
                  </a:lnTo>
                  <a:lnTo>
                    <a:pt x="2064737" y="2413000"/>
                  </a:lnTo>
                  <a:lnTo>
                    <a:pt x="2026894" y="2438400"/>
                  </a:lnTo>
                  <a:lnTo>
                    <a:pt x="1988166" y="2463800"/>
                  </a:lnTo>
                  <a:lnTo>
                    <a:pt x="1948585" y="2489200"/>
                  </a:lnTo>
                  <a:lnTo>
                    <a:pt x="1908180" y="2514600"/>
                  </a:lnTo>
                  <a:lnTo>
                    <a:pt x="1866981" y="2527300"/>
                  </a:lnTo>
                  <a:lnTo>
                    <a:pt x="1825018" y="2552700"/>
                  </a:lnTo>
                  <a:lnTo>
                    <a:pt x="1650132" y="2603500"/>
                  </a:lnTo>
                  <a:close/>
                </a:path>
                <a:path w="2643504" h="2641600">
                  <a:moveTo>
                    <a:pt x="1465433" y="2641600"/>
                  </a:moveTo>
                  <a:lnTo>
                    <a:pt x="1177824" y="2641600"/>
                  </a:lnTo>
                  <a:lnTo>
                    <a:pt x="1130835" y="2628900"/>
                  </a:lnTo>
                  <a:lnTo>
                    <a:pt x="1512422" y="2628900"/>
                  </a:lnTo>
                  <a:lnTo>
                    <a:pt x="1465433" y="26416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4362" y="8256066"/>
              <a:ext cx="3143249" cy="3310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6663" y="8256066"/>
              <a:ext cx="3143249" cy="3310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4096" y="8030085"/>
              <a:ext cx="3143249" cy="33102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406102" y="4761742"/>
              <a:ext cx="3145790" cy="3427729"/>
            </a:xfrm>
            <a:custGeom>
              <a:avLst/>
              <a:gdLst/>
              <a:ahLst/>
              <a:cxnLst/>
              <a:rect l="l" t="t" r="r" b="b"/>
              <a:pathLst>
                <a:path w="3145790" h="3427729">
                  <a:moveTo>
                    <a:pt x="0" y="3427452"/>
                  </a:moveTo>
                  <a:lnTo>
                    <a:pt x="0" y="0"/>
                  </a:lnTo>
                  <a:lnTo>
                    <a:pt x="3145217" y="0"/>
                  </a:lnTo>
                  <a:lnTo>
                    <a:pt x="3145217" y="3427452"/>
                  </a:lnTo>
                  <a:lnTo>
                    <a:pt x="0" y="3427452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237159" y="6443399"/>
            <a:ext cx="1483360" cy="12788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6670" marR="19050" algn="ctr">
              <a:lnSpc>
                <a:spcPts val="3229"/>
              </a:lnSpc>
              <a:spcBef>
                <a:spcPts val="254"/>
              </a:spcBef>
            </a:pPr>
            <a:r>
              <a:rPr sz="2700" spc="375" dirty="0">
                <a:solidFill>
                  <a:srgbClr val="FFFAFA"/>
                </a:solidFill>
                <a:latin typeface="Tahoma"/>
                <a:cs typeface="Tahoma"/>
              </a:rPr>
              <a:t>J</a:t>
            </a:r>
            <a:r>
              <a:rPr sz="2700" spc="195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2700" spc="295" dirty="0">
                <a:solidFill>
                  <a:srgbClr val="FFFAFA"/>
                </a:solidFill>
                <a:latin typeface="Tahoma"/>
                <a:cs typeface="Tahoma"/>
              </a:rPr>
              <a:t>s</a:t>
            </a:r>
            <a:r>
              <a:rPr sz="2700" spc="170" dirty="0">
                <a:solidFill>
                  <a:srgbClr val="FFFAFA"/>
                </a:solidFill>
                <a:latin typeface="Tahoma"/>
                <a:cs typeface="Tahoma"/>
              </a:rPr>
              <a:t>ki</a:t>
            </a:r>
            <a:r>
              <a:rPr sz="2700" spc="155" dirty="0">
                <a:solidFill>
                  <a:srgbClr val="FFFAFA"/>
                </a:solidFill>
                <a:latin typeface="Tahoma"/>
                <a:cs typeface="Tahoma"/>
              </a:rPr>
              <a:t>r</a:t>
            </a:r>
            <a:r>
              <a:rPr sz="2700" spc="195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2700" spc="40" dirty="0">
                <a:solidFill>
                  <a:srgbClr val="FFFAFA"/>
                </a:solidFill>
                <a:latin typeface="Tahoma"/>
                <a:cs typeface="Tahoma"/>
              </a:rPr>
              <a:t>n  </a:t>
            </a:r>
            <a:r>
              <a:rPr sz="2700" spc="180" dirty="0">
                <a:solidFill>
                  <a:srgbClr val="FFFAFA"/>
                </a:solidFill>
                <a:latin typeface="Tahoma"/>
                <a:cs typeface="Tahoma"/>
              </a:rPr>
              <a:t>Walia</a:t>
            </a:r>
            <a:endParaRPr sz="27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95"/>
              </a:spcBef>
            </a:pPr>
            <a:r>
              <a:rPr sz="2050" spc="150" dirty="0">
                <a:solidFill>
                  <a:srgbClr val="FFFAFA"/>
                </a:solidFill>
                <a:latin typeface="Tahoma"/>
                <a:cs typeface="Tahoma"/>
              </a:rPr>
              <a:t>102283023</a:t>
            </a:r>
            <a:endParaRPr sz="205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623792" y="3625487"/>
            <a:ext cx="2643505" cy="2641600"/>
            <a:chOff x="14623792" y="3625487"/>
            <a:chExt cx="2643505" cy="264160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7434" y="3652218"/>
              <a:ext cx="2595970" cy="25907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4623792" y="3625487"/>
              <a:ext cx="2643505" cy="2641600"/>
            </a:xfrm>
            <a:custGeom>
              <a:avLst/>
              <a:gdLst/>
              <a:ahLst/>
              <a:cxnLst/>
              <a:rect l="l" t="t" r="r" b="b"/>
              <a:pathLst>
                <a:path w="2643505" h="2641600">
                  <a:moveTo>
                    <a:pt x="1417950" y="12700"/>
                  </a:moveTo>
                  <a:lnTo>
                    <a:pt x="1225306" y="12700"/>
                  </a:lnTo>
                  <a:lnTo>
                    <a:pt x="1273250" y="0"/>
                  </a:lnTo>
                  <a:lnTo>
                    <a:pt x="1370005" y="0"/>
                  </a:lnTo>
                  <a:lnTo>
                    <a:pt x="1417950" y="12700"/>
                  </a:lnTo>
                  <a:close/>
                </a:path>
                <a:path w="2643505" h="2641600">
                  <a:moveTo>
                    <a:pt x="1558888" y="2628900"/>
                  </a:moveTo>
                  <a:lnTo>
                    <a:pt x="1084368" y="2628900"/>
                  </a:lnTo>
                  <a:lnTo>
                    <a:pt x="904336" y="2578100"/>
                  </a:lnTo>
                  <a:lnTo>
                    <a:pt x="818240" y="2552700"/>
                  </a:lnTo>
                  <a:lnTo>
                    <a:pt x="776277" y="2527300"/>
                  </a:lnTo>
                  <a:lnTo>
                    <a:pt x="735078" y="2514600"/>
                  </a:lnTo>
                  <a:lnTo>
                    <a:pt x="694673" y="2489200"/>
                  </a:lnTo>
                  <a:lnTo>
                    <a:pt x="655092" y="2463800"/>
                  </a:lnTo>
                  <a:lnTo>
                    <a:pt x="616364" y="2438400"/>
                  </a:lnTo>
                  <a:lnTo>
                    <a:pt x="578521" y="2413000"/>
                  </a:lnTo>
                  <a:lnTo>
                    <a:pt x="541592" y="2387600"/>
                  </a:lnTo>
                  <a:lnTo>
                    <a:pt x="505607" y="2362200"/>
                  </a:lnTo>
                  <a:lnTo>
                    <a:pt x="470596" y="2336800"/>
                  </a:lnTo>
                  <a:lnTo>
                    <a:pt x="436590" y="2311400"/>
                  </a:lnTo>
                  <a:lnTo>
                    <a:pt x="403618" y="2273300"/>
                  </a:lnTo>
                  <a:lnTo>
                    <a:pt x="371711" y="2247900"/>
                  </a:lnTo>
                  <a:lnTo>
                    <a:pt x="340899" y="2209800"/>
                  </a:lnTo>
                  <a:lnTo>
                    <a:pt x="311211" y="2171700"/>
                  </a:lnTo>
                  <a:lnTo>
                    <a:pt x="282679" y="2146300"/>
                  </a:lnTo>
                  <a:lnTo>
                    <a:pt x="255331" y="2108200"/>
                  </a:lnTo>
                  <a:lnTo>
                    <a:pt x="229198" y="2070100"/>
                  </a:lnTo>
                  <a:lnTo>
                    <a:pt x="204310" y="2032000"/>
                  </a:lnTo>
                  <a:lnTo>
                    <a:pt x="180698" y="1993900"/>
                  </a:lnTo>
                  <a:lnTo>
                    <a:pt x="158391" y="1955800"/>
                  </a:lnTo>
                  <a:lnTo>
                    <a:pt x="137419" y="1917700"/>
                  </a:lnTo>
                  <a:lnTo>
                    <a:pt x="117813" y="1866900"/>
                  </a:lnTo>
                  <a:lnTo>
                    <a:pt x="99602" y="1828800"/>
                  </a:lnTo>
                  <a:lnTo>
                    <a:pt x="82817" y="1790700"/>
                  </a:lnTo>
                  <a:lnTo>
                    <a:pt x="67488" y="1739900"/>
                  </a:lnTo>
                  <a:lnTo>
                    <a:pt x="53645" y="1701800"/>
                  </a:lnTo>
                  <a:lnTo>
                    <a:pt x="41317" y="1651000"/>
                  </a:lnTo>
                  <a:lnTo>
                    <a:pt x="30536" y="1612900"/>
                  </a:lnTo>
                  <a:lnTo>
                    <a:pt x="21331" y="1562100"/>
                  </a:lnTo>
                  <a:lnTo>
                    <a:pt x="13732" y="1511300"/>
                  </a:lnTo>
                  <a:lnTo>
                    <a:pt x="7769" y="1473200"/>
                  </a:lnTo>
                  <a:lnTo>
                    <a:pt x="3473" y="1422400"/>
                  </a:lnTo>
                  <a:lnTo>
                    <a:pt x="873" y="1371600"/>
                  </a:lnTo>
                  <a:lnTo>
                    <a:pt x="0" y="1320800"/>
                  </a:lnTo>
                  <a:lnTo>
                    <a:pt x="873" y="1282700"/>
                  </a:lnTo>
                  <a:lnTo>
                    <a:pt x="3473" y="1231900"/>
                  </a:lnTo>
                  <a:lnTo>
                    <a:pt x="7769" y="1181100"/>
                  </a:lnTo>
                  <a:lnTo>
                    <a:pt x="13732" y="1130300"/>
                  </a:lnTo>
                  <a:lnTo>
                    <a:pt x="21331" y="1092200"/>
                  </a:lnTo>
                  <a:lnTo>
                    <a:pt x="30536" y="1041400"/>
                  </a:lnTo>
                  <a:lnTo>
                    <a:pt x="41318" y="1003300"/>
                  </a:lnTo>
                  <a:lnTo>
                    <a:pt x="53645" y="952500"/>
                  </a:lnTo>
                  <a:lnTo>
                    <a:pt x="67489" y="914400"/>
                  </a:lnTo>
                  <a:lnTo>
                    <a:pt x="82818" y="863600"/>
                  </a:lnTo>
                  <a:lnTo>
                    <a:pt x="99603" y="825500"/>
                  </a:lnTo>
                  <a:lnTo>
                    <a:pt x="117814" y="774700"/>
                  </a:lnTo>
                  <a:lnTo>
                    <a:pt x="137420" y="736600"/>
                  </a:lnTo>
                  <a:lnTo>
                    <a:pt x="158392" y="698500"/>
                  </a:lnTo>
                  <a:lnTo>
                    <a:pt x="180699" y="660400"/>
                  </a:lnTo>
                  <a:lnTo>
                    <a:pt x="204312" y="622300"/>
                  </a:lnTo>
                  <a:lnTo>
                    <a:pt x="229200" y="584200"/>
                  </a:lnTo>
                  <a:lnTo>
                    <a:pt x="255332" y="546100"/>
                  </a:lnTo>
                  <a:lnTo>
                    <a:pt x="282680" y="508000"/>
                  </a:lnTo>
                  <a:lnTo>
                    <a:pt x="311213" y="469900"/>
                  </a:lnTo>
                  <a:lnTo>
                    <a:pt x="340901" y="444500"/>
                  </a:lnTo>
                  <a:lnTo>
                    <a:pt x="371714" y="406400"/>
                  </a:lnTo>
                  <a:lnTo>
                    <a:pt x="403621" y="381000"/>
                  </a:lnTo>
                  <a:lnTo>
                    <a:pt x="436592" y="342900"/>
                  </a:lnTo>
                  <a:lnTo>
                    <a:pt x="470599" y="317500"/>
                  </a:lnTo>
                  <a:lnTo>
                    <a:pt x="505609" y="292100"/>
                  </a:lnTo>
                  <a:lnTo>
                    <a:pt x="541594" y="254000"/>
                  </a:lnTo>
                  <a:lnTo>
                    <a:pt x="578524" y="228600"/>
                  </a:lnTo>
                  <a:lnTo>
                    <a:pt x="616367" y="203200"/>
                  </a:lnTo>
                  <a:lnTo>
                    <a:pt x="655094" y="190500"/>
                  </a:lnTo>
                  <a:lnTo>
                    <a:pt x="694676" y="165100"/>
                  </a:lnTo>
                  <a:lnTo>
                    <a:pt x="735081" y="139700"/>
                  </a:lnTo>
                  <a:lnTo>
                    <a:pt x="776280" y="127000"/>
                  </a:lnTo>
                  <a:lnTo>
                    <a:pt x="818242" y="101600"/>
                  </a:lnTo>
                  <a:lnTo>
                    <a:pt x="993128" y="50800"/>
                  </a:lnTo>
                  <a:lnTo>
                    <a:pt x="1130836" y="12700"/>
                  </a:lnTo>
                  <a:lnTo>
                    <a:pt x="1512422" y="12700"/>
                  </a:lnTo>
                  <a:lnTo>
                    <a:pt x="1650131" y="50800"/>
                  </a:lnTo>
                  <a:lnTo>
                    <a:pt x="1226729" y="50800"/>
                  </a:lnTo>
                  <a:lnTo>
                    <a:pt x="1179966" y="63500"/>
                  </a:lnTo>
                  <a:lnTo>
                    <a:pt x="1133702" y="63500"/>
                  </a:lnTo>
                  <a:lnTo>
                    <a:pt x="1042793" y="88900"/>
                  </a:lnTo>
                  <a:lnTo>
                    <a:pt x="998211" y="88900"/>
                  </a:lnTo>
                  <a:lnTo>
                    <a:pt x="954252" y="101600"/>
                  </a:lnTo>
                  <a:lnTo>
                    <a:pt x="910947" y="127000"/>
                  </a:lnTo>
                  <a:lnTo>
                    <a:pt x="785264" y="165100"/>
                  </a:lnTo>
                  <a:lnTo>
                    <a:pt x="744885" y="190500"/>
                  </a:lnTo>
                  <a:lnTo>
                    <a:pt x="705314" y="215900"/>
                  </a:lnTo>
                  <a:lnTo>
                    <a:pt x="666583" y="228600"/>
                  </a:lnTo>
                  <a:lnTo>
                    <a:pt x="628723" y="254000"/>
                  </a:lnTo>
                  <a:lnTo>
                    <a:pt x="591765" y="279400"/>
                  </a:lnTo>
                  <a:lnTo>
                    <a:pt x="555740" y="304800"/>
                  </a:lnTo>
                  <a:lnTo>
                    <a:pt x="520679" y="342900"/>
                  </a:lnTo>
                  <a:lnTo>
                    <a:pt x="486613" y="368300"/>
                  </a:lnTo>
                  <a:lnTo>
                    <a:pt x="453574" y="393700"/>
                  </a:lnTo>
                  <a:lnTo>
                    <a:pt x="421591" y="431800"/>
                  </a:lnTo>
                  <a:lnTo>
                    <a:pt x="390696" y="457200"/>
                  </a:lnTo>
                  <a:lnTo>
                    <a:pt x="360921" y="495300"/>
                  </a:lnTo>
                  <a:lnTo>
                    <a:pt x="332295" y="520700"/>
                  </a:lnTo>
                  <a:lnTo>
                    <a:pt x="304851" y="558800"/>
                  </a:lnTo>
                  <a:lnTo>
                    <a:pt x="278619" y="596900"/>
                  </a:lnTo>
                  <a:lnTo>
                    <a:pt x="253630" y="635000"/>
                  </a:lnTo>
                  <a:lnTo>
                    <a:pt x="229915" y="673100"/>
                  </a:lnTo>
                  <a:lnTo>
                    <a:pt x="207505" y="711200"/>
                  </a:lnTo>
                  <a:lnTo>
                    <a:pt x="186432" y="749300"/>
                  </a:lnTo>
                  <a:lnTo>
                    <a:pt x="166725" y="787400"/>
                  </a:lnTo>
                  <a:lnTo>
                    <a:pt x="148418" y="825500"/>
                  </a:lnTo>
                  <a:lnTo>
                    <a:pt x="131539" y="876300"/>
                  </a:lnTo>
                  <a:lnTo>
                    <a:pt x="116120" y="914400"/>
                  </a:lnTo>
                  <a:lnTo>
                    <a:pt x="102193" y="965200"/>
                  </a:lnTo>
                  <a:lnTo>
                    <a:pt x="89789" y="1003300"/>
                  </a:lnTo>
                  <a:lnTo>
                    <a:pt x="78937" y="1041400"/>
                  </a:lnTo>
                  <a:lnTo>
                    <a:pt x="69670" y="1092200"/>
                  </a:lnTo>
                  <a:lnTo>
                    <a:pt x="62018" y="1143000"/>
                  </a:lnTo>
                  <a:lnTo>
                    <a:pt x="56013" y="1181100"/>
                  </a:lnTo>
                  <a:lnTo>
                    <a:pt x="51685" y="1231900"/>
                  </a:lnTo>
                  <a:lnTo>
                    <a:pt x="49066" y="1282700"/>
                  </a:lnTo>
                  <a:lnTo>
                    <a:pt x="48186" y="1320800"/>
                  </a:lnTo>
                  <a:lnTo>
                    <a:pt x="49066" y="1371600"/>
                  </a:lnTo>
                  <a:lnTo>
                    <a:pt x="51685" y="1422400"/>
                  </a:lnTo>
                  <a:lnTo>
                    <a:pt x="56013" y="1473200"/>
                  </a:lnTo>
                  <a:lnTo>
                    <a:pt x="62018" y="1511300"/>
                  </a:lnTo>
                  <a:lnTo>
                    <a:pt x="69670" y="1562100"/>
                  </a:lnTo>
                  <a:lnTo>
                    <a:pt x="78937" y="1600200"/>
                  </a:lnTo>
                  <a:lnTo>
                    <a:pt x="89789" y="1651000"/>
                  </a:lnTo>
                  <a:lnTo>
                    <a:pt x="102193" y="1689100"/>
                  </a:lnTo>
                  <a:lnTo>
                    <a:pt x="116120" y="1739900"/>
                  </a:lnTo>
                  <a:lnTo>
                    <a:pt x="131539" y="1778000"/>
                  </a:lnTo>
                  <a:lnTo>
                    <a:pt x="148418" y="1816100"/>
                  </a:lnTo>
                  <a:lnTo>
                    <a:pt x="166725" y="1866900"/>
                  </a:lnTo>
                  <a:lnTo>
                    <a:pt x="186432" y="1905000"/>
                  </a:lnTo>
                  <a:lnTo>
                    <a:pt x="207505" y="1943100"/>
                  </a:lnTo>
                  <a:lnTo>
                    <a:pt x="229915" y="1981200"/>
                  </a:lnTo>
                  <a:lnTo>
                    <a:pt x="253630" y="2019300"/>
                  </a:lnTo>
                  <a:lnTo>
                    <a:pt x="278619" y="2057400"/>
                  </a:lnTo>
                  <a:lnTo>
                    <a:pt x="304851" y="2095500"/>
                  </a:lnTo>
                  <a:lnTo>
                    <a:pt x="332295" y="2133600"/>
                  </a:lnTo>
                  <a:lnTo>
                    <a:pt x="360921" y="2159000"/>
                  </a:lnTo>
                  <a:lnTo>
                    <a:pt x="390696" y="2197100"/>
                  </a:lnTo>
                  <a:lnTo>
                    <a:pt x="421591" y="2222500"/>
                  </a:lnTo>
                  <a:lnTo>
                    <a:pt x="453574" y="2260600"/>
                  </a:lnTo>
                  <a:lnTo>
                    <a:pt x="486613" y="2286000"/>
                  </a:lnTo>
                  <a:lnTo>
                    <a:pt x="520679" y="2311400"/>
                  </a:lnTo>
                  <a:lnTo>
                    <a:pt x="555740" y="2336800"/>
                  </a:lnTo>
                  <a:lnTo>
                    <a:pt x="591765" y="2374900"/>
                  </a:lnTo>
                  <a:lnTo>
                    <a:pt x="628723" y="2400300"/>
                  </a:lnTo>
                  <a:lnTo>
                    <a:pt x="666583" y="2413000"/>
                  </a:lnTo>
                  <a:lnTo>
                    <a:pt x="705314" y="2438400"/>
                  </a:lnTo>
                  <a:lnTo>
                    <a:pt x="744885" y="2463800"/>
                  </a:lnTo>
                  <a:lnTo>
                    <a:pt x="785264" y="2476500"/>
                  </a:lnTo>
                  <a:lnTo>
                    <a:pt x="826422" y="2501900"/>
                  </a:lnTo>
                  <a:lnTo>
                    <a:pt x="954252" y="2540000"/>
                  </a:lnTo>
                  <a:lnTo>
                    <a:pt x="1133702" y="2590800"/>
                  </a:lnTo>
                  <a:lnTo>
                    <a:pt x="1226729" y="2590800"/>
                  </a:lnTo>
                  <a:lnTo>
                    <a:pt x="1273960" y="2603500"/>
                  </a:lnTo>
                  <a:lnTo>
                    <a:pt x="1650131" y="2603500"/>
                  </a:lnTo>
                  <a:lnTo>
                    <a:pt x="1558888" y="2628900"/>
                  </a:lnTo>
                  <a:close/>
                </a:path>
                <a:path w="2643505" h="2641600">
                  <a:moveTo>
                    <a:pt x="1650131" y="2603500"/>
                  </a:moveTo>
                  <a:lnTo>
                    <a:pt x="1369295" y="2603500"/>
                  </a:lnTo>
                  <a:lnTo>
                    <a:pt x="1416525" y="2590800"/>
                  </a:lnTo>
                  <a:lnTo>
                    <a:pt x="1509553" y="2590800"/>
                  </a:lnTo>
                  <a:lnTo>
                    <a:pt x="1689002" y="2540000"/>
                  </a:lnTo>
                  <a:lnTo>
                    <a:pt x="1816833" y="2501900"/>
                  </a:lnTo>
                  <a:lnTo>
                    <a:pt x="1857991" y="2476500"/>
                  </a:lnTo>
                  <a:lnTo>
                    <a:pt x="1898371" y="2463800"/>
                  </a:lnTo>
                  <a:lnTo>
                    <a:pt x="1937942" y="2438400"/>
                  </a:lnTo>
                  <a:lnTo>
                    <a:pt x="1976673" y="2413000"/>
                  </a:lnTo>
                  <a:lnTo>
                    <a:pt x="2014533" y="2400300"/>
                  </a:lnTo>
                  <a:lnTo>
                    <a:pt x="2051492" y="2374900"/>
                  </a:lnTo>
                  <a:lnTo>
                    <a:pt x="2087517" y="2336800"/>
                  </a:lnTo>
                  <a:lnTo>
                    <a:pt x="2122578" y="2311400"/>
                  </a:lnTo>
                  <a:lnTo>
                    <a:pt x="2156644" y="2286000"/>
                  </a:lnTo>
                  <a:lnTo>
                    <a:pt x="2189685" y="2260600"/>
                  </a:lnTo>
                  <a:lnTo>
                    <a:pt x="2221668" y="2222500"/>
                  </a:lnTo>
                  <a:lnTo>
                    <a:pt x="2252563" y="2197100"/>
                  </a:lnTo>
                  <a:lnTo>
                    <a:pt x="2282339" y="2159000"/>
                  </a:lnTo>
                  <a:lnTo>
                    <a:pt x="2310965" y="2133600"/>
                  </a:lnTo>
                  <a:lnTo>
                    <a:pt x="2338410" y="2095500"/>
                  </a:lnTo>
                  <a:lnTo>
                    <a:pt x="2364642" y="2057400"/>
                  </a:lnTo>
                  <a:lnTo>
                    <a:pt x="2389632" y="2019300"/>
                  </a:lnTo>
                  <a:lnTo>
                    <a:pt x="2413347" y="1981200"/>
                  </a:lnTo>
                  <a:lnTo>
                    <a:pt x="2435757" y="1943100"/>
                  </a:lnTo>
                  <a:lnTo>
                    <a:pt x="2456831" y="1905000"/>
                  </a:lnTo>
                  <a:lnTo>
                    <a:pt x="2476537" y="1866900"/>
                  </a:lnTo>
                  <a:lnTo>
                    <a:pt x="2494846" y="1816100"/>
                  </a:lnTo>
                  <a:lnTo>
                    <a:pt x="2511725" y="1778000"/>
                  </a:lnTo>
                  <a:lnTo>
                    <a:pt x="2527143" y="1739900"/>
                  </a:lnTo>
                  <a:lnTo>
                    <a:pt x="2541071" y="1689100"/>
                  </a:lnTo>
                  <a:lnTo>
                    <a:pt x="2553476" y="1651000"/>
                  </a:lnTo>
                  <a:lnTo>
                    <a:pt x="2564327" y="1600200"/>
                  </a:lnTo>
                  <a:lnTo>
                    <a:pt x="2573595" y="1562100"/>
                  </a:lnTo>
                  <a:lnTo>
                    <a:pt x="2581247" y="1511300"/>
                  </a:lnTo>
                  <a:lnTo>
                    <a:pt x="2587252" y="1473200"/>
                  </a:lnTo>
                  <a:lnTo>
                    <a:pt x="2591580" y="1422400"/>
                  </a:lnTo>
                  <a:lnTo>
                    <a:pt x="2594200" y="1371600"/>
                  </a:lnTo>
                  <a:lnTo>
                    <a:pt x="2595080" y="1320800"/>
                  </a:lnTo>
                  <a:lnTo>
                    <a:pt x="2594200" y="1282700"/>
                  </a:lnTo>
                  <a:lnTo>
                    <a:pt x="2591580" y="1231900"/>
                  </a:lnTo>
                  <a:lnTo>
                    <a:pt x="2587252" y="1181100"/>
                  </a:lnTo>
                  <a:lnTo>
                    <a:pt x="2581247" y="1143000"/>
                  </a:lnTo>
                  <a:lnTo>
                    <a:pt x="2573595" y="1092200"/>
                  </a:lnTo>
                  <a:lnTo>
                    <a:pt x="2564327" y="1041400"/>
                  </a:lnTo>
                  <a:lnTo>
                    <a:pt x="2553476" y="1003300"/>
                  </a:lnTo>
                  <a:lnTo>
                    <a:pt x="2541071" y="965200"/>
                  </a:lnTo>
                  <a:lnTo>
                    <a:pt x="2527143" y="914400"/>
                  </a:lnTo>
                  <a:lnTo>
                    <a:pt x="2511725" y="876300"/>
                  </a:lnTo>
                  <a:lnTo>
                    <a:pt x="2494846" y="825500"/>
                  </a:lnTo>
                  <a:lnTo>
                    <a:pt x="2476537" y="787400"/>
                  </a:lnTo>
                  <a:lnTo>
                    <a:pt x="2456831" y="749300"/>
                  </a:lnTo>
                  <a:lnTo>
                    <a:pt x="2435757" y="711200"/>
                  </a:lnTo>
                  <a:lnTo>
                    <a:pt x="2413347" y="673100"/>
                  </a:lnTo>
                  <a:lnTo>
                    <a:pt x="2389632" y="635000"/>
                  </a:lnTo>
                  <a:lnTo>
                    <a:pt x="2364642" y="596900"/>
                  </a:lnTo>
                  <a:lnTo>
                    <a:pt x="2338410" y="558800"/>
                  </a:lnTo>
                  <a:lnTo>
                    <a:pt x="2310965" y="520700"/>
                  </a:lnTo>
                  <a:lnTo>
                    <a:pt x="2282339" y="495300"/>
                  </a:lnTo>
                  <a:lnTo>
                    <a:pt x="2252563" y="457200"/>
                  </a:lnTo>
                  <a:lnTo>
                    <a:pt x="2221668" y="431800"/>
                  </a:lnTo>
                  <a:lnTo>
                    <a:pt x="2189685" y="393700"/>
                  </a:lnTo>
                  <a:lnTo>
                    <a:pt x="2156644" y="368300"/>
                  </a:lnTo>
                  <a:lnTo>
                    <a:pt x="2122578" y="342900"/>
                  </a:lnTo>
                  <a:lnTo>
                    <a:pt x="2087517" y="304800"/>
                  </a:lnTo>
                  <a:lnTo>
                    <a:pt x="2051492" y="279400"/>
                  </a:lnTo>
                  <a:lnTo>
                    <a:pt x="2014533" y="254000"/>
                  </a:lnTo>
                  <a:lnTo>
                    <a:pt x="1976673" y="228600"/>
                  </a:lnTo>
                  <a:lnTo>
                    <a:pt x="1937942" y="215900"/>
                  </a:lnTo>
                  <a:lnTo>
                    <a:pt x="1898371" y="190500"/>
                  </a:lnTo>
                  <a:lnTo>
                    <a:pt x="1857991" y="165100"/>
                  </a:lnTo>
                  <a:lnTo>
                    <a:pt x="1732308" y="127000"/>
                  </a:lnTo>
                  <a:lnTo>
                    <a:pt x="1689002" y="101600"/>
                  </a:lnTo>
                  <a:lnTo>
                    <a:pt x="1645043" y="88900"/>
                  </a:lnTo>
                  <a:lnTo>
                    <a:pt x="1600461" y="88900"/>
                  </a:lnTo>
                  <a:lnTo>
                    <a:pt x="1509553" y="63500"/>
                  </a:lnTo>
                  <a:lnTo>
                    <a:pt x="1463288" y="63500"/>
                  </a:lnTo>
                  <a:lnTo>
                    <a:pt x="1416525" y="50800"/>
                  </a:lnTo>
                  <a:lnTo>
                    <a:pt x="1650131" y="50800"/>
                  </a:lnTo>
                  <a:lnTo>
                    <a:pt x="1825018" y="101600"/>
                  </a:lnTo>
                  <a:lnTo>
                    <a:pt x="1866981" y="127000"/>
                  </a:lnTo>
                  <a:lnTo>
                    <a:pt x="1908180" y="139700"/>
                  </a:lnTo>
                  <a:lnTo>
                    <a:pt x="1948585" y="165100"/>
                  </a:lnTo>
                  <a:lnTo>
                    <a:pt x="1988166" y="190500"/>
                  </a:lnTo>
                  <a:lnTo>
                    <a:pt x="2026893" y="203200"/>
                  </a:lnTo>
                  <a:lnTo>
                    <a:pt x="2064737" y="228600"/>
                  </a:lnTo>
                  <a:lnTo>
                    <a:pt x="2101666" y="254000"/>
                  </a:lnTo>
                  <a:lnTo>
                    <a:pt x="2137651" y="292100"/>
                  </a:lnTo>
                  <a:lnTo>
                    <a:pt x="2172661" y="317500"/>
                  </a:lnTo>
                  <a:lnTo>
                    <a:pt x="2206667" y="342900"/>
                  </a:lnTo>
                  <a:lnTo>
                    <a:pt x="2239639" y="381000"/>
                  </a:lnTo>
                  <a:lnTo>
                    <a:pt x="2271546" y="406400"/>
                  </a:lnTo>
                  <a:lnTo>
                    <a:pt x="2302358" y="444500"/>
                  </a:lnTo>
                  <a:lnTo>
                    <a:pt x="2332046" y="469900"/>
                  </a:lnTo>
                  <a:lnTo>
                    <a:pt x="2360578" y="508000"/>
                  </a:lnTo>
                  <a:lnTo>
                    <a:pt x="2387926" y="546100"/>
                  </a:lnTo>
                  <a:lnTo>
                    <a:pt x="2414059" y="584200"/>
                  </a:lnTo>
                  <a:lnTo>
                    <a:pt x="2438946" y="622300"/>
                  </a:lnTo>
                  <a:lnTo>
                    <a:pt x="2462558" y="660400"/>
                  </a:lnTo>
                  <a:lnTo>
                    <a:pt x="2484865" y="698500"/>
                  </a:lnTo>
                  <a:lnTo>
                    <a:pt x="2505837" y="736600"/>
                  </a:lnTo>
                  <a:lnTo>
                    <a:pt x="2525443" y="774700"/>
                  </a:lnTo>
                  <a:lnTo>
                    <a:pt x="2543654" y="825500"/>
                  </a:lnTo>
                  <a:lnTo>
                    <a:pt x="2560438" y="863600"/>
                  </a:lnTo>
                  <a:lnTo>
                    <a:pt x="2575767" y="914400"/>
                  </a:lnTo>
                  <a:lnTo>
                    <a:pt x="2589611" y="952500"/>
                  </a:lnTo>
                  <a:lnTo>
                    <a:pt x="2601938" y="1003300"/>
                  </a:lnTo>
                  <a:lnTo>
                    <a:pt x="2612719" y="1041400"/>
                  </a:lnTo>
                  <a:lnTo>
                    <a:pt x="2621924" y="1092200"/>
                  </a:lnTo>
                  <a:lnTo>
                    <a:pt x="2629523" y="1130300"/>
                  </a:lnTo>
                  <a:lnTo>
                    <a:pt x="2635486" y="1181100"/>
                  </a:lnTo>
                  <a:lnTo>
                    <a:pt x="2639782" y="1231900"/>
                  </a:lnTo>
                  <a:lnTo>
                    <a:pt x="2642382" y="1282700"/>
                  </a:lnTo>
                  <a:lnTo>
                    <a:pt x="2643256" y="1320800"/>
                  </a:lnTo>
                  <a:lnTo>
                    <a:pt x="2642382" y="1371600"/>
                  </a:lnTo>
                  <a:lnTo>
                    <a:pt x="2639782" y="1422400"/>
                  </a:lnTo>
                  <a:lnTo>
                    <a:pt x="2635486" y="1473200"/>
                  </a:lnTo>
                  <a:lnTo>
                    <a:pt x="2629523" y="1511300"/>
                  </a:lnTo>
                  <a:lnTo>
                    <a:pt x="2621924" y="1562100"/>
                  </a:lnTo>
                  <a:lnTo>
                    <a:pt x="2612719" y="1612900"/>
                  </a:lnTo>
                  <a:lnTo>
                    <a:pt x="2601938" y="1651000"/>
                  </a:lnTo>
                  <a:lnTo>
                    <a:pt x="2589611" y="1701800"/>
                  </a:lnTo>
                  <a:lnTo>
                    <a:pt x="2575767" y="1739900"/>
                  </a:lnTo>
                  <a:lnTo>
                    <a:pt x="2560438" y="1790700"/>
                  </a:lnTo>
                  <a:lnTo>
                    <a:pt x="2543654" y="1828800"/>
                  </a:lnTo>
                  <a:lnTo>
                    <a:pt x="2525443" y="1866900"/>
                  </a:lnTo>
                  <a:lnTo>
                    <a:pt x="2505837" y="1917700"/>
                  </a:lnTo>
                  <a:lnTo>
                    <a:pt x="2484865" y="1955800"/>
                  </a:lnTo>
                  <a:lnTo>
                    <a:pt x="2462558" y="1993900"/>
                  </a:lnTo>
                  <a:lnTo>
                    <a:pt x="2438946" y="2032000"/>
                  </a:lnTo>
                  <a:lnTo>
                    <a:pt x="2414059" y="2070100"/>
                  </a:lnTo>
                  <a:lnTo>
                    <a:pt x="2387926" y="2108200"/>
                  </a:lnTo>
                  <a:lnTo>
                    <a:pt x="2360578" y="2146300"/>
                  </a:lnTo>
                  <a:lnTo>
                    <a:pt x="2332046" y="2171700"/>
                  </a:lnTo>
                  <a:lnTo>
                    <a:pt x="2302358" y="2209800"/>
                  </a:lnTo>
                  <a:lnTo>
                    <a:pt x="2271546" y="2247900"/>
                  </a:lnTo>
                  <a:lnTo>
                    <a:pt x="2239639" y="2273300"/>
                  </a:lnTo>
                  <a:lnTo>
                    <a:pt x="2206667" y="2311400"/>
                  </a:lnTo>
                  <a:lnTo>
                    <a:pt x="2172661" y="2336800"/>
                  </a:lnTo>
                  <a:lnTo>
                    <a:pt x="2137651" y="2362200"/>
                  </a:lnTo>
                  <a:lnTo>
                    <a:pt x="2101666" y="2387600"/>
                  </a:lnTo>
                  <a:lnTo>
                    <a:pt x="2064737" y="2413000"/>
                  </a:lnTo>
                  <a:lnTo>
                    <a:pt x="2026893" y="2438400"/>
                  </a:lnTo>
                  <a:lnTo>
                    <a:pt x="1988166" y="2463800"/>
                  </a:lnTo>
                  <a:lnTo>
                    <a:pt x="1948585" y="2489200"/>
                  </a:lnTo>
                  <a:lnTo>
                    <a:pt x="1908180" y="2514600"/>
                  </a:lnTo>
                  <a:lnTo>
                    <a:pt x="1866981" y="2527300"/>
                  </a:lnTo>
                  <a:lnTo>
                    <a:pt x="1825018" y="2552700"/>
                  </a:lnTo>
                  <a:lnTo>
                    <a:pt x="1650131" y="2603500"/>
                  </a:lnTo>
                  <a:close/>
                </a:path>
                <a:path w="2643505" h="2641600">
                  <a:moveTo>
                    <a:pt x="1465433" y="2641600"/>
                  </a:moveTo>
                  <a:lnTo>
                    <a:pt x="1177824" y="2641600"/>
                  </a:lnTo>
                  <a:lnTo>
                    <a:pt x="1130834" y="2628900"/>
                  </a:lnTo>
                  <a:lnTo>
                    <a:pt x="1512422" y="2628900"/>
                  </a:lnTo>
                  <a:lnTo>
                    <a:pt x="1465433" y="26416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6227621" y="1351616"/>
            <a:ext cx="5850255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13380" algn="l"/>
              </a:tabLst>
            </a:pPr>
            <a:r>
              <a:rPr sz="9400" spc="-165" dirty="0">
                <a:solidFill>
                  <a:srgbClr val="231F20"/>
                </a:solidFill>
              </a:rPr>
              <a:t>O</a:t>
            </a:r>
            <a:r>
              <a:rPr sz="9400" spc="90" dirty="0">
                <a:solidFill>
                  <a:srgbClr val="231F20"/>
                </a:solidFill>
              </a:rPr>
              <a:t>U</a:t>
            </a:r>
            <a:r>
              <a:rPr sz="9400" spc="-85" dirty="0">
                <a:solidFill>
                  <a:srgbClr val="231F20"/>
                </a:solidFill>
              </a:rPr>
              <a:t>R</a:t>
            </a:r>
            <a:r>
              <a:rPr sz="9400" dirty="0">
                <a:solidFill>
                  <a:srgbClr val="231F20"/>
                </a:solidFill>
              </a:rPr>
              <a:t>	</a:t>
            </a:r>
            <a:r>
              <a:rPr sz="9400" spc="-635" dirty="0">
                <a:solidFill>
                  <a:srgbClr val="231F20"/>
                </a:solidFill>
              </a:rPr>
              <a:t>T</a:t>
            </a:r>
            <a:r>
              <a:rPr sz="9400" spc="-215" dirty="0">
                <a:solidFill>
                  <a:srgbClr val="231F20"/>
                </a:solidFill>
              </a:rPr>
              <a:t>E</a:t>
            </a:r>
            <a:r>
              <a:rPr sz="9400" spc="160" dirty="0">
                <a:solidFill>
                  <a:srgbClr val="231F20"/>
                </a:solidFill>
              </a:rPr>
              <a:t>A</a:t>
            </a:r>
            <a:r>
              <a:rPr sz="9400" spc="-365" dirty="0">
                <a:solidFill>
                  <a:srgbClr val="231F20"/>
                </a:solidFill>
              </a:rPr>
              <a:t>M</a:t>
            </a:r>
            <a:endParaRPr sz="9400"/>
          </a:p>
        </p:txBody>
      </p:sp>
      <p:sp>
        <p:nvSpPr>
          <p:cNvPr id="32" name="object 32"/>
          <p:cNvSpPr txBox="1"/>
          <p:nvPr/>
        </p:nvSpPr>
        <p:spPr>
          <a:xfrm>
            <a:off x="10887870" y="6502841"/>
            <a:ext cx="1269365" cy="11264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170" dirty="0">
                <a:solidFill>
                  <a:srgbClr val="FFFAFA"/>
                </a:solidFill>
                <a:latin typeface="Tahoma"/>
                <a:cs typeface="Tahoma"/>
              </a:rPr>
              <a:t>Shaina</a:t>
            </a:r>
            <a:endParaRPr sz="2700">
              <a:latin typeface="Tahoma"/>
              <a:cs typeface="Tahoma"/>
            </a:endParaRPr>
          </a:p>
          <a:p>
            <a:pPr marL="13335">
              <a:lnSpc>
                <a:spcPct val="100000"/>
              </a:lnSpc>
              <a:spcBef>
                <a:spcPts val="2935"/>
              </a:spcBef>
            </a:pPr>
            <a:r>
              <a:rPr sz="2050" spc="-400" dirty="0">
                <a:solidFill>
                  <a:srgbClr val="FFFAFA"/>
                </a:solidFill>
                <a:latin typeface="Tahoma"/>
                <a:cs typeface="Tahoma"/>
              </a:rPr>
              <a:t>1</a:t>
            </a:r>
            <a:r>
              <a:rPr sz="2050" spc="400" dirty="0">
                <a:solidFill>
                  <a:srgbClr val="FFFAFA"/>
                </a:solidFill>
                <a:latin typeface="Tahoma"/>
                <a:cs typeface="Tahoma"/>
              </a:rPr>
              <a:t>0</a:t>
            </a:r>
            <a:r>
              <a:rPr sz="2050" spc="155" dirty="0">
                <a:solidFill>
                  <a:srgbClr val="FFFAFA"/>
                </a:solidFill>
                <a:latin typeface="Tahoma"/>
                <a:cs typeface="Tahoma"/>
              </a:rPr>
              <a:t>2</a:t>
            </a:r>
            <a:r>
              <a:rPr sz="2050" spc="-400" dirty="0">
                <a:solidFill>
                  <a:srgbClr val="FFFAFA"/>
                </a:solidFill>
                <a:latin typeface="Tahoma"/>
                <a:cs typeface="Tahoma"/>
              </a:rPr>
              <a:t>1</a:t>
            </a:r>
            <a:r>
              <a:rPr sz="2050" spc="400" dirty="0">
                <a:solidFill>
                  <a:srgbClr val="FFFAFA"/>
                </a:solidFill>
                <a:latin typeface="Tahoma"/>
                <a:cs typeface="Tahoma"/>
              </a:rPr>
              <a:t>0</a:t>
            </a:r>
            <a:r>
              <a:rPr sz="2050" spc="185" dirty="0">
                <a:solidFill>
                  <a:srgbClr val="FFFAFA"/>
                </a:solidFill>
                <a:latin typeface="Tahoma"/>
                <a:cs typeface="Tahoma"/>
              </a:rPr>
              <a:t>3</a:t>
            </a:r>
            <a:r>
              <a:rPr sz="2050" spc="-400" dirty="0">
                <a:solidFill>
                  <a:srgbClr val="FFFAFA"/>
                </a:solidFill>
                <a:latin typeface="Tahoma"/>
                <a:cs typeface="Tahoma"/>
              </a:rPr>
              <a:t>11</a:t>
            </a:r>
            <a:r>
              <a:rPr sz="2050" spc="130" dirty="0">
                <a:solidFill>
                  <a:srgbClr val="FFFAFA"/>
                </a:solidFill>
                <a:latin typeface="Tahoma"/>
                <a:cs typeface="Tahoma"/>
              </a:rPr>
              <a:t>8</a:t>
            </a:r>
            <a:endParaRPr sz="2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3572654" cy="3441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9337" y="3894601"/>
            <a:ext cx="7229474" cy="4857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3086101"/>
            <a:ext cx="8515349" cy="25812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6046816"/>
            <a:ext cx="8620124" cy="32099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76804" y="749034"/>
            <a:ext cx="5934710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4940" algn="l"/>
                <a:tab pos="5682615" algn="l"/>
              </a:tabLst>
            </a:pPr>
            <a:r>
              <a:rPr spc="215" dirty="0"/>
              <a:t>D</a:t>
            </a:r>
            <a:r>
              <a:rPr spc="-105" dirty="0"/>
              <a:t>E</a:t>
            </a:r>
            <a:r>
              <a:rPr spc="290" dirty="0"/>
              <a:t>M</a:t>
            </a:r>
            <a:r>
              <a:rPr spc="-75" dirty="0"/>
              <a:t>O</a:t>
            </a:r>
            <a:r>
              <a:rPr spc="-25" dirty="0"/>
              <a:t>N</a:t>
            </a:r>
            <a:r>
              <a:rPr spc="495" dirty="0"/>
              <a:t>S</a:t>
            </a:r>
            <a:r>
              <a:rPr spc="-320" dirty="0"/>
              <a:t>T</a:t>
            </a:r>
            <a:r>
              <a:rPr spc="434" dirty="0"/>
              <a:t>R</a:t>
            </a:r>
            <a:r>
              <a:rPr spc="90" dirty="0"/>
              <a:t>A</a:t>
            </a:r>
            <a:r>
              <a:rPr spc="-320" dirty="0"/>
              <a:t>T</a:t>
            </a:r>
            <a:r>
              <a:rPr spc="585" dirty="0"/>
              <a:t>I</a:t>
            </a:r>
            <a:r>
              <a:rPr spc="-75" dirty="0"/>
              <a:t>O</a:t>
            </a:r>
            <a:r>
              <a:rPr spc="-495" dirty="0"/>
              <a:t>N</a:t>
            </a:r>
            <a:r>
              <a:rPr dirty="0"/>
              <a:t>	</a:t>
            </a:r>
            <a:r>
              <a:rPr spc="-420" dirty="0"/>
              <a:t>:</a:t>
            </a:r>
            <a:r>
              <a:rPr dirty="0"/>
              <a:t>	</a:t>
            </a:r>
            <a:r>
              <a:rPr spc="-935" dirty="0"/>
              <a:t>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8809355"/>
            <a:chOff x="0" y="0"/>
            <a:chExt cx="18288000" cy="8809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5" cy="3441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699" y="3442593"/>
              <a:ext cx="9239249" cy="18478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8113" y="3771048"/>
              <a:ext cx="6819899" cy="46577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99" y="5751328"/>
              <a:ext cx="9239249" cy="30575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5575" algn="l"/>
                <a:tab pos="5683250" algn="l"/>
              </a:tabLst>
            </a:pPr>
            <a:r>
              <a:rPr spc="215" dirty="0"/>
              <a:t>D</a:t>
            </a:r>
            <a:r>
              <a:rPr spc="-105" dirty="0"/>
              <a:t>E</a:t>
            </a:r>
            <a:r>
              <a:rPr spc="290" dirty="0"/>
              <a:t>M</a:t>
            </a:r>
            <a:r>
              <a:rPr spc="-75" dirty="0"/>
              <a:t>O</a:t>
            </a:r>
            <a:r>
              <a:rPr spc="-25" dirty="0"/>
              <a:t>N</a:t>
            </a:r>
            <a:r>
              <a:rPr spc="495" dirty="0"/>
              <a:t>S</a:t>
            </a:r>
            <a:r>
              <a:rPr spc="-320" dirty="0"/>
              <a:t>T</a:t>
            </a:r>
            <a:r>
              <a:rPr spc="434" dirty="0"/>
              <a:t>R</a:t>
            </a:r>
            <a:r>
              <a:rPr spc="90" dirty="0"/>
              <a:t>A</a:t>
            </a:r>
            <a:r>
              <a:rPr spc="-320" dirty="0"/>
              <a:t>T</a:t>
            </a:r>
            <a:r>
              <a:rPr spc="585" dirty="0"/>
              <a:t>I</a:t>
            </a:r>
            <a:r>
              <a:rPr spc="-75" dirty="0"/>
              <a:t>O</a:t>
            </a:r>
            <a:r>
              <a:rPr spc="-495" dirty="0"/>
              <a:t>N</a:t>
            </a:r>
            <a:r>
              <a:rPr dirty="0"/>
              <a:t>	</a:t>
            </a:r>
            <a:r>
              <a:rPr spc="-420" dirty="0"/>
              <a:t>:</a:t>
            </a:r>
            <a:r>
              <a:rPr dirty="0"/>
              <a:t>	</a:t>
            </a:r>
            <a:r>
              <a:rPr spc="-330" dirty="0"/>
              <a:t>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01935" y="1920653"/>
              <a:ext cx="1983739" cy="3073400"/>
            </a:xfrm>
            <a:custGeom>
              <a:avLst/>
              <a:gdLst/>
              <a:ahLst/>
              <a:cxnLst/>
              <a:rect l="l" t="t" r="r" b="b"/>
              <a:pathLst>
                <a:path w="1983739" h="3073400">
                  <a:moveTo>
                    <a:pt x="1173200" y="12699"/>
                  </a:moveTo>
                  <a:lnTo>
                    <a:pt x="810167" y="12699"/>
                  </a:lnTo>
                  <a:lnTo>
                    <a:pt x="822143" y="0"/>
                  </a:lnTo>
                  <a:lnTo>
                    <a:pt x="1161223" y="0"/>
                  </a:lnTo>
                  <a:lnTo>
                    <a:pt x="1173200" y="12699"/>
                  </a:lnTo>
                  <a:close/>
                </a:path>
                <a:path w="1983739" h="3073400">
                  <a:moveTo>
                    <a:pt x="1232642" y="25399"/>
                  </a:moveTo>
                  <a:lnTo>
                    <a:pt x="750724" y="25399"/>
                  </a:lnTo>
                  <a:lnTo>
                    <a:pt x="762548" y="12699"/>
                  </a:lnTo>
                  <a:lnTo>
                    <a:pt x="1220818" y="12699"/>
                  </a:lnTo>
                  <a:lnTo>
                    <a:pt x="1232642" y="25399"/>
                  </a:lnTo>
                  <a:close/>
                </a:path>
                <a:path w="1983739" h="3073400">
                  <a:moveTo>
                    <a:pt x="1279553" y="38099"/>
                  </a:moveTo>
                  <a:lnTo>
                    <a:pt x="703813" y="38099"/>
                  </a:lnTo>
                  <a:lnTo>
                    <a:pt x="715481" y="25399"/>
                  </a:lnTo>
                  <a:lnTo>
                    <a:pt x="1267885" y="25399"/>
                  </a:lnTo>
                  <a:lnTo>
                    <a:pt x="1279553" y="38099"/>
                  </a:lnTo>
                  <a:close/>
                </a:path>
                <a:path w="1983739" h="3073400">
                  <a:moveTo>
                    <a:pt x="1314287" y="50799"/>
                  </a:moveTo>
                  <a:lnTo>
                    <a:pt x="669080" y="50799"/>
                  </a:lnTo>
                  <a:lnTo>
                    <a:pt x="680611" y="38099"/>
                  </a:lnTo>
                  <a:lnTo>
                    <a:pt x="1302756" y="38099"/>
                  </a:lnTo>
                  <a:lnTo>
                    <a:pt x="1314287" y="50799"/>
                  </a:lnTo>
                  <a:close/>
                </a:path>
                <a:path w="1983739" h="3073400">
                  <a:moveTo>
                    <a:pt x="1348584" y="63499"/>
                  </a:moveTo>
                  <a:lnTo>
                    <a:pt x="634781" y="63499"/>
                  </a:lnTo>
                  <a:lnTo>
                    <a:pt x="646162" y="50799"/>
                  </a:lnTo>
                  <a:lnTo>
                    <a:pt x="1337204" y="50799"/>
                  </a:lnTo>
                  <a:lnTo>
                    <a:pt x="1348584" y="63499"/>
                  </a:lnTo>
                  <a:close/>
                </a:path>
                <a:path w="1983739" h="3073400">
                  <a:moveTo>
                    <a:pt x="1382399" y="76199"/>
                  </a:moveTo>
                  <a:lnTo>
                    <a:pt x="600967" y="76199"/>
                  </a:lnTo>
                  <a:lnTo>
                    <a:pt x="612183" y="63499"/>
                  </a:lnTo>
                  <a:lnTo>
                    <a:pt x="1371183" y="63499"/>
                  </a:lnTo>
                  <a:lnTo>
                    <a:pt x="1382399" y="76199"/>
                  </a:lnTo>
                  <a:close/>
                </a:path>
                <a:path w="1983739" h="3073400">
                  <a:moveTo>
                    <a:pt x="1415682" y="88899"/>
                  </a:moveTo>
                  <a:lnTo>
                    <a:pt x="567684" y="88899"/>
                  </a:lnTo>
                  <a:lnTo>
                    <a:pt x="578718" y="76199"/>
                  </a:lnTo>
                  <a:lnTo>
                    <a:pt x="1404648" y="76199"/>
                  </a:lnTo>
                  <a:lnTo>
                    <a:pt x="1415682" y="88899"/>
                  </a:lnTo>
                  <a:close/>
                </a:path>
                <a:path w="1983739" h="3073400">
                  <a:moveTo>
                    <a:pt x="1437554" y="101599"/>
                  </a:moveTo>
                  <a:lnTo>
                    <a:pt x="545811" y="101599"/>
                  </a:lnTo>
                  <a:lnTo>
                    <a:pt x="556714" y="88899"/>
                  </a:lnTo>
                  <a:lnTo>
                    <a:pt x="1426652" y="88899"/>
                  </a:lnTo>
                  <a:lnTo>
                    <a:pt x="1437554" y="101599"/>
                  </a:lnTo>
                  <a:close/>
                </a:path>
                <a:path w="1983739" h="3073400">
                  <a:moveTo>
                    <a:pt x="1469857" y="114299"/>
                  </a:moveTo>
                  <a:lnTo>
                    <a:pt x="513509" y="114299"/>
                  </a:lnTo>
                  <a:lnTo>
                    <a:pt x="524207" y="101599"/>
                  </a:lnTo>
                  <a:lnTo>
                    <a:pt x="1459159" y="101599"/>
                  </a:lnTo>
                  <a:lnTo>
                    <a:pt x="1469857" y="114299"/>
                  </a:lnTo>
                  <a:close/>
                </a:path>
                <a:path w="1983739" h="3073400">
                  <a:moveTo>
                    <a:pt x="1491032" y="126999"/>
                  </a:moveTo>
                  <a:lnTo>
                    <a:pt x="492334" y="126999"/>
                  </a:lnTo>
                  <a:lnTo>
                    <a:pt x="502885" y="114299"/>
                  </a:lnTo>
                  <a:lnTo>
                    <a:pt x="1480481" y="114299"/>
                  </a:lnTo>
                  <a:lnTo>
                    <a:pt x="1491032" y="126999"/>
                  </a:lnTo>
                  <a:close/>
                </a:path>
                <a:path w="1983739" h="3073400">
                  <a:moveTo>
                    <a:pt x="1511910" y="139699"/>
                  </a:moveTo>
                  <a:lnTo>
                    <a:pt x="471456" y="139699"/>
                  </a:lnTo>
                  <a:lnTo>
                    <a:pt x="481856" y="126999"/>
                  </a:lnTo>
                  <a:lnTo>
                    <a:pt x="1501510" y="126999"/>
                  </a:lnTo>
                  <a:lnTo>
                    <a:pt x="1511910" y="139699"/>
                  </a:lnTo>
                  <a:close/>
                </a:path>
                <a:path w="1983739" h="3073400">
                  <a:moveTo>
                    <a:pt x="1532471" y="152399"/>
                  </a:moveTo>
                  <a:lnTo>
                    <a:pt x="450895" y="152399"/>
                  </a:lnTo>
                  <a:lnTo>
                    <a:pt x="461135" y="139699"/>
                  </a:lnTo>
                  <a:lnTo>
                    <a:pt x="1522231" y="139699"/>
                  </a:lnTo>
                  <a:lnTo>
                    <a:pt x="1532471" y="152399"/>
                  </a:lnTo>
                  <a:close/>
                </a:path>
                <a:path w="1983739" h="3073400">
                  <a:moveTo>
                    <a:pt x="1562702" y="177799"/>
                  </a:moveTo>
                  <a:lnTo>
                    <a:pt x="420664" y="177799"/>
                  </a:lnTo>
                  <a:lnTo>
                    <a:pt x="430656" y="165099"/>
                  </a:lnTo>
                  <a:lnTo>
                    <a:pt x="440734" y="152399"/>
                  </a:lnTo>
                  <a:lnTo>
                    <a:pt x="1542632" y="152399"/>
                  </a:lnTo>
                  <a:lnTo>
                    <a:pt x="1552710" y="165099"/>
                  </a:lnTo>
                  <a:lnTo>
                    <a:pt x="1562702" y="177799"/>
                  </a:lnTo>
                  <a:close/>
                </a:path>
                <a:path w="1983739" h="3073400">
                  <a:moveTo>
                    <a:pt x="1582427" y="190499"/>
                  </a:moveTo>
                  <a:lnTo>
                    <a:pt x="400939" y="190499"/>
                  </a:lnTo>
                  <a:lnTo>
                    <a:pt x="410758" y="177799"/>
                  </a:lnTo>
                  <a:lnTo>
                    <a:pt x="1572608" y="177799"/>
                  </a:lnTo>
                  <a:lnTo>
                    <a:pt x="1582427" y="190499"/>
                  </a:lnTo>
                  <a:close/>
                </a:path>
                <a:path w="1983739" h="3073400">
                  <a:moveTo>
                    <a:pt x="1601797" y="203199"/>
                  </a:moveTo>
                  <a:lnTo>
                    <a:pt x="381569" y="203199"/>
                  </a:lnTo>
                  <a:lnTo>
                    <a:pt x="391208" y="190499"/>
                  </a:lnTo>
                  <a:lnTo>
                    <a:pt x="1592158" y="190499"/>
                  </a:lnTo>
                  <a:lnTo>
                    <a:pt x="1601797" y="203199"/>
                  </a:lnTo>
                  <a:close/>
                </a:path>
                <a:path w="1983739" h="3073400">
                  <a:moveTo>
                    <a:pt x="1630160" y="228599"/>
                  </a:moveTo>
                  <a:lnTo>
                    <a:pt x="353206" y="228599"/>
                  </a:lnTo>
                  <a:lnTo>
                    <a:pt x="362567" y="215899"/>
                  </a:lnTo>
                  <a:lnTo>
                    <a:pt x="372022" y="203199"/>
                  </a:lnTo>
                  <a:lnTo>
                    <a:pt x="1611344" y="203199"/>
                  </a:lnTo>
                  <a:lnTo>
                    <a:pt x="1620800" y="215899"/>
                  </a:lnTo>
                  <a:lnTo>
                    <a:pt x="1630160" y="228599"/>
                  </a:lnTo>
                  <a:close/>
                </a:path>
                <a:path w="1983739" h="3073400">
                  <a:moveTo>
                    <a:pt x="1648588" y="241299"/>
                  </a:moveTo>
                  <a:lnTo>
                    <a:pt x="334778" y="241299"/>
                  </a:lnTo>
                  <a:lnTo>
                    <a:pt x="343943" y="228599"/>
                  </a:lnTo>
                  <a:lnTo>
                    <a:pt x="1639423" y="228599"/>
                  </a:lnTo>
                  <a:lnTo>
                    <a:pt x="1648588" y="241299"/>
                  </a:lnTo>
                  <a:close/>
                </a:path>
                <a:path w="1983739" h="3073400">
                  <a:moveTo>
                    <a:pt x="1675488" y="266699"/>
                  </a:moveTo>
                  <a:lnTo>
                    <a:pt x="307878" y="266699"/>
                  </a:lnTo>
                  <a:lnTo>
                    <a:pt x="316742" y="253999"/>
                  </a:lnTo>
                  <a:lnTo>
                    <a:pt x="325710" y="241299"/>
                  </a:lnTo>
                  <a:lnTo>
                    <a:pt x="1657656" y="241299"/>
                  </a:lnTo>
                  <a:lnTo>
                    <a:pt x="1666624" y="253999"/>
                  </a:lnTo>
                  <a:lnTo>
                    <a:pt x="1675488" y="266699"/>
                  </a:lnTo>
                  <a:close/>
                </a:path>
                <a:path w="1983739" h="3073400">
                  <a:moveTo>
                    <a:pt x="1701461" y="292099"/>
                  </a:moveTo>
                  <a:lnTo>
                    <a:pt x="281905" y="292099"/>
                  </a:lnTo>
                  <a:lnTo>
                    <a:pt x="290458" y="279399"/>
                  </a:lnTo>
                  <a:lnTo>
                    <a:pt x="299116" y="266699"/>
                  </a:lnTo>
                  <a:lnTo>
                    <a:pt x="1684250" y="266699"/>
                  </a:lnTo>
                  <a:lnTo>
                    <a:pt x="1692908" y="279399"/>
                  </a:lnTo>
                  <a:lnTo>
                    <a:pt x="1701461" y="292099"/>
                  </a:lnTo>
                  <a:close/>
                </a:path>
                <a:path w="1983739" h="3073400">
                  <a:moveTo>
                    <a:pt x="1734589" y="330199"/>
                  </a:moveTo>
                  <a:lnTo>
                    <a:pt x="248777" y="330199"/>
                  </a:lnTo>
                  <a:lnTo>
                    <a:pt x="256895" y="317499"/>
                  </a:lnTo>
                  <a:lnTo>
                    <a:pt x="265124" y="304799"/>
                  </a:lnTo>
                  <a:lnTo>
                    <a:pt x="273460" y="292099"/>
                  </a:lnTo>
                  <a:lnTo>
                    <a:pt x="1709906" y="292099"/>
                  </a:lnTo>
                  <a:lnTo>
                    <a:pt x="1718243" y="304799"/>
                  </a:lnTo>
                  <a:lnTo>
                    <a:pt x="1726471" y="317499"/>
                  </a:lnTo>
                  <a:lnTo>
                    <a:pt x="1734589" y="330199"/>
                  </a:lnTo>
                  <a:close/>
                </a:path>
                <a:path w="1983739" h="3073400">
                  <a:moveTo>
                    <a:pt x="1765927" y="368299"/>
                  </a:moveTo>
                  <a:lnTo>
                    <a:pt x="217439" y="368299"/>
                  </a:lnTo>
                  <a:lnTo>
                    <a:pt x="225102" y="355599"/>
                  </a:lnTo>
                  <a:lnTo>
                    <a:pt x="232881" y="342899"/>
                  </a:lnTo>
                  <a:lnTo>
                    <a:pt x="240773" y="330199"/>
                  </a:lnTo>
                  <a:lnTo>
                    <a:pt x="1742594" y="330199"/>
                  </a:lnTo>
                  <a:lnTo>
                    <a:pt x="1750486" y="342899"/>
                  </a:lnTo>
                  <a:lnTo>
                    <a:pt x="1758264" y="355599"/>
                  </a:lnTo>
                  <a:lnTo>
                    <a:pt x="1765927" y="368299"/>
                  </a:lnTo>
                  <a:close/>
                </a:path>
                <a:path w="1983739" h="3073400">
                  <a:moveTo>
                    <a:pt x="1795400" y="406399"/>
                  </a:moveTo>
                  <a:lnTo>
                    <a:pt x="187967" y="406399"/>
                  </a:lnTo>
                  <a:lnTo>
                    <a:pt x="195156" y="393699"/>
                  </a:lnTo>
                  <a:lnTo>
                    <a:pt x="202466" y="380999"/>
                  </a:lnTo>
                  <a:lnTo>
                    <a:pt x="209894" y="368299"/>
                  </a:lnTo>
                  <a:lnTo>
                    <a:pt x="1773472" y="368299"/>
                  </a:lnTo>
                  <a:lnTo>
                    <a:pt x="1780900" y="380999"/>
                  </a:lnTo>
                  <a:lnTo>
                    <a:pt x="1788210" y="393699"/>
                  </a:lnTo>
                  <a:lnTo>
                    <a:pt x="1795400" y="406399"/>
                  </a:lnTo>
                  <a:close/>
                </a:path>
                <a:path w="1983739" h="3073400">
                  <a:moveTo>
                    <a:pt x="1829509" y="457199"/>
                  </a:moveTo>
                  <a:lnTo>
                    <a:pt x="153857" y="457199"/>
                  </a:lnTo>
                  <a:lnTo>
                    <a:pt x="160430" y="444499"/>
                  </a:lnTo>
                  <a:lnTo>
                    <a:pt x="167129" y="431799"/>
                  </a:lnTo>
                  <a:lnTo>
                    <a:pt x="173953" y="419099"/>
                  </a:lnTo>
                  <a:lnTo>
                    <a:pt x="180899" y="406399"/>
                  </a:lnTo>
                  <a:lnTo>
                    <a:pt x="1802467" y="406399"/>
                  </a:lnTo>
                  <a:lnTo>
                    <a:pt x="1809413" y="419099"/>
                  </a:lnTo>
                  <a:lnTo>
                    <a:pt x="1816237" y="431799"/>
                  </a:lnTo>
                  <a:lnTo>
                    <a:pt x="1822936" y="444499"/>
                  </a:lnTo>
                  <a:lnTo>
                    <a:pt x="1829509" y="457199"/>
                  </a:lnTo>
                  <a:close/>
                </a:path>
                <a:path w="1983739" h="3073400">
                  <a:moveTo>
                    <a:pt x="1860466" y="507999"/>
                  </a:moveTo>
                  <a:lnTo>
                    <a:pt x="122900" y="507999"/>
                  </a:lnTo>
                  <a:lnTo>
                    <a:pt x="128833" y="495299"/>
                  </a:lnTo>
                  <a:lnTo>
                    <a:pt x="134896" y="482599"/>
                  </a:lnTo>
                  <a:lnTo>
                    <a:pt x="141089" y="469899"/>
                  </a:lnTo>
                  <a:lnTo>
                    <a:pt x="147410" y="457199"/>
                  </a:lnTo>
                  <a:lnTo>
                    <a:pt x="1835956" y="457199"/>
                  </a:lnTo>
                  <a:lnTo>
                    <a:pt x="1842277" y="469899"/>
                  </a:lnTo>
                  <a:lnTo>
                    <a:pt x="1848470" y="482599"/>
                  </a:lnTo>
                  <a:lnTo>
                    <a:pt x="1854533" y="495299"/>
                  </a:lnTo>
                  <a:lnTo>
                    <a:pt x="1860466" y="507999"/>
                  </a:lnTo>
                  <a:close/>
                </a:path>
                <a:path w="1983739" h="3073400">
                  <a:moveTo>
                    <a:pt x="1903152" y="596899"/>
                  </a:moveTo>
                  <a:lnTo>
                    <a:pt x="80215" y="596899"/>
                  </a:lnTo>
                  <a:lnTo>
                    <a:pt x="85078" y="584199"/>
                  </a:lnTo>
                  <a:lnTo>
                    <a:pt x="100484" y="546099"/>
                  </a:lnTo>
                  <a:lnTo>
                    <a:pt x="117097" y="507999"/>
                  </a:lnTo>
                  <a:lnTo>
                    <a:pt x="1866269" y="507999"/>
                  </a:lnTo>
                  <a:lnTo>
                    <a:pt x="1882882" y="546099"/>
                  </a:lnTo>
                  <a:lnTo>
                    <a:pt x="1898289" y="584199"/>
                  </a:lnTo>
                  <a:lnTo>
                    <a:pt x="1903152" y="596899"/>
                  </a:lnTo>
                  <a:close/>
                </a:path>
                <a:path w="1983739" h="3073400">
                  <a:moveTo>
                    <a:pt x="1944125" y="711199"/>
                  </a:moveTo>
                  <a:lnTo>
                    <a:pt x="39241" y="711199"/>
                  </a:lnTo>
                  <a:lnTo>
                    <a:pt x="42702" y="698499"/>
                  </a:lnTo>
                  <a:lnTo>
                    <a:pt x="53941" y="660399"/>
                  </a:lnTo>
                  <a:lnTo>
                    <a:pt x="66451" y="622299"/>
                  </a:lnTo>
                  <a:lnTo>
                    <a:pt x="75488" y="596899"/>
                  </a:lnTo>
                  <a:lnTo>
                    <a:pt x="1907878" y="596899"/>
                  </a:lnTo>
                  <a:lnTo>
                    <a:pt x="1921225" y="634999"/>
                  </a:lnTo>
                  <a:lnTo>
                    <a:pt x="1933314" y="673099"/>
                  </a:lnTo>
                  <a:lnTo>
                    <a:pt x="1944125" y="711199"/>
                  </a:lnTo>
                  <a:close/>
                </a:path>
                <a:path w="1983739" h="3073400">
                  <a:moveTo>
                    <a:pt x="1979709" y="901699"/>
                  </a:moveTo>
                  <a:lnTo>
                    <a:pt x="3658" y="901699"/>
                  </a:lnTo>
                  <a:lnTo>
                    <a:pt x="4776" y="888999"/>
                  </a:lnTo>
                  <a:lnTo>
                    <a:pt x="9023" y="850899"/>
                  </a:lnTo>
                  <a:lnTo>
                    <a:pt x="14601" y="812799"/>
                  </a:lnTo>
                  <a:lnTo>
                    <a:pt x="21503" y="774699"/>
                  </a:lnTo>
                  <a:lnTo>
                    <a:pt x="29720" y="736599"/>
                  </a:lnTo>
                  <a:lnTo>
                    <a:pt x="35924" y="711199"/>
                  </a:lnTo>
                  <a:lnTo>
                    <a:pt x="1947443" y="711199"/>
                  </a:lnTo>
                  <a:lnTo>
                    <a:pt x="1956531" y="749299"/>
                  </a:lnTo>
                  <a:lnTo>
                    <a:pt x="1964311" y="787399"/>
                  </a:lnTo>
                  <a:lnTo>
                    <a:pt x="1970773" y="825499"/>
                  </a:lnTo>
                  <a:lnTo>
                    <a:pt x="1975908" y="863599"/>
                  </a:lnTo>
                  <a:lnTo>
                    <a:pt x="1979709" y="901699"/>
                  </a:lnTo>
                  <a:close/>
                </a:path>
                <a:path w="1983739" h="3073400">
                  <a:moveTo>
                    <a:pt x="1049464" y="3047999"/>
                  </a:moveTo>
                  <a:lnTo>
                    <a:pt x="933900" y="3047999"/>
                  </a:lnTo>
                  <a:lnTo>
                    <a:pt x="928680" y="3035299"/>
                  </a:lnTo>
                  <a:lnTo>
                    <a:pt x="914471" y="3009899"/>
                  </a:lnTo>
                  <a:lnTo>
                    <a:pt x="904156" y="2997199"/>
                  </a:lnTo>
                  <a:lnTo>
                    <a:pt x="891845" y="2971799"/>
                  </a:lnTo>
                  <a:lnTo>
                    <a:pt x="877646" y="2946399"/>
                  </a:lnTo>
                  <a:lnTo>
                    <a:pt x="861666" y="2920999"/>
                  </a:lnTo>
                  <a:lnTo>
                    <a:pt x="844014" y="2895599"/>
                  </a:lnTo>
                  <a:lnTo>
                    <a:pt x="824797" y="2857499"/>
                  </a:lnTo>
                  <a:lnTo>
                    <a:pt x="804123" y="2819399"/>
                  </a:lnTo>
                  <a:lnTo>
                    <a:pt x="782101" y="2781299"/>
                  </a:lnTo>
                  <a:lnTo>
                    <a:pt x="758837" y="2743199"/>
                  </a:lnTo>
                  <a:lnTo>
                    <a:pt x="734441" y="2705099"/>
                  </a:lnTo>
                  <a:lnTo>
                    <a:pt x="709020" y="2654299"/>
                  </a:lnTo>
                  <a:lnTo>
                    <a:pt x="682681" y="2616199"/>
                  </a:lnTo>
                  <a:lnTo>
                    <a:pt x="655533" y="2565399"/>
                  </a:lnTo>
                  <a:lnTo>
                    <a:pt x="627684" y="2514599"/>
                  </a:lnTo>
                  <a:lnTo>
                    <a:pt x="599242" y="2463799"/>
                  </a:lnTo>
                  <a:lnTo>
                    <a:pt x="570313" y="2400299"/>
                  </a:lnTo>
                  <a:lnTo>
                    <a:pt x="541008" y="2349499"/>
                  </a:lnTo>
                  <a:lnTo>
                    <a:pt x="511432" y="2298699"/>
                  </a:lnTo>
                  <a:lnTo>
                    <a:pt x="481695" y="2235199"/>
                  </a:lnTo>
                  <a:lnTo>
                    <a:pt x="451903" y="2184399"/>
                  </a:lnTo>
                  <a:lnTo>
                    <a:pt x="422166" y="2120899"/>
                  </a:lnTo>
                  <a:lnTo>
                    <a:pt x="392590" y="2070099"/>
                  </a:lnTo>
                  <a:lnTo>
                    <a:pt x="363285" y="2006599"/>
                  </a:lnTo>
                  <a:lnTo>
                    <a:pt x="334357" y="1943099"/>
                  </a:lnTo>
                  <a:lnTo>
                    <a:pt x="305914" y="1892299"/>
                  </a:lnTo>
                  <a:lnTo>
                    <a:pt x="278065" y="1828799"/>
                  </a:lnTo>
                  <a:lnTo>
                    <a:pt x="250918" y="1765299"/>
                  </a:lnTo>
                  <a:lnTo>
                    <a:pt x="224580" y="1714499"/>
                  </a:lnTo>
                  <a:lnTo>
                    <a:pt x="199159" y="1650999"/>
                  </a:lnTo>
                  <a:lnTo>
                    <a:pt x="174763" y="1600199"/>
                  </a:lnTo>
                  <a:lnTo>
                    <a:pt x="151500" y="1536699"/>
                  </a:lnTo>
                  <a:lnTo>
                    <a:pt x="129478" y="1485899"/>
                  </a:lnTo>
                  <a:lnTo>
                    <a:pt x="108805" y="1435099"/>
                  </a:lnTo>
                  <a:lnTo>
                    <a:pt x="89589" y="1384299"/>
                  </a:lnTo>
                  <a:lnTo>
                    <a:pt x="71937" y="1320799"/>
                  </a:lnTo>
                  <a:lnTo>
                    <a:pt x="55958" y="1282699"/>
                  </a:lnTo>
                  <a:lnTo>
                    <a:pt x="41759" y="1231899"/>
                  </a:lnTo>
                  <a:lnTo>
                    <a:pt x="29449" y="1181099"/>
                  </a:lnTo>
                  <a:lnTo>
                    <a:pt x="19135" y="1142999"/>
                  </a:lnTo>
                  <a:lnTo>
                    <a:pt x="10925" y="1092199"/>
                  </a:lnTo>
                  <a:lnTo>
                    <a:pt x="4927" y="1054099"/>
                  </a:lnTo>
                  <a:lnTo>
                    <a:pt x="1249" y="1015999"/>
                  </a:lnTo>
                  <a:lnTo>
                    <a:pt x="0" y="977899"/>
                  </a:lnTo>
                  <a:lnTo>
                    <a:pt x="76" y="965199"/>
                  </a:lnTo>
                  <a:lnTo>
                    <a:pt x="1196" y="927099"/>
                  </a:lnTo>
                  <a:lnTo>
                    <a:pt x="2688" y="901699"/>
                  </a:lnTo>
                  <a:lnTo>
                    <a:pt x="1980679" y="901699"/>
                  </a:lnTo>
                  <a:lnTo>
                    <a:pt x="1982694" y="939799"/>
                  </a:lnTo>
                  <a:lnTo>
                    <a:pt x="1983366" y="977899"/>
                  </a:lnTo>
                  <a:lnTo>
                    <a:pt x="1982116" y="1015999"/>
                  </a:lnTo>
                  <a:lnTo>
                    <a:pt x="1978438" y="1054099"/>
                  </a:lnTo>
                  <a:lnTo>
                    <a:pt x="1972441" y="1092199"/>
                  </a:lnTo>
                  <a:lnTo>
                    <a:pt x="1964231" y="1142999"/>
                  </a:lnTo>
                  <a:lnTo>
                    <a:pt x="1953917" y="1181099"/>
                  </a:lnTo>
                  <a:lnTo>
                    <a:pt x="1941607" y="1231899"/>
                  </a:lnTo>
                  <a:lnTo>
                    <a:pt x="1927409" y="1282699"/>
                  </a:lnTo>
                  <a:lnTo>
                    <a:pt x="1911431" y="1320799"/>
                  </a:lnTo>
                  <a:lnTo>
                    <a:pt x="1893780" y="1384299"/>
                  </a:lnTo>
                  <a:lnTo>
                    <a:pt x="1874564" y="1435099"/>
                  </a:lnTo>
                  <a:lnTo>
                    <a:pt x="1853891" y="1485899"/>
                  </a:lnTo>
                  <a:lnTo>
                    <a:pt x="1831870" y="1536699"/>
                  </a:lnTo>
                  <a:lnTo>
                    <a:pt x="1808608" y="1600199"/>
                  </a:lnTo>
                  <a:lnTo>
                    <a:pt x="1784213" y="1650999"/>
                  </a:lnTo>
                  <a:lnTo>
                    <a:pt x="1758793" y="1714499"/>
                  </a:lnTo>
                  <a:lnTo>
                    <a:pt x="1732455" y="1765299"/>
                  </a:lnTo>
                  <a:lnTo>
                    <a:pt x="1705308" y="1828799"/>
                  </a:lnTo>
                  <a:lnTo>
                    <a:pt x="1677460" y="1892299"/>
                  </a:lnTo>
                  <a:lnTo>
                    <a:pt x="1649019" y="1943099"/>
                  </a:lnTo>
                  <a:lnTo>
                    <a:pt x="1620091" y="2006599"/>
                  </a:lnTo>
                  <a:lnTo>
                    <a:pt x="1590786" y="2070099"/>
                  </a:lnTo>
                  <a:lnTo>
                    <a:pt x="1561211" y="2120899"/>
                  </a:lnTo>
                  <a:lnTo>
                    <a:pt x="1531474" y="2184399"/>
                  </a:lnTo>
                  <a:lnTo>
                    <a:pt x="1501684" y="2235199"/>
                  </a:lnTo>
                  <a:lnTo>
                    <a:pt x="1471947" y="2298699"/>
                  </a:lnTo>
                  <a:lnTo>
                    <a:pt x="1442372" y="2349499"/>
                  </a:lnTo>
                  <a:lnTo>
                    <a:pt x="1413066" y="2400299"/>
                  </a:lnTo>
                  <a:lnTo>
                    <a:pt x="1384138" y="2463799"/>
                  </a:lnTo>
                  <a:lnTo>
                    <a:pt x="1355696" y="2514599"/>
                  </a:lnTo>
                  <a:lnTo>
                    <a:pt x="1327847" y="2565399"/>
                  </a:lnTo>
                  <a:lnTo>
                    <a:pt x="1300699" y="2616199"/>
                  </a:lnTo>
                  <a:lnTo>
                    <a:pt x="1274360" y="2654299"/>
                  </a:lnTo>
                  <a:lnTo>
                    <a:pt x="1248939" y="2705099"/>
                  </a:lnTo>
                  <a:lnTo>
                    <a:pt x="1224542" y="2743199"/>
                  </a:lnTo>
                  <a:lnTo>
                    <a:pt x="1201279" y="2781299"/>
                  </a:lnTo>
                  <a:lnTo>
                    <a:pt x="1179256" y="2819399"/>
                  </a:lnTo>
                  <a:lnTo>
                    <a:pt x="1158581" y="2857499"/>
                  </a:lnTo>
                  <a:lnTo>
                    <a:pt x="1139364" y="2895599"/>
                  </a:lnTo>
                  <a:lnTo>
                    <a:pt x="1121710" y="2920999"/>
                  </a:lnTo>
                  <a:lnTo>
                    <a:pt x="1105730" y="2946399"/>
                  </a:lnTo>
                  <a:lnTo>
                    <a:pt x="1091529" y="2971799"/>
                  </a:lnTo>
                  <a:lnTo>
                    <a:pt x="1079217" y="2997199"/>
                  </a:lnTo>
                  <a:lnTo>
                    <a:pt x="1068900" y="3009899"/>
                  </a:lnTo>
                  <a:lnTo>
                    <a:pt x="1060688" y="3022599"/>
                  </a:lnTo>
                  <a:lnTo>
                    <a:pt x="1049464" y="3047999"/>
                  </a:lnTo>
                  <a:close/>
                </a:path>
                <a:path w="1983739" h="3073400">
                  <a:moveTo>
                    <a:pt x="1037799" y="3060699"/>
                  </a:moveTo>
                  <a:lnTo>
                    <a:pt x="945566" y="3060699"/>
                  </a:lnTo>
                  <a:lnTo>
                    <a:pt x="941298" y="3047999"/>
                  </a:lnTo>
                  <a:lnTo>
                    <a:pt x="1042067" y="3047999"/>
                  </a:lnTo>
                  <a:lnTo>
                    <a:pt x="1037799" y="3060699"/>
                  </a:lnTo>
                  <a:close/>
                </a:path>
                <a:path w="1983739" h="3073400">
                  <a:moveTo>
                    <a:pt x="1014953" y="3073399"/>
                  </a:moveTo>
                  <a:lnTo>
                    <a:pt x="968411" y="3073399"/>
                  </a:lnTo>
                  <a:lnTo>
                    <a:pt x="962909" y="3060699"/>
                  </a:lnTo>
                  <a:lnTo>
                    <a:pt x="1020456" y="3060699"/>
                  </a:lnTo>
                  <a:lnTo>
                    <a:pt x="1014953" y="307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31765" y="6978284"/>
            <a:ext cx="3762823" cy="330869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589540" y="5240580"/>
            <a:ext cx="15107285" cy="501650"/>
            <a:chOff x="1589540" y="5240580"/>
            <a:chExt cx="15107285" cy="501650"/>
          </a:xfrm>
        </p:grpSpPr>
        <p:sp>
          <p:nvSpPr>
            <p:cNvPr id="7" name="object 7"/>
            <p:cNvSpPr/>
            <p:nvPr/>
          </p:nvSpPr>
          <p:spPr>
            <a:xfrm>
              <a:off x="1589540" y="5489802"/>
              <a:ext cx="15107285" cy="0"/>
            </a:xfrm>
            <a:custGeom>
              <a:avLst/>
              <a:gdLst/>
              <a:ahLst/>
              <a:cxnLst/>
              <a:rect l="l" t="t" r="r" b="b"/>
              <a:pathLst>
                <a:path w="15107285">
                  <a:moveTo>
                    <a:pt x="0" y="0"/>
                  </a:moveTo>
                  <a:lnTo>
                    <a:pt x="1510668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42436" y="5240591"/>
              <a:ext cx="10970895" cy="501650"/>
            </a:xfrm>
            <a:custGeom>
              <a:avLst/>
              <a:gdLst/>
              <a:ahLst/>
              <a:cxnLst/>
              <a:rect l="l" t="t" r="r" b="b"/>
              <a:pathLst>
                <a:path w="10970894" h="501650">
                  <a:moveTo>
                    <a:pt x="501078" y="250532"/>
                  </a:moveTo>
                  <a:lnTo>
                    <a:pt x="497039" y="205498"/>
                  </a:lnTo>
                  <a:lnTo>
                    <a:pt x="485406" y="163118"/>
                  </a:lnTo>
                  <a:lnTo>
                    <a:pt x="466864" y="124079"/>
                  </a:lnTo>
                  <a:lnTo>
                    <a:pt x="442150" y="89115"/>
                  </a:lnTo>
                  <a:lnTo>
                    <a:pt x="411949" y="58915"/>
                  </a:lnTo>
                  <a:lnTo>
                    <a:pt x="376986" y="34201"/>
                  </a:lnTo>
                  <a:lnTo>
                    <a:pt x="337959" y="15671"/>
                  </a:lnTo>
                  <a:lnTo>
                    <a:pt x="295567" y="4025"/>
                  </a:lnTo>
                  <a:lnTo>
                    <a:pt x="250532" y="0"/>
                  </a:lnTo>
                  <a:lnTo>
                    <a:pt x="205498" y="4025"/>
                  </a:lnTo>
                  <a:lnTo>
                    <a:pt x="163118" y="15671"/>
                  </a:lnTo>
                  <a:lnTo>
                    <a:pt x="124079" y="34201"/>
                  </a:lnTo>
                  <a:lnTo>
                    <a:pt x="89115" y="58915"/>
                  </a:lnTo>
                  <a:lnTo>
                    <a:pt x="58915" y="89115"/>
                  </a:lnTo>
                  <a:lnTo>
                    <a:pt x="34201" y="124079"/>
                  </a:lnTo>
                  <a:lnTo>
                    <a:pt x="15671" y="163118"/>
                  </a:lnTo>
                  <a:lnTo>
                    <a:pt x="4025" y="205498"/>
                  </a:lnTo>
                  <a:lnTo>
                    <a:pt x="0" y="250532"/>
                  </a:lnTo>
                  <a:lnTo>
                    <a:pt x="4025" y="295567"/>
                  </a:lnTo>
                  <a:lnTo>
                    <a:pt x="15671" y="337959"/>
                  </a:lnTo>
                  <a:lnTo>
                    <a:pt x="34201" y="376986"/>
                  </a:lnTo>
                  <a:lnTo>
                    <a:pt x="58915" y="411962"/>
                  </a:lnTo>
                  <a:lnTo>
                    <a:pt x="89115" y="442150"/>
                  </a:lnTo>
                  <a:lnTo>
                    <a:pt x="124079" y="466877"/>
                  </a:lnTo>
                  <a:lnTo>
                    <a:pt x="163118" y="485406"/>
                  </a:lnTo>
                  <a:lnTo>
                    <a:pt x="205498" y="497039"/>
                  </a:lnTo>
                  <a:lnTo>
                    <a:pt x="250545" y="501078"/>
                  </a:lnTo>
                  <a:lnTo>
                    <a:pt x="295567" y="497039"/>
                  </a:lnTo>
                  <a:lnTo>
                    <a:pt x="337959" y="485406"/>
                  </a:lnTo>
                  <a:lnTo>
                    <a:pt x="376986" y="466877"/>
                  </a:lnTo>
                  <a:lnTo>
                    <a:pt x="411949" y="442150"/>
                  </a:lnTo>
                  <a:lnTo>
                    <a:pt x="442150" y="411962"/>
                  </a:lnTo>
                  <a:lnTo>
                    <a:pt x="466864" y="376986"/>
                  </a:lnTo>
                  <a:lnTo>
                    <a:pt x="485406" y="337959"/>
                  </a:lnTo>
                  <a:lnTo>
                    <a:pt x="497039" y="295567"/>
                  </a:lnTo>
                  <a:lnTo>
                    <a:pt x="501078" y="250532"/>
                  </a:lnTo>
                  <a:close/>
                </a:path>
                <a:path w="10970894" h="501650">
                  <a:moveTo>
                    <a:pt x="3989374" y="250532"/>
                  </a:moveTo>
                  <a:lnTo>
                    <a:pt x="3985336" y="205498"/>
                  </a:lnTo>
                  <a:lnTo>
                    <a:pt x="3973703" y="163118"/>
                  </a:lnTo>
                  <a:lnTo>
                    <a:pt x="3955173" y="124079"/>
                  </a:lnTo>
                  <a:lnTo>
                    <a:pt x="3930446" y="89115"/>
                  </a:lnTo>
                  <a:lnTo>
                    <a:pt x="3900259" y="58915"/>
                  </a:lnTo>
                  <a:lnTo>
                    <a:pt x="3865283" y="34201"/>
                  </a:lnTo>
                  <a:lnTo>
                    <a:pt x="3826256" y="15671"/>
                  </a:lnTo>
                  <a:lnTo>
                    <a:pt x="3783876" y="4025"/>
                  </a:lnTo>
                  <a:lnTo>
                    <a:pt x="3738829" y="0"/>
                  </a:lnTo>
                  <a:lnTo>
                    <a:pt x="3693795" y="4025"/>
                  </a:lnTo>
                  <a:lnTo>
                    <a:pt x="3651415" y="15671"/>
                  </a:lnTo>
                  <a:lnTo>
                    <a:pt x="3612388" y="34201"/>
                  </a:lnTo>
                  <a:lnTo>
                    <a:pt x="3577412" y="58915"/>
                  </a:lnTo>
                  <a:lnTo>
                    <a:pt x="3547224" y="89115"/>
                  </a:lnTo>
                  <a:lnTo>
                    <a:pt x="3522497" y="124079"/>
                  </a:lnTo>
                  <a:lnTo>
                    <a:pt x="3503968" y="163118"/>
                  </a:lnTo>
                  <a:lnTo>
                    <a:pt x="3492335" y="205498"/>
                  </a:lnTo>
                  <a:lnTo>
                    <a:pt x="3488296" y="250532"/>
                  </a:lnTo>
                  <a:lnTo>
                    <a:pt x="3492335" y="295567"/>
                  </a:lnTo>
                  <a:lnTo>
                    <a:pt x="3503968" y="337959"/>
                  </a:lnTo>
                  <a:lnTo>
                    <a:pt x="3522497" y="376986"/>
                  </a:lnTo>
                  <a:lnTo>
                    <a:pt x="3547224" y="411962"/>
                  </a:lnTo>
                  <a:lnTo>
                    <a:pt x="3577412" y="442150"/>
                  </a:lnTo>
                  <a:lnTo>
                    <a:pt x="3612388" y="466877"/>
                  </a:lnTo>
                  <a:lnTo>
                    <a:pt x="3651415" y="485406"/>
                  </a:lnTo>
                  <a:lnTo>
                    <a:pt x="3693795" y="497039"/>
                  </a:lnTo>
                  <a:lnTo>
                    <a:pt x="3738842" y="501078"/>
                  </a:lnTo>
                  <a:lnTo>
                    <a:pt x="3783876" y="497039"/>
                  </a:lnTo>
                  <a:lnTo>
                    <a:pt x="3826256" y="485406"/>
                  </a:lnTo>
                  <a:lnTo>
                    <a:pt x="3865283" y="466877"/>
                  </a:lnTo>
                  <a:lnTo>
                    <a:pt x="3900259" y="442150"/>
                  </a:lnTo>
                  <a:lnTo>
                    <a:pt x="3930446" y="411962"/>
                  </a:lnTo>
                  <a:lnTo>
                    <a:pt x="3955173" y="376986"/>
                  </a:lnTo>
                  <a:lnTo>
                    <a:pt x="3973703" y="337959"/>
                  </a:lnTo>
                  <a:lnTo>
                    <a:pt x="3985336" y="295567"/>
                  </a:lnTo>
                  <a:lnTo>
                    <a:pt x="3989374" y="250532"/>
                  </a:lnTo>
                  <a:close/>
                </a:path>
                <a:path w="10970894" h="501650">
                  <a:moveTo>
                    <a:pt x="7479932" y="250532"/>
                  </a:moveTo>
                  <a:lnTo>
                    <a:pt x="7475893" y="205498"/>
                  </a:lnTo>
                  <a:lnTo>
                    <a:pt x="7464260" y="163118"/>
                  </a:lnTo>
                  <a:lnTo>
                    <a:pt x="7445730" y="124079"/>
                  </a:lnTo>
                  <a:lnTo>
                    <a:pt x="7421004" y="89115"/>
                  </a:lnTo>
                  <a:lnTo>
                    <a:pt x="7390816" y="58915"/>
                  </a:lnTo>
                  <a:lnTo>
                    <a:pt x="7355840" y="34201"/>
                  </a:lnTo>
                  <a:lnTo>
                    <a:pt x="7316813" y="15671"/>
                  </a:lnTo>
                  <a:lnTo>
                    <a:pt x="7274433" y="4025"/>
                  </a:lnTo>
                  <a:lnTo>
                    <a:pt x="7229399" y="0"/>
                  </a:lnTo>
                  <a:lnTo>
                    <a:pt x="7184352" y="4025"/>
                  </a:lnTo>
                  <a:lnTo>
                    <a:pt x="7141972" y="15671"/>
                  </a:lnTo>
                  <a:lnTo>
                    <a:pt x="7102945" y="34201"/>
                  </a:lnTo>
                  <a:lnTo>
                    <a:pt x="7067969" y="58915"/>
                  </a:lnTo>
                  <a:lnTo>
                    <a:pt x="7037781" y="89115"/>
                  </a:lnTo>
                  <a:lnTo>
                    <a:pt x="7013054" y="124079"/>
                  </a:lnTo>
                  <a:lnTo>
                    <a:pt x="6994525" y="163118"/>
                  </a:lnTo>
                  <a:lnTo>
                    <a:pt x="6982892" y="205498"/>
                  </a:lnTo>
                  <a:lnTo>
                    <a:pt x="6978853" y="250532"/>
                  </a:lnTo>
                  <a:lnTo>
                    <a:pt x="6982892" y="295567"/>
                  </a:lnTo>
                  <a:lnTo>
                    <a:pt x="6994525" y="337959"/>
                  </a:lnTo>
                  <a:lnTo>
                    <a:pt x="7013054" y="376986"/>
                  </a:lnTo>
                  <a:lnTo>
                    <a:pt x="7037781" y="411962"/>
                  </a:lnTo>
                  <a:lnTo>
                    <a:pt x="7067969" y="442150"/>
                  </a:lnTo>
                  <a:lnTo>
                    <a:pt x="7102945" y="466877"/>
                  </a:lnTo>
                  <a:lnTo>
                    <a:pt x="7141972" y="485406"/>
                  </a:lnTo>
                  <a:lnTo>
                    <a:pt x="7184352" y="497039"/>
                  </a:lnTo>
                  <a:lnTo>
                    <a:pt x="7229399" y="501078"/>
                  </a:lnTo>
                  <a:lnTo>
                    <a:pt x="7274433" y="497039"/>
                  </a:lnTo>
                  <a:lnTo>
                    <a:pt x="7316813" y="485406"/>
                  </a:lnTo>
                  <a:lnTo>
                    <a:pt x="7355840" y="466877"/>
                  </a:lnTo>
                  <a:lnTo>
                    <a:pt x="7390816" y="442150"/>
                  </a:lnTo>
                  <a:lnTo>
                    <a:pt x="7421004" y="411962"/>
                  </a:lnTo>
                  <a:lnTo>
                    <a:pt x="7445730" y="376986"/>
                  </a:lnTo>
                  <a:lnTo>
                    <a:pt x="7464260" y="337959"/>
                  </a:lnTo>
                  <a:lnTo>
                    <a:pt x="7475893" y="295567"/>
                  </a:lnTo>
                  <a:lnTo>
                    <a:pt x="7479932" y="250532"/>
                  </a:lnTo>
                  <a:close/>
                </a:path>
                <a:path w="10970894" h="501650">
                  <a:moveTo>
                    <a:pt x="10970489" y="250532"/>
                  </a:moveTo>
                  <a:lnTo>
                    <a:pt x="10966450" y="205498"/>
                  </a:lnTo>
                  <a:lnTo>
                    <a:pt x="10954817" y="163118"/>
                  </a:lnTo>
                  <a:lnTo>
                    <a:pt x="10936288" y="124079"/>
                  </a:lnTo>
                  <a:lnTo>
                    <a:pt x="10911573" y="89115"/>
                  </a:lnTo>
                  <a:lnTo>
                    <a:pt x="10881373" y="58915"/>
                  </a:lnTo>
                  <a:lnTo>
                    <a:pt x="10846397" y="34201"/>
                  </a:lnTo>
                  <a:lnTo>
                    <a:pt x="10807370" y="15671"/>
                  </a:lnTo>
                  <a:lnTo>
                    <a:pt x="10764990" y="4025"/>
                  </a:lnTo>
                  <a:lnTo>
                    <a:pt x="10719956" y="0"/>
                  </a:lnTo>
                  <a:lnTo>
                    <a:pt x="10674909" y="4025"/>
                  </a:lnTo>
                  <a:lnTo>
                    <a:pt x="10632529" y="15671"/>
                  </a:lnTo>
                  <a:lnTo>
                    <a:pt x="10593502" y="34201"/>
                  </a:lnTo>
                  <a:lnTo>
                    <a:pt x="10558526" y="58915"/>
                  </a:lnTo>
                  <a:lnTo>
                    <a:pt x="10528338" y="89115"/>
                  </a:lnTo>
                  <a:lnTo>
                    <a:pt x="10503611" y="124079"/>
                  </a:lnTo>
                  <a:lnTo>
                    <a:pt x="10485082" y="163118"/>
                  </a:lnTo>
                  <a:lnTo>
                    <a:pt x="10473449" y="205498"/>
                  </a:lnTo>
                  <a:lnTo>
                    <a:pt x="10469410" y="250532"/>
                  </a:lnTo>
                  <a:lnTo>
                    <a:pt x="10473449" y="295567"/>
                  </a:lnTo>
                  <a:lnTo>
                    <a:pt x="10485082" y="337959"/>
                  </a:lnTo>
                  <a:lnTo>
                    <a:pt x="10503611" y="376986"/>
                  </a:lnTo>
                  <a:lnTo>
                    <a:pt x="10528338" y="411962"/>
                  </a:lnTo>
                  <a:lnTo>
                    <a:pt x="10558526" y="442150"/>
                  </a:lnTo>
                  <a:lnTo>
                    <a:pt x="10593502" y="466877"/>
                  </a:lnTo>
                  <a:lnTo>
                    <a:pt x="10632529" y="485406"/>
                  </a:lnTo>
                  <a:lnTo>
                    <a:pt x="10674909" y="497039"/>
                  </a:lnTo>
                  <a:lnTo>
                    <a:pt x="10719956" y="501078"/>
                  </a:lnTo>
                  <a:lnTo>
                    <a:pt x="10764990" y="497039"/>
                  </a:lnTo>
                  <a:lnTo>
                    <a:pt x="10807370" y="485406"/>
                  </a:lnTo>
                  <a:lnTo>
                    <a:pt x="10846397" y="466877"/>
                  </a:lnTo>
                  <a:lnTo>
                    <a:pt x="10881373" y="442150"/>
                  </a:lnTo>
                  <a:lnTo>
                    <a:pt x="10911573" y="411962"/>
                  </a:lnTo>
                  <a:lnTo>
                    <a:pt x="10936288" y="376986"/>
                  </a:lnTo>
                  <a:lnTo>
                    <a:pt x="10954817" y="337959"/>
                  </a:lnTo>
                  <a:lnTo>
                    <a:pt x="10966450" y="295567"/>
                  </a:lnTo>
                  <a:lnTo>
                    <a:pt x="10970489" y="250532"/>
                  </a:lnTo>
                  <a:close/>
                </a:path>
              </a:pathLst>
            </a:custGeom>
            <a:solidFill>
              <a:srgbClr val="1212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95265" y="2379378"/>
            <a:ext cx="99568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00" b="1" spc="1480" dirty="0">
                <a:solidFill>
                  <a:srgbClr val="FFFAFA"/>
                </a:solidFill>
                <a:latin typeface="Trebuchet MS"/>
                <a:cs typeface="Trebuchet MS"/>
              </a:rPr>
              <a:t>0</a:t>
            </a:r>
            <a:r>
              <a:rPr sz="6600" b="1" spc="-1585" dirty="0">
                <a:solidFill>
                  <a:srgbClr val="FFFAFA"/>
                </a:solidFill>
                <a:latin typeface="Trebuchet MS"/>
                <a:cs typeface="Trebuchet MS"/>
              </a:rPr>
              <a:t>1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8496" y="5865302"/>
            <a:ext cx="3209290" cy="30657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2950" b="1" spc="405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endParaRPr sz="29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950" b="1" spc="395" dirty="0">
                <a:solidFill>
                  <a:srgbClr val="231F20"/>
                </a:solidFill>
                <a:latin typeface="Trebuchet MS"/>
                <a:cs typeface="Trebuchet MS"/>
              </a:rPr>
              <a:t>ENHANCEMENT</a:t>
            </a:r>
            <a:endParaRPr sz="2950">
              <a:latin typeface="Trebuchet MS"/>
              <a:cs typeface="Trebuchet MS"/>
            </a:endParaRPr>
          </a:p>
          <a:p>
            <a:pPr marL="137160" marR="130175" algn="ctr">
              <a:lnSpc>
                <a:spcPct val="113199"/>
              </a:lnSpc>
              <a:spcBef>
                <a:spcPts val="760"/>
              </a:spcBef>
            </a:pPr>
            <a:r>
              <a:rPr sz="1850" spc="155" dirty="0">
                <a:solidFill>
                  <a:srgbClr val="231F20"/>
                </a:solidFill>
                <a:latin typeface="Trebuchet MS"/>
                <a:cs typeface="Trebuchet MS"/>
              </a:rPr>
              <a:t>This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30" dirty="0">
                <a:solidFill>
                  <a:srgbClr val="231F20"/>
                </a:solidFill>
                <a:latin typeface="Trebuchet MS"/>
                <a:cs typeface="Trebuchet MS"/>
              </a:rPr>
              <a:t>is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commonly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used </a:t>
            </a:r>
            <a:r>
              <a:rPr sz="1850" spc="-5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65" dirty="0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r>
              <a:rPr sz="1850" spc="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90" dirty="0">
                <a:solidFill>
                  <a:srgbClr val="231F20"/>
                </a:solidFill>
                <a:latin typeface="Trebuchet MS"/>
                <a:cs typeface="Trebuchet MS"/>
              </a:rPr>
              <a:t>photography, video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5" dirty="0">
                <a:solidFill>
                  <a:srgbClr val="231F20"/>
                </a:solidFill>
                <a:latin typeface="Trebuchet MS"/>
                <a:cs typeface="Trebuchet MS"/>
              </a:rPr>
              <a:t>editing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25" dirty="0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95" dirty="0">
                <a:solidFill>
                  <a:srgbClr val="231F20"/>
                </a:solidFill>
                <a:latin typeface="Trebuchet MS"/>
                <a:cs typeface="Trebuchet MS"/>
              </a:rPr>
              <a:t>improve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40" dirty="0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55" dirty="0">
                <a:solidFill>
                  <a:srgbClr val="231F20"/>
                </a:solidFill>
                <a:latin typeface="Trebuchet MS"/>
                <a:cs typeface="Trebuchet MS"/>
              </a:rPr>
              <a:t>visibility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00" dirty="0">
                <a:solidFill>
                  <a:srgbClr val="231F20"/>
                </a:solidFill>
                <a:latin typeface="Trebuchet MS"/>
                <a:cs typeface="Trebuchet MS"/>
              </a:rPr>
              <a:t>of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important </a:t>
            </a:r>
            <a:r>
              <a:rPr sz="1850" spc="1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0" dirty="0">
                <a:solidFill>
                  <a:srgbClr val="231F20"/>
                </a:solidFill>
                <a:latin typeface="Trebuchet MS"/>
                <a:cs typeface="Trebuchet MS"/>
              </a:rPr>
              <a:t>features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0" dirty="0">
                <a:solidFill>
                  <a:srgbClr val="231F20"/>
                </a:solidFill>
                <a:latin typeface="Trebuchet MS"/>
                <a:cs typeface="Trebuchet MS"/>
              </a:rPr>
              <a:t>details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65" dirty="0">
                <a:solidFill>
                  <a:srgbClr val="231F20"/>
                </a:solidFill>
                <a:latin typeface="Trebuchet MS"/>
                <a:cs typeface="Trebuchet MS"/>
              </a:rPr>
              <a:t>in </a:t>
            </a:r>
            <a:r>
              <a:rPr sz="1850" spc="-5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55" dirty="0">
                <a:solidFill>
                  <a:srgbClr val="231F20"/>
                </a:solidFill>
                <a:latin typeface="Trebuchet MS"/>
                <a:cs typeface="Trebuchet MS"/>
              </a:rPr>
              <a:t>images.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90235" y="1920653"/>
            <a:ext cx="1983739" cy="3073400"/>
          </a:xfrm>
          <a:custGeom>
            <a:avLst/>
            <a:gdLst/>
            <a:ahLst/>
            <a:cxnLst/>
            <a:rect l="l" t="t" r="r" b="b"/>
            <a:pathLst>
              <a:path w="1983740" h="3073400">
                <a:moveTo>
                  <a:pt x="1173200" y="12699"/>
                </a:moveTo>
                <a:lnTo>
                  <a:pt x="810167" y="12699"/>
                </a:lnTo>
                <a:lnTo>
                  <a:pt x="822143" y="0"/>
                </a:lnTo>
                <a:lnTo>
                  <a:pt x="1161223" y="0"/>
                </a:lnTo>
                <a:lnTo>
                  <a:pt x="1173200" y="12699"/>
                </a:lnTo>
                <a:close/>
              </a:path>
              <a:path w="1983740" h="3073400">
                <a:moveTo>
                  <a:pt x="1232642" y="25399"/>
                </a:moveTo>
                <a:lnTo>
                  <a:pt x="750724" y="25399"/>
                </a:lnTo>
                <a:lnTo>
                  <a:pt x="762548" y="12699"/>
                </a:lnTo>
                <a:lnTo>
                  <a:pt x="1220818" y="12699"/>
                </a:lnTo>
                <a:lnTo>
                  <a:pt x="1232642" y="25399"/>
                </a:lnTo>
                <a:close/>
              </a:path>
              <a:path w="1983740" h="3073400">
                <a:moveTo>
                  <a:pt x="1279553" y="38099"/>
                </a:moveTo>
                <a:lnTo>
                  <a:pt x="703813" y="38099"/>
                </a:lnTo>
                <a:lnTo>
                  <a:pt x="715481" y="25399"/>
                </a:lnTo>
                <a:lnTo>
                  <a:pt x="1267885" y="25399"/>
                </a:lnTo>
                <a:lnTo>
                  <a:pt x="1279553" y="38099"/>
                </a:lnTo>
                <a:close/>
              </a:path>
              <a:path w="1983740" h="3073400">
                <a:moveTo>
                  <a:pt x="1314287" y="50799"/>
                </a:moveTo>
                <a:lnTo>
                  <a:pt x="669080" y="50799"/>
                </a:lnTo>
                <a:lnTo>
                  <a:pt x="680611" y="38099"/>
                </a:lnTo>
                <a:lnTo>
                  <a:pt x="1302756" y="38099"/>
                </a:lnTo>
                <a:lnTo>
                  <a:pt x="1314287" y="50799"/>
                </a:lnTo>
                <a:close/>
              </a:path>
              <a:path w="1983740" h="3073400">
                <a:moveTo>
                  <a:pt x="1348584" y="63499"/>
                </a:moveTo>
                <a:lnTo>
                  <a:pt x="634781" y="63499"/>
                </a:lnTo>
                <a:lnTo>
                  <a:pt x="646162" y="50799"/>
                </a:lnTo>
                <a:lnTo>
                  <a:pt x="1337204" y="50799"/>
                </a:lnTo>
                <a:lnTo>
                  <a:pt x="1348584" y="63499"/>
                </a:lnTo>
                <a:close/>
              </a:path>
              <a:path w="1983740" h="3073400">
                <a:moveTo>
                  <a:pt x="1382399" y="76199"/>
                </a:moveTo>
                <a:lnTo>
                  <a:pt x="600967" y="76199"/>
                </a:lnTo>
                <a:lnTo>
                  <a:pt x="612183" y="63499"/>
                </a:lnTo>
                <a:lnTo>
                  <a:pt x="1371183" y="63499"/>
                </a:lnTo>
                <a:lnTo>
                  <a:pt x="1382399" y="76199"/>
                </a:lnTo>
                <a:close/>
              </a:path>
              <a:path w="1983740" h="3073400">
                <a:moveTo>
                  <a:pt x="1415682" y="88899"/>
                </a:moveTo>
                <a:lnTo>
                  <a:pt x="567684" y="88899"/>
                </a:lnTo>
                <a:lnTo>
                  <a:pt x="578718" y="76199"/>
                </a:lnTo>
                <a:lnTo>
                  <a:pt x="1404648" y="76199"/>
                </a:lnTo>
                <a:lnTo>
                  <a:pt x="1415682" y="88899"/>
                </a:lnTo>
                <a:close/>
              </a:path>
              <a:path w="1983740" h="3073400">
                <a:moveTo>
                  <a:pt x="1437554" y="101599"/>
                </a:moveTo>
                <a:lnTo>
                  <a:pt x="545811" y="101599"/>
                </a:lnTo>
                <a:lnTo>
                  <a:pt x="556714" y="88899"/>
                </a:lnTo>
                <a:lnTo>
                  <a:pt x="1426652" y="88899"/>
                </a:lnTo>
                <a:lnTo>
                  <a:pt x="1437554" y="101599"/>
                </a:lnTo>
                <a:close/>
              </a:path>
              <a:path w="1983740" h="3073400">
                <a:moveTo>
                  <a:pt x="1469857" y="114299"/>
                </a:moveTo>
                <a:lnTo>
                  <a:pt x="513509" y="114299"/>
                </a:lnTo>
                <a:lnTo>
                  <a:pt x="524207" y="101599"/>
                </a:lnTo>
                <a:lnTo>
                  <a:pt x="1459159" y="101599"/>
                </a:lnTo>
                <a:lnTo>
                  <a:pt x="1469857" y="114299"/>
                </a:lnTo>
                <a:close/>
              </a:path>
              <a:path w="1983740" h="3073400">
                <a:moveTo>
                  <a:pt x="1491032" y="126999"/>
                </a:moveTo>
                <a:lnTo>
                  <a:pt x="492334" y="126999"/>
                </a:lnTo>
                <a:lnTo>
                  <a:pt x="502885" y="114299"/>
                </a:lnTo>
                <a:lnTo>
                  <a:pt x="1480481" y="114299"/>
                </a:lnTo>
                <a:lnTo>
                  <a:pt x="1491032" y="126999"/>
                </a:lnTo>
                <a:close/>
              </a:path>
              <a:path w="1983740" h="3073400">
                <a:moveTo>
                  <a:pt x="1511910" y="139699"/>
                </a:moveTo>
                <a:lnTo>
                  <a:pt x="471456" y="139699"/>
                </a:lnTo>
                <a:lnTo>
                  <a:pt x="481856" y="126999"/>
                </a:lnTo>
                <a:lnTo>
                  <a:pt x="1501510" y="126999"/>
                </a:lnTo>
                <a:lnTo>
                  <a:pt x="1511910" y="139699"/>
                </a:lnTo>
                <a:close/>
              </a:path>
              <a:path w="1983740" h="3073400">
                <a:moveTo>
                  <a:pt x="1532471" y="152399"/>
                </a:moveTo>
                <a:lnTo>
                  <a:pt x="450895" y="152399"/>
                </a:lnTo>
                <a:lnTo>
                  <a:pt x="461135" y="139699"/>
                </a:lnTo>
                <a:lnTo>
                  <a:pt x="1522231" y="139699"/>
                </a:lnTo>
                <a:lnTo>
                  <a:pt x="1532471" y="152399"/>
                </a:lnTo>
                <a:close/>
              </a:path>
              <a:path w="1983740" h="3073400">
                <a:moveTo>
                  <a:pt x="1562702" y="177799"/>
                </a:moveTo>
                <a:lnTo>
                  <a:pt x="420664" y="177799"/>
                </a:lnTo>
                <a:lnTo>
                  <a:pt x="430656" y="165099"/>
                </a:lnTo>
                <a:lnTo>
                  <a:pt x="440734" y="152399"/>
                </a:lnTo>
                <a:lnTo>
                  <a:pt x="1542632" y="152399"/>
                </a:lnTo>
                <a:lnTo>
                  <a:pt x="1552710" y="165099"/>
                </a:lnTo>
                <a:lnTo>
                  <a:pt x="1562702" y="177799"/>
                </a:lnTo>
                <a:close/>
              </a:path>
              <a:path w="1983740" h="3073400">
                <a:moveTo>
                  <a:pt x="1582427" y="190499"/>
                </a:moveTo>
                <a:lnTo>
                  <a:pt x="400939" y="190499"/>
                </a:lnTo>
                <a:lnTo>
                  <a:pt x="410758" y="177799"/>
                </a:lnTo>
                <a:lnTo>
                  <a:pt x="1572608" y="177799"/>
                </a:lnTo>
                <a:lnTo>
                  <a:pt x="1582427" y="190499"/>
                </a:lnTo>
                <a:close/>
              </a:path>
              <a:path w="1983740" h="3073400">
                <a:moveTo>
                  <a:pt x="1601797" y="203199"/>
                </a:moveTo>
                <a:lnTo>
                  <a:pt x="381569" y="203199"/>
                </a:lnTo>
                <a:lnTo>
                  <a:pt x="391208" y="190499"/>
                </a:lnTo>
                <a:lnTo>
                  <a:pt x="1592158" y="190499"/>
                </a:lnTo>
                <a:lnTo>
                  <a:pt x="1601797" y="203199"/>
                </a:lnTo>
                <a:close/>
              </a:path>
              <a:path w="1983740" h="3073400">
                <a:moveTo>
                  <a:pt x="1630160" y="228599"/>
                </a:moveTo>
                <a:lnTo>
                  <a:pt x="353206" y="228599"/>
                </a:lnTo>
                <a:lnTo>
                  <a:pt x="362567" y="215899"/>
                </a:lnTo>
                <a:lnTo>
                  <a:pt x="372022" y="203199"/>
                </a:lnTo>
                <a:lnTo>
                  <a:pt x="1611344" y="203199"/>
                </a:lnTo>
                <a:lnTo>
                  <a:pt x="1620800" y="215899"/>
                </a:lnTo>
                <a:lnTo>
                  <a:pt x="1630160" y="228599"/>
                </a:lnTo>
                <a:close/>
              </a:path>
              <a:path w="1983740" h="3073400">
                <a:moveTo>
                  <a:pt x="1648588" y="241299"/>
                </a:moveTo>
                <a:lnTo>
                  <a:pt x="334778" y="241299"/>
                </a:lnTo>
                <a:lnTo>
                  <a:pt x="343943" y="228599"/>
                </a:lnTo>
                <a:lnTo>
                  <a:pt x="1639423" y="228599"/>
                </a:lnTo>
                <a:lnTo>
                  <a:pt x="1648588" y="241299"/>
                </a:lnTo>
                <a:close/>
              </a:path>
              <a:path w="1983740" h="3073400">
                <a:moveTo>
                  <a:pt x="1675488" y="266699"/>
                </a:moveTo>
                <a:lnTo>
                  <a:pt x="307878" y="266699"/>
                </a:lnTo>
                <a:lnTo>
                  <a:pt x="316742" y="253999"/>
                </a:lnTo>
                <a:lnTo>
                  <a:pt x="325710" y="241299"/>
                </a:lnTo>
                <a:lnTo>
                  <a:pt x="1657656" y="241299"/>
                </a:lnTo>
                <a:lnTo>
                  <a:pt x="1666624" y="253999"/>
                </a:lnTo>
                <a:lnTo>
                  <a:pt x="1675488" y="266699"/>
                </a:lnTo>
                <a:close/>
              </a:path>
              <a:path w="1983740" h="3073400">
                <a:moveTo>
                  <a:pt x="1701461" y="292099"/>
                </a:moveTo>
                <a:lnTo>
                  <a:pt x="281905" y="292099"/>
                </a:lnTo>
                <a:lnTo>
                  <a:pt x="290458" y="279399"/>
                </a:lnTo>
                <a:lnTo>
                  <a:pt x="299116" y="266699"/>
                </a:lnTo>
                <a:lnTo>
                  <a:pt x="1684250" y="266699"/>
                </a:lnTo>
                <a:lnTo>
                  <a:pt x="1692908" y="279399"/>
                </a:lnTo>
                <a:lnTo>
                  <a:pt x="1701461" y="292099"/>
                </a:lnTo>
                <a:close/>
              </a:path>
              <a:path w="1983740" h="3073400">
                <a:moveTo>
                  <a:pt x="1734589" y="330199"/>
                </a:moveTo>
                <a:lnTo>
                  <a:pt x="248777" y="330199"/>
                </a:lnTo>
                <a:lnTo>
                  <a:pt x="256895" y="317499"/>
                </a:lnTo>
                <a:lnTo>
                  <a:pt x="265124" y="304799"/>
                </a:lnTo>
                <a:lnTo>
                  <a:pt x="273460" y="292099"/>
                </a:lnTo>
                <a:lnTo>
                  <a:pt x="1709906" y="292099"/>
                </a:lnTo>
                <a:lnTo>
                  <a:pt x="1718243" y="304799"/>
                </a:lnTo>
                <a:lnTo>
                  <a:pt x="1726471" y="317499"/>
                </a:lnTo>
                <a:lnTo>
                  <a:pt x="1734589" y="330199"/>
                </a:lnTo>
                <a:close/>
              </a:path>
              <a:path w="1983740" h="3073400">
                <a:moveTo>
                  <a:pt x="1765927" y="368299"/>
                </a:moveTo>
                <a:lnTo>
                  <a:pt x="217439" y="368299"/>
                </a:lnTo>
                <a:lnTo>
                  <a:pt x="225102" y="355599"/>
                </a:lnTo>
                <a:lnTo>
                  <a:pt x="232881" y="342899"/>
                </a:lnTo>
                <a:lnTo>
                  <a:pt x="240773" y="330199"/>
                </a:lnTo>
                <a:lnTo>
                  <a:pt x="1742594" y="330199"/>
                </a:lnTo>
                <a:lnTo>
                  <a:pt x="1750486" y="342899"/>
                </a:lnTo>
                <a:lnTo>
                  <a:pt x="1758264" y="355599"/>
                </a:lnTo>
                <a:lnTo>
                  <a:pt x="1765927" y="368299"/>
                </a:lnTo>
                <a:close/>
              </a:path>
              <a:path w="1983740" h="3073400">
                <a:moveTo>
                  <a:pt x="1795400" y="406399"/>
                </a:moveTo>
                <a:lnTo>
                  <a:pt x="187967" y="406399"/>
                </a:lnTo>
                <a:lnTo>
                  <a:pt x="195156" y="393699"/>
                </a:lnTo>
                <a:lnTo>
                  <a:pt x="202466" y="380999"/>
                </a:lnTo>
                <a:lnTo>
                  <a:pt x="209894" y="368299"/>
                </a:lnTo>
                <a:lnTo>
                  <a:pt x="1773472" y="368299"/>
                </a:lnTo>
                <a:lnTo>
                  <a:pt x="1780900" y="380999"/>
                </a:lnTo>
                <a:lnTo>
                  <a:pt x="1788210" y="393699"/>
                </a:lnTo>
                <a:lnTo>
                  <a:pt x="1795400" y="406399"/>
                </a:lnTo>
                <a:close/>
              </a:path>
              <a:path w="1983740" h="3073400">
                <a:moveTo>
                  <a:pt x="1829509" y="457199"/>
                </a:moveTo>
                <a:lnTo>
                  <a:pt x="153857" y="457199"/>
                </a:lnTo>
                <a:lnTo>
                  <a:pt x="160430" y="444499"/>
                </a:lnTo>
                <a:lnTo>
                  <a:pt x="167129" y="431799"/>
                </a:lnTo>
                <a:lnTo>
                  <a:pt x="173953" y="419099"/>
                </a:lnTo>
                <a:lnTo>
                  <a:pt x="180899" y="406399"/>
                </a:lnTo>
                <a:lnTo>
                  <a:pt x="1802467" y="406399"/>
                </a:lnTo>
                <a:lnTo>
                  <a:pt x="1809413" y="419099"/>
                </a:lnTo>
                <a:lnTo>
                  <a:pt x="1816237" y="431799"/>
                </a:lnTo>
                <a:lnTo>
                  <a:pt x="1822936" y="444499"/>
                </a:lnTo>
                <a:lnTo>
                  <a:pt x="1829509" y="457199"/>
                </a:lnTo>
                <a:close/>
              </a:path>
              <a:path w="1983740" h="3073400">
                <a:moveTo>
                  <a:pt x="1860466" y="507999"/>
                </a:moveTo>
                <a:lnTo>
                  <a:pt x="122900" y="507999"/>
                </a:lnTo>
                <a:lnTo>
                  <a:pt x="128833" y="495299"/>
                </a:lnTo>
                <a:lnTo>
                  <a:pt x="134896" y="482599"/>
                </a:lnTo>
                <a:lnTo>
                  <a:pt x="141089" y="469899"/>
                </a:lnTo>
                <a:lnTo>
                  <a:pt x="147410" y="457199"/>
                </a:lnTo>
                <a:lnTo>
                  <a:pt x="1835956" y="457199"/>
                </a:lnTo>
                <a:lnTo>
                  <a:pt x="1842277" y="469899"/>
                </a:lnTo>
                <a:lnTo>
                  <a:pt x="1848470" y="482599"/>
                </a:lnTo>
                <a:lnTo>
                  <a:pt x="1854533" y="495299"/>
                </a:lnTo>
                <a:lnTo>
                  <a:pt x="1860466" y="507999"/>
                </a:lnTo>
                <a:close/>
              </a:path>
              <a:path w="1983740" h="3073400">
                <a:moveTo>
                  <a:pt x="1903152" y="596899"/>
                </a:moveTo>
                <a:lnTo>
                  <a:pt x="80215" y="596899"/>
                </a:lnTo>
                <a:lnTo>
                  <a:pt x="85078" y="584199"/>
                </a:lnTo>
                <a:lnTo>
                  <a:pt x="100484" y="546099"/>
                </a:lnTo>
                <a:lnTo>
                  <a:pt x="117097" y="507999"/>
                </a:lnTo>
                <a:lnTo>
                  <a:pt x="1866269" y="507999"/>
                </a:lnTo>
                <a:lnTo>
                  <a:pt x="1882882" y="546099"/>
                </a:lnTo>
                <a:lnTo>
                  <a:pt x="1898289" y="584199"/>
                </a:lnTo>
                <a:lnTo>
                  <a:pt x="1903152" y="596899"/>
                </a:lnTo>
                <a:close/>
              </a:path>
              <a:path w="1983740" h="3073400">
                <a:moveTo>
                  <a:pt x="1944125" y="711199"/>
                </a:moveTo>
                <a:lnTo>
                  <a:pt x="39241" y="711199"/>
                </a:lnTo>
                <a:lnTo>
                  <a:pt x="42702" y="698499"/>
                </a:lnTo>
                <a:lnTo>
                  <a:pt x="53941" y="660399"/>
                </a:lnTo>
                <a:lnTo>
                  <a:pt x="66451" y="622299"/>
                </a:lnTo>
                <a:lnTo>
                  <a:pt x="75488" y="596899"/>
                </a:lnTo>
                <a:lnTo>
                  <a:pt x="1907878" y="596899"/>
                </a:lnTo>
                <a:lnTo>
                  <a:pt x="1921225" y="634999"/>
                </a:lnTo>
                <a:lnTo>
                  <a:pt x="1933314" y="673099"/>
                </a:lnTo>
                <a:lnTo>
                  <a:pt x="1944125" y="711199"/>
                </a:lnTo>
                <a:close/>
              </a:path>
              <a:path w="1983740" h="3073400">
                <a:moveTo>
                  <a:pt x="1979709" y="901699"/>
                </a:moveTo>
                <a:lnTo>
                  <a:pt x="3658" y="901699"/>
                </a:lnTo>
                <a:lnTo>
                  <a:pt x="4776" y="888999"/>
                </a:lnTo>
                <a:lnTo>
                  <a:pt x="9023" y="850899"/>
                </a:lnTo>
                <a:lnTo>
                  <a:pt x="14601" y="812799"/>
                </a:lnTo>
                <a:lnTo>
                  <a:pt x="21503" y="774699"/>
                </a:lnTo>
                <a:lnTo>
                  <a:pt x="29720" y="736599"/>
                </a:lnTo>
                <a:lnTo>
                  <a:pt x="35924" y="711199"/>
                </a:lnTo>
                <a:lnTo>
                  <a:pt x="1947443" y="711199"/>
                </a:lnTo>
                <a:lnTo>
                  <a:pt x="1956531" y="749299"/>
                </a:lnTo>
                <a:lnTo>
                  <a:pt x="1964311" y="787399"/>
                </a:lnTo>
                <a:lnTo>
                  <a:pt x="1970773" y="825499"/>
                </a:lnTo>
                <a:lnTo>
                  <a:pt x="1975908" y="863599"/>
                </a:lnTo>
                <a:lnTo>
                  <a:pt x="1979709" y="901699"/>
                </a:lnTo>
                <a:close/>
              </a:path>
              <a:path w="1983740" h="3073400">
                <a:moveTo>
                  <a:pt x="1049464" y="3047999"/>
                </a:moveTo>
                <a:lnTo>
                  <a:pt x="933900" y="3047999"/>
                </a:lnTo>
                <a:lnTo>
                  <a:pt x="928680" y="3035299"/>
                </a:lnTo>
                <a:lnTo>
                  <a:pt x="914471" y="3009899"/>
                </a:lnTo>
                <a:lnTo>
                  <a:pt x="904156" y="2997199"/>
                </a:lnTo>
                <a:lnTo>
                  <a:pt x="891845" y="2971799"/>
                </a:lnTo>
                <a:lnTo>
                  <a:pt x="877646" y="2946399"/>
                </a:lnTo>
                <a:lnTo>
                  <a:pt x="861666" y="2920999"/>
                </a:lnTo>
                <a:lnTo>
                  <a:pt x="844014" y="2895599"/>
                </a:lnTo>
                <a:lnTo>
                  <a:pt x="824797" y="2857499"/>
                </a:lnTo>
                <a:lnTo>
                  <a:pt x="804123" y="2819399"/>
                </a:lnTo>
                <a:lnTo>
                  <a:pt x="782101" y="2781299"/>
                </a:lnTo>
                <a:lnTo>
                  <a:pt x="758837" y="2743199"/>
                </a:lnTo>
                <a:lnTo>
                  <a:pt x="734441" y="2705099"/>
                </a:lnTo>
                <a:lnTo>
                  <a:pt x="709020" y="2654299"/>
                </a:lnTo>
                <a:lnTo>
                  <a:pt x="682681" y="2616199"/>
                </a:lnTo>
                <a:lnTo>
                  <a:pt x="655533" y="2565399"/>
                </a:lnTo>
                <a:lnTo>
                  <a:pt x="627684" y="2514599"/>
                </a:lnTo>
                <a:lnTo>
                  <a:pt x="599242" y="2463799"/>
                </a:lnTo>
                <a:lnTo>
                  <a:pt x="570313" y="2400299"/>
                </a:lnTo>
                <a:lnTo>
                  <a:pt x="541008" y="2349499"/>
                </a:lnTo>
                <a:lnTo>
                  <a:pt x="511432" y="2298699"/>
                </a:lnTo>
                <a:lnTo>
                  <a:pt x="481695" y="2235199"/>
                </a:lnTo>
                <a:lnTo>
                  <a:pt x="451903" y="2184399"/>
                </a:lnTo>
                <a:lnTo>
                  <a:pt x="422166" y="2120899"/>
                </a:lnTo>
                <a:lnTo>
                  <a:pt x="392590" y="2070099"/>
                </a:lnTo>
                <a:lnTo>
                  <a:pt x="363285" y="2006599"/>
                </a:lnTo>
                <a:lnTo>
                  <a:pt x="334357" y="1943099"/>
                </a:lnTo>
                <a:lnTo>
                  <a:pt x="305914" y="1892299"/>
                </a:lnTo>
                <a:lnTo>
                  <a:pt x="278065" y="1828799"/>
                </a:lnTo>
                <a:lnTo>
                  <a:pt x="250918" y="1765299"/>
                </a:lnTo>
                <a:lnTo>
                  <a:pt x="224580" y="1714499"/>
                </a:lnTo>
                <a:lnTo>
                  <a:pt x="199159" y="1650999"/>
                </a:lnTo>
                <a:lnTo>
                  <a:pt x="174763" y="1600199"/>
                </a:lnTo>
                <a:lnTo>
                  <a:pt x="151500" y="1536699"/>
                </a:lnTo>
                <a:lnTo>
                  <a:pt x="129478" y="1485899"/>
                </a:lnTo>
                <a:lnTo>
                  <a:pt x="108805" y="1435099"/>
                </a:lnTo>
                <a:lnTo>
                  <a:pt x="89589" y="1384299"/>
                </a:lnTo>
                <a:lnTo>
                  <a:pt x="71937" y="1320799"/>
                </a:lnTo>
                <a:lnTo>
                  <a:pt x="55958" y="1282699"/>
                </a:lnTo>
                <a:lnTo>
                  <a:pt x="41759" y="1231899"/>
                </a:lnTo>
                <a:lnTo>
                  <a:pt x="29449" y="1181099"/>
                </a:lnTo>
                <a:lnTo>
                  <a:pt x="19135" y="1142999"/>
                </a:lnTo>
                <a:lnTo>
                  <a:pt x="10925" y="1092199"/>
                </a:lnTo>
                <a:lnTo>
                  <a:pt x="4927" y="1054099"/>
                </a:lnTo>
                <a:lnTo>
                  <a:pt x="1249" y="1015999"/>
                </a:lnTo>
                <a:lnTo>
                  <a:pt x="0" y="977899"/>
                </a:lnTo>
                <a:lnTo>
                  <a:pt x="76" y="965199"/>
                </a:lnTo>
                <a:lnTo>
                  <a:pt x="1196" y="927099"/>
                </a:lnTo>
                <a:lnTo>
                  <a:pt x="2688" y="901699"/>
                </a:lnTo>
                <a:lnTo>
                  <a:pt x="1980679" y="901699"/>
                </a:lnTo>
                <a:lnTo>
                  <a:pt x="1982694" y="939799"/>
                </a:lnTo>
                <a:lnTo>
                  <a:pt x="1983366" y="977899"/>
                </a:lnTo>
                <a:lnTo>
                  <a:pt x="1982116" y="1015999"/>
                </a:lnTo>
                <a:lnTo>
                  <a:pt x="1978438" y="1054099"/>
                </a:lnTo>
                <a:lnTo>
                  <a:pt x="1972441" y="1092199"/>
                </a:lnTo>
                <a:lnTo>
                  <a:pt x="1964231" y="1142999"/>
                </a:lnTo>
                <a:lnTo>
                  <a:pt x="1953917" y="1181099"/>
                </a:lnTo>
                <a:lnTo>
                  <a:pt x="1941607" y="1231899"/>
                </a:lnTo>
                <a:lnTo>
                  <a:pt x="1927409" y="1282699"/>
                </a:lnTo>
                <a:lnTo>
                  <a:pt x="1911431" y="1320799"/>
                </a:lnTo>
                <a:lnTo>
                  <a:pt x="1893780" y="1384299"/>
                </a:lnTo>
                <a:lnTo>
                  <a:pt x="1874564" y="1435099"/>
                </a:lnTo>
                <a:lnTo>
                  <a:pt x="1853891" y="1485899"/>
                </a:lnTo>
                <a:lnTo>
                  <a:pt x="1831870" y="1536699"/>
                </a:lnTo>
                <a:lnTo>
                  <a:pt x="1808608" y="1600199"/>
                </a:lnTo>
                <a:lnTo>
                  <a:pt x="1784213" y="1650999"/>
                </a:lnTo>
                <a:lnTo>
                  <a:pt x="1758793" y="1714499"/>
                </a:lnTo>
                <a:lnTo>
                  <a:pt x="1732455" y="1765299"/>
                </a:lnTo>
                <a:lnTo>
                  <a:pt x="1705308" y="1828799"/>
                </a:lnTo>
                <a:lnTo>
                  <a:pt x="1677460" y="1892299"/>
                </a:lnTo>
                <a:lnTo>
                  <a:pt x="1649019" y="1943099"/>
                </a:lnTo>
                <a:lnTo>
                  <a:pt x="1620091" y="2006599"/>
                </a:lnTo>
                <a:lnTo>
                  <a:pt x="1590786" y="2070099"/>
                </a:lnTo>
                <a:lnTo>
                  <a:pt x="1561211" y="2120899"/>
                </a:lnTo>
                <a:lnTo>
                  <a:pt x="1531474" y="2184399"/>
                </a:lnTo>
                <a:lnTo>
                  <a:pt x="1501684" y="2235199"/>
                </a:lnTo>
                <a:lnTo>
                  <a:pt x="1471947" y="2298699"/>
                </a:lnTo>
                <a:lnTo>
                  <a:pt x="1442372" y="2349499"/>
                </a:lnTo>
                <a:lnTo>
                  <a:pt x="1413066" y="2400299"/>
                </a:lnTo>
                <a:lnTo>
                  <a:pt x="1384138" y="2463799"/>
                </a:lnTo>
                <a:lnTo>
                  <a:pt x="1355696" y="2514599"/>
                </a:lnTo>
                <a:lnTo>
                  <a:pt x="1327847" y="2565399"/>
                </a:lnTo>
                <a:lnTo>
                  <a:pt x="1300699" y="2616199"/>
                </a:lnTo>
                <a:lnTo>
                  <a:pt x="1274360" y="2654299"/>
                </a:lnTo>
                <a:lnTo>
                  <a:pt x="1248939" y="2705099"/>
                </a:lnTo>
                <a:lnTo>
                  <a:pt x="1224542" y="2743199"/>
                </a:lnTo>
                <a:lnTo>
                  <a:pt x="1201279" y="2781299"/>
                </a:lnTo>
                <a:lnTo>
                  <a:pt x="1179256" y="2819399"/>
                </a:lnTo>
                <a:lnTo>
                  <a:pt x="1158581" y="2857499"/>
                </a:lnTo>
                <a:lnTo>
                  <a:pt x="1139364" y="2895599"/>
                </a:lnTo>
                <a:lnTo>
                  <a:pt x="1121710" y="2920999"/>
                </a:lnTo>
                <a:lnTo>
                  <a:pt x="1105730" y="2946399"/>
                </a:lnTo>
                <a:lnTo>
                  <a:pt x="1091529" y="2971799"/>
                </a:lnTo>
                <a:lnTo>
                  <a:pt x="1079217" y="2997199"/>
                </a:lnTo>
                <a:lnTo>
                  <a:pt x="1068900" y="3009899"/>
                </a:lnTo>
                <a:lnTo>
                  <a:pt x="1060688" y="3022599"/>
                </a:lnTo>
                <a:lnTo>
                  <a:pt x="1049464" y="3047999"/>
                </a:lnTo>
                <a:close/>
              </a:path>
              <a:path w="1983740" h="3073400">
                <a:moveTo>
                  <a:pt x="1037799" y="3060699"/>
                </a:moveTo>
                <a:lnTo>
                  <a:pt x="945566" y="3060699"/>
                </a:lnTo>
                <a:lnTo>
                  <a:pt x="941298" y="3047999"/>
                </a:lnTo>
                <a:lnTo>
                  <a:pt x="1042067" y="3047999"/>
                </a:lnTo>
                <a:lnTo>
                  <a:pt x="1037799" y="3060699"/>
                </a:lnTo>
                <a:close/>
              </a:path>
              <a:path w="1983740" h="3073400">
                <a:moveTo>
                  <a:pt x="1014953" y="3073399"/>
                </a:moveTo>
                <a:lnTo>
                  <a:pt x="968411" y="3073399"/>
                </a:lnTo>
                <a:lnTo>
                  <a:pt x="962909" y="3060699"/>
                </a:lnTo>
                <a:lnTo>
                  <a:pt x="1020456" y="3060699"/>
                </a:lnTo>
                <a:lnTo>
                  <a:pt x="1014953" y="3073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80792" y="1920653"/>
            <a:ext cx="1983739" cy="3073400"/>
          </a:xfrm>
          <a:custGeom>
            <a:avLst/>
            <a:gdLst/>
            <a:ahLst/>
            <a:cxnLst/>
            <a:rect l="l" t="t" r="r" b="b"/>
            <a:pathLst>
              <a:path w="1983740" h="3073400">
                <a:moveTo>
                  <a:pt x="1173200" y="12699"/>
                </a:moveTo>
                <a:lnTo>
                  <a:pt x="810167" y="12699"/>
                </a:lnTo>
                <a:lnTo>
                  <a:pt x="822143" y="0"/>
                </a:lnTo>
                <a:lnTo>
                  <a:pt x="1161223" y="0"/>
                </a:lnTo>
                <a:lnTo>
                  <a:pt x="1173200" y="12699"/>
                </a:lnTo>
                <a:close/>
              </a:path>
              <a:path w="1983740" h="3073400">
                <a:moveTo>
                  <a:pt x="1232642" y="25399"/>
                </a:moveTo>
                <a:lnTo>
                  <a:pt x="750724" y="25399"/>
                </a:lnTo>
                <a:lnTo>
                  <a:pt x="762548" y="12699"/>
                </a:lnTo>
                <a:lnTo>
                  <a:pt x="1220818" y="12699"/>
                </a:lnTo>
                <a:lnTo>
                  <a:pt x="1232642" y="25399"/>
                </a:lnTo>
                <a:close/>
              </a:path>
              <a:path w="1983740" h="3073400">
                <a:moveTo>
                  <a:pt x="1279553" y="38099"/>
                </a:moveTo>
                <a:lnTo>
                  <a:pt x="703813" y="38099"/>
                </a:lnTo>
                <a:lnTo>
                  <a:pt x="715481" y="25399"/>
                </a:lnTo>
                <a:lnTo>
                  <a:pt x="1267885" y="25399"/>
                </a:lnTo>
                <a:lnTo>
                  <a:pt x="1279553" y="38099"/>
                </a:lnTo>
                <a:close/>
              </a:path>
              <a:path w="1983740" h="3073400">
                <a:moveTo>
                  <a:pt x="1314287" y="50799"/>
                </a:moveTo>
                <a:lnTo>
                  <a:pt x="669080" y="50799"/>
                </a:lnTo>
                <a:lnTo>
                  <a:pt x="680611" y="38099"/>
                </a:lnTo>
                <a:lnTo>
                  <a:pt x="1302756" y="38099"/>
                </a:lnTo>
                <a:lnTo>
                  <a:pt x="1314287" y="50799"/>
                </a:lnTo>
                <a:close/>
              </a:path>
              <a:path w="1983740" h="3073400">
                <a:moveTo>
                  <a:pt x="1348584" y="63499"/>
                </a:moveTo>
                <a:lnTo>
                  <a:pt x="634781" y="63499"/>
                </a:lnTo>
                <a:lnTo>
                  <a:pt x="646162" y="50799"/>
                </a:lnTo>
                <a:lnTo>
                  <a:pt x="1337204" y="50799"/>
                </a:lnTo>
                <a:lnTo>
                  <a:pt x="1348584" y="63499"/>
                </a:lnTo>
                <a:close/>
              </a:path>
              <a:path w="1983740" h="3073400">
                <a:moveTo>
                  <a:pt x="1382399" y="76199"/>
                </a:moveTo>
                <a:lnTo>
                  <a:pt x="600967" y="76199"/>
                </a:lnTo>
                <a:lnTo>
                  <a:pt x="612183" y="63499"/>
                </a:lnTo>
                <a:lnTo>
                  <a:pt x="1371183" y="63499"/>
                </a:lnTo>
                <a:lnTo>
                  <a:pt x="1382399" y="76199"/>
                </a:lnTo>
                <a:close/>
              </a:path>
              <a:path w="1983740" h="3073400">
                <a:moveTo>
                  <a:pt x="1415682" y="88899"/>
                </a:moveTo>
                <a:lnTo>
                  <a:pt x="567684" y="88899"/>
                </a:lnTo>
                <a:lnTo>
                  <a:pt x="578718" y="76199"/>
                </a:lnTo>
                <a:lnTo>
                  <a:pt x="1404648" y="76199"/>
                </a:lnTo>
                <a:lnTo>
                  <a:pt x="1415682" y="88899"/>
                </a:lnTo>
                <a:close/>
              </a:path>
              <a:path w="1983740" h="3073400">
                <a:moveTo>
                  <a:pt x="1437554" y="101599"/>
                </a:moveTo>
                <a:lnTo>
                  <a:pt x="545811" y="101599"/>
                </a:lnTo>
                <a:lnTo>
                  <a:pt x="556714" y="88899"/>
                </a:lnTo>
                <a:lnTo>
                  <a:pt x="1426652" y="88899"/>
                </a:lnTo>
                <a:lnTo>
                  <a:pt x="1437554" y="101599"/>
                </a:lnTo>
                <a:close/>
              </a:path>
              <a:path w="1983740" h="3073400">
                <a:moveTo>
                  <a:pt x="1469857" y="114299"/>
                </a:moveTo>
                <a:lnTo>
                  <a:pt x="513509" y="114299"/>
                </a:lnTo>
                <a:lnTo>
                  <a:pt x="524207" y="101599"/>
                </a:lnTo>
                <a:lnTo>
                  <a:pt x="1459159" y="101599"/>
                </a:lnTo>
                <a:lnTo>
                  <a:pt x="1469857" y="114299"/>
                </a:lnTo>
                <a:close/>
              </a:path>
              <a:path w="1983740" h="3073400">
                <a:moveTo>
                  <a:pt x="1491032" y="126999"/>
                </a:moveTo>
                <a:lnTo>
                  <a:pt x="492334" y="126999"/>
                </a:lnTo>
                <a:lnTo>
                  <a:pt x="502885" y="114299"/>
                </a:lnTo>
                <a:lnTo>
                  <a:pt x="1480481" y="114299"/>
                </a:lnTo>
                <a:lnTo>
                  <a:pt x="1491032" y="126999"/>
                </a:lnTo>
                <a:close/>
              </a:path>
              <a:path w="1983740" h="3073400">
                <a:moveTo>
                  <a:pt x="1511910" y="139699"/>
                </a:moveTo>
                <a:lnTo>
                  <a:pt x="471456" y="139699"/>
                </a:lnTo>
                <a:lnTo>
                  <a:pt x="481856" y="126999"/>
                </a:lnTo>
                <a:lnTo>
                  <a:pt x="1501510" y="126999"/>
                </a:lnTo>
                <a:lnTo>
                  <a:pt x="1511910" y="139699"/>
                </a:lnTo>
                <a:close/>
              </a:path>
              <a:path w="1983740" h="3073400">
                <a:moveTo>
                  <a:pt x="1532471" y="152399"/>
                </a:moveTo>
                <a:lnTo>
                  <a:pt x="450895" y="152399"/>
                </a:lnTo>
                <a:lnTo>
                  <a:pt x="461135" y="139699"/>
                </a:lnTo>
                <a:lnTo>
                  <a:pt x="1522231" y="139699"/>
                </a:lnTo>
                <a:lnTo>
                  <a:pt x="1532471" y="152399"/>
                </a:lnTo>
                <a:close/>
              </a:path>
              <a:path w="1983740" h="3073400">
                <a:moveTo>
                  <a:pt x="1562702" y="177799"/>
                </a:moveTo>
                <a:lnTo>
                  <a:pt x="420664" y="177799"/>
                </a:lnTo>
                <a:lnTo>
                  <a:pt x="430656" y="165099"/>
                </a:lnTo>
                <a:lnTo>
                  <a:pt x="440734" y="152399"/>
                </a:lnTo>
                <a:lnTo>
                  <a:pt x="1542632" y="152399"/>
                </a:lnTo>
                <a:lnTo>
                  <a:pt x="1552710" y="165099"/>
                </a:lnTo>
                <a:lnTo>
                  <a:pt x="1562702" y="177799"/>
                </a:lnTo>
                <a:close/>
              </a:path>
              <a:path w="1983740" h="3073400">
                <a:moveTo>
                  <a:pt x="1582427" y="190499"/>
                </a:moveTo>
                <a:lnTo>
                  <a:pt x="400939" y="190499"/>
                </a:lnTo>
                <a:lnTo>
                  <a:pt x="410758" y="177799"/>
                </a:lnTo>
                <a:lnTo>
                  <a:pt x="1572608" y="177799"/>
                </a:lnTo>
                <a:lnTo>
                  <a:pt x="1582427" y="190499"/>
                </a:lnTo>
                <a:close/>
              </a:path>
              <a:path w="1983740" h="3073400">
                <a:moveTo>
                  <a:pt x="1601797" y="203199"/>
                </a:moveTo>
                <a:lnTo>
                  <a:pt x="381569" y="203199"/>
                </a:lnTo>
                <a:lnTo>
                  <a:pt x="391208" y="190499"/>
                </a:lnTo>
                <a:lnTo>
                  <a:pt x="1592158" y="190499"/>
                </a:lnTo>
                <a:lnTo>
                  <a:pt x="1601797" y="203199"/>
                </a:lnTo>
                <a:close/>
              </a:path>
              <a:path w="1983740" h="3073400">
                <a:moveTo>
                  <a:pt x="1630160" y="228599"/>
                </a:moveTo>
                <a:lnTo>
                  <a:pt x="353206" y="228599"/>
                </a:lnTo>
                <a:lnTo>
                  <a:pt x="362567" y="215899"/>
                </a:lnTo>
                <a:lnTo>
                  <a:pt x="372022" y="203199"/>
                </a:lnTo>
                <a:lnTo>
                  <a:pt x="1611344" y="203199"/>
                </a:lnTo>
                <a:lnTo>
                  <a:pt x="1620800" y="215899"/>
                </a:lnTo>
                <a:lnTo>
                  <a:pt x="1630160" y="228599"/>
                </a:lnTo>
                <a:close/>
              </a:path>
              <a:path w="1983740" h="3073400">
                <a:moveTo>
                  <a:pt x="1648588" y="241299"/>
                </a:moveTo>
                <a:lnTo>
                  <a:pt x="334778" y="241299"/>
                </a:lnTo>
                <a:lnTo>
                  <a:pt x="343943" y="228599"/>
                </a:lnTo>
                <a:lnTo>
                  <a:pt x="1639423" y="228599"/>
                </a:lnTo>
                <a:lnTo>
                  <a:pt x="1648588" y="241299"/>
                </a:lnTo>
                <a:close/>
              </a:path>
              <a:path w="1983740" h="3073400">
                <a:moveTo>
                  <a:pt x="1675488" y="266699"/>
                </a:moveTo>
                <a:lnTo>
                  <a:pt x="307878" y="266699"/>
                </a:lnTo>
                <a:lnTo>
                  <a:pt x="316742" y="253999"/>
                </a:lnTo>
                <a:lnTo>
                  <a:pt x="325710" y="241299"/>
                </a:lnTo>
                <a:lnTo>
                  <a:pt x="1657656" y="241299"/>
                </a:lnTo>
                <a:lnTo>
                  <a:pt x="1666624" y="253999"/>
                </a:lnTo>
                <a:lnTo>
                  <a:pt x="1675488" y="266699"/>
                </a:lnTo>
                <a:close/>
              </a:path>
              <a:path w="1983740" h="3073400">
                <a:moveTo>
                  <a:pt x="1701461" y="292099"/>
                </a:moveTo>
                <a:lnTo>
                  <a:pt x="281905" y="292099"/>
                </a:lnTo>
                <a:lnTo>
                  <a:pt x="290458" y="279399"/>
                </a:lnTo>
                <a:lnTo>
                  <a:pt x="299116" y="266699"/>
                </a:lnTo>
                <a:lnTo>
                  <a:pt x="1684250" y="266699"/>
                </a:lnTo>
                <a:lnTo>
                  <a:pt x="1692908" y="279399"/>
                </a:lnTo>
                <a:lnTo>
                  <a:pt x="1701461" y="292099"/>
                </a:lnTo>
                <a:close/>
              </a:path>
              <a:path w="1983740" h="3073400">
                <a:moveTo>
                  <a:pt x="1734589" y="330199"/>
                </a:moveTo>
                <a:lnTo>
                  <a:pt x="248777" y="330199"/>
                </a:lnTo>
                <a:lnTo>
                  <a:pt x="256895" y="317499"/>
                </a:lnTo>
                <a:lnTo>
                  <a:pt x="265124" y="304799"/>
                </a:lnTo>
                <a:lnTo>
                  <a:pt x="273460" y="292099"/>
                </a:lnTo>
                <a:lnTo>
                  <a:pt x="1709906" y="292099"/>
                </a:lnTo>
                <a:lnTo>
                  <a:pt x="1718243" y="304799"/>
                </a:lnTo>
                <a:lnTo>
                  <a:pt x="1726471" y="317499"/>
                </a:lnTo>
                <a:lnTo>
                  <a:pt x="1734589" y="330199"/>
                </a:lnTo>
                <a:close/>
              </a:path>
              <a:path w="1983740" h="3073400">
                <a:moveTo>
                  <a:pt x="1765927" y="368299"/>
                </a:moveTo>
                <a:lnTo>
                  <a:pt x="217439" y="368299"/>
                </a:lnTo>
                <a:lnTo>
                  <a:pt x="225102" y="355599"/>
                </a:lnTo>
                <a:lnTo>
                  <a:pt x="232881" y="342899"/>
                </a:lnTo>
                <a:lnTo>
                  <a:pt x="240773" y="330199"/>
                </a:lnTo>
                <a:lnTo>
                  <a:pt x="1742594" y="330199"/>
                </a:lnTo>
                <a:lnTo>
                  <a:pt x="1750486" y="342899"/>
                </a:lnTo>
                <a:lnTo>
                  <a:pt x="1758264" y="355599"/>
                </a:lnTo>
                <a:lnTo>
                  <a:pt x="1765927" y="368299"/>
                </a:lnTo>
                <a:close/>
              </a:path>
              <a:path w="1983740" h="3073400">
                <a:moveTo>
                  <a:pt x="1795400" y="406399"/>
                </a:moveTo>
                <a:lnTo>
                  <a:pt x="187967" y="406399"/>
                </a:lnTo>
                <a:lnTo>
                  <a:pt x="195156" y="393699"/>
                </a:lnTo>
                <a:lnTo>
                  <a:pt x="202466" y="380999"/>
                </a:lnTo>
                <a:lnTo>
                  <a:pt x="209894" y="368299"/>
                </a:lnTo>
                <a:lnTo>
                  <a:pt x="1773472" y="368299"/>
                </a:lnTo>
                <a:lnTo>
                  <a:pt x="1780900" y="380999"/>
                </a:lnTo>
                <a:lnTo>
                  <a:pt x="1788210" y="393699"/>
                </a:lnTo>
                <a:lnTo>
                  <a:pt x="1795400" y="406399"/>
                </a:lnTo>
                <a:close/>
              </a:path>
              <a:path w="1983740" h="3073400">
                <a:moveTo>
                  <a:pt x="1829509" y="457199"/>
                </a:moveTo>
                <a:lnTo>
                  <a:pt x="153857" y="457199"/>
                </a:lnTo>
                <a:lnTo>
                  <a:pt x="160430" y="444499"/>
                </a:lnTo>
                <a:lnTo>
                  <a:pt x="167129" y="431799"/>
                </a:lnTo>
                <a:lnTo>
                  <a:pt x="173953" y="419099"/>
                </a:lnTo>
                <a:lnTo>
                  <a:pt x="180899" y="406399"/>
                </a:lnTo>
                <a:lnTo>
                  <a:pt x="1802467" y="406399"/>
                </a:lnTo>
                <a:lnTo>
                  <a:pt x="1809413" y="419099"/>
                </a:lnTo>
                <a:lnTo>
                  <a:pt x="1816237" y="431799"/>
                </a:lnTo>
                <a:lnTo>
                  <a:pt x="1822936" y="444499"/>
                </a:lnTo>
                <a:lnTo>
                  <a:pt x="1829509" y="457199"/>
                </a:lnTo>
                <a:close/>
              </a:path>
              <a:path w="1983740" h="3073400">
                <a:moveTo>
                  <a:pt x="1860466" y="507999"/>
                </a:moveTo>
                <a:lnTo>
                  <a:pt x="122900" y="507999"/>
                </a:lnTo>
                <a:lnTo>
                  <a:pt x="128833" y="495299"/>
                </a:lnTo>
                <a:lnTo>
                  <a:pt x="134896" y="482599"/>
                </a:lnTo>
                <a:lnTo>
                  <a:pt x="141089" y="469899"/>
                </a:lnTo>
                <a:lnTo>
                  <a:pt x="147410" y="457199"/>
                </a:lnTo>
                <a:lnTo>
                  <a:pt x="1835956" y="457199"/>
                </a:lnTo>
                <a:lnTo>
                  <a:pt x="1842277" y="469899"/>
                </a:lnTo>
                <a:lnTo>
                  <a:pt x="1848470" y="482599"/>
                </a:lnTo>
                <a:lnTo>
                  <a:pt x="1854533" y="495299"/>
                </a:lnTo>
                <a:lnTo>
                  <a:pt x="1860466" y="507999"/>
                </a:lnTo>
                <a:close/>
              </a:path>
              <a:path w="1983740" h="3073400">
                <a:moveTo>
                  <a:pt x="1903152" y="596899"/>
                </a:moveTo>
                <a:lnTo>
                  <a:pt x="80215" y="596899"/>
                </a:lnTo>
                <a:lnTo>
                  <a:pt x="85078" y="584199"/>
                </a:lnTo>
                <a:lnTo>
                  <a:pt x="100484" y="546099"/>
                </a:lnTo>
                <a:lnTo>
                  <a:pt x="117097" y="507999"/>
                </a:lnTo>
                <a:lnTo>
                  <a:pt x="1866269" y="507999"/>
                </a:lnTo>
                <a:lnTo>
                  <a:pt x="1882882" y="546099"/>
                </a:lnTo>
                <a:lnTo>
                  <a:pt x="1898289" y="584199"/>
                </a:lnTo>
                <a:lnTo>
                  <a:pt x="1903152" y="596899"/>
                </a:lnTo>
                <a:close/>
              </a:path>
              <a:path w="1983740" h="3073400">
                <a:moveTo>
                  <a:pt x="1944125" y="711199"/>
                </a:moveTo>
                <a:lnTo>
                  <a:pt x="39241" y="711199"/>
                </a:lnTo>
                <a:lnTo>
                  <a:pt x="42702" y="698499"/>
                </a:lnTo>
                <a:lnTo>
                  <a:pt x="53941" y="660399"/>
                </a:lnTo>
                <a:lnTo>
                  <a:pt x="66451" y="622299"/>
                </a:lnTo>
                <a:lnTo>
                  <a:pt x="75488" y="596899"/>
                </a:lnTo>
                <a:lnTo>
                  <a:pt x="1907878" y="596899"/>
                </a:lnTo>
                <a:lnTo>
                  <a:pt x="1921225" y="634999"/>
                </a:lnTo>
                <a:lnTo>
                  <a:pt x="1933314" y="673099"/>
                </a:lnTo>
                <a:lnTo>
                  <a:pt x="1944125" y="711199"/>
                </a:lnTo>
                <a:close/>
              </a:path>
              <a:path w="1983740" h="3073400">
                <a:moveTo>
                  <a:pt x="1979709" y="901699"/>
                </a:moveTo>
                <a:lnTo>
                  <a:pt x="3658" y="901699"/>
                </a:lnTo>
                <a:lnTo>
                  <a:pt x="4776" y="888999"/>
                </a:lnTo>
                <a:lnTo>
                  <a:pt x="9023" y="850899"/>
                </a:lnTo>
                <a:lnTo>
                  <a:pt x="14601" y="812799"/>
                </a:lnTo>
                <a:lnTo>
                  <a:pt x="21503" y="774699"/>
                </a:lnTo>
                <a:lnTo>
                  <a:pt x="29720" y="736599"/>
                </a:lnTo>
                <a:lnTo>
                  <a:pt x="35924" y="711199"/>
                </a:lnTo>
                <a:lnTo>
                  <a:pt x="1947443" y="711199"/>
                </a:lnTo>
                <a:lnTo>
                  <a:pt x="1956531" y="749299"/>
                </a:lnTo>
                <a:lnTo>
                  <a:pt x="1964311" y="787399"/>
                </a:lnTo>
                <a:lnTo>
                  <a:pt x="1970773" y="825499"/>
                </a:lnTo>
                <a:lnTo>
                  <a:pt x="1975908" y="863599"/>
                </a:lnTo>
                <a:lnTo>
                  <a:pt x="1979709" y="901699"/>
                </a:lnTo>
                <a:close/>
              </a:path>
              <a:path w="1983740" h="3073400">
                <a:moveTo>
                  <a:pt x="1049464" y="3047999"/>
                </a:moveTo>
                <a:lnTo>
                  <a:pt x="933900" y="3047999"/>
                </a:lnTo>
                <a:lnTo>
                  <a:pt x="928680" y="3035299"/>
                </a:lnTo>
                <a:lnTo>
                  <a:pt x="914471" y="3009899"/>
                </a:lnTo>
                <a:lnTo>
                  <a:pt x="904156" y="2997199"/>
                </a:lnTo>
                <a:lnTo>
                  <a:pt x="891845" y="2971799"/>
                </a:lnTo>
                <a:lnTo>
                  <a:pt x="877646" y="2946399"/>
                </a:lnTo>
                <a:lnTo>
                  <a:pt x="861666" y="2920999"/>
                </a:lnTo>
                <a:lnTo>
                  <a:pt x="844014" y="2895599"/>
                </a:lnTo>
                <a:lnTo>
                  <a:pt x="824797" y="2857499"/>
                </a:lnTo>
                <a:lnTo>
                  <a:pt x="804123" y="2819399"/>
                </a:lnTo>
                <a:lnTo>
                  <a:pt x="782101" y="2781299"/>
                </a:lnTo>
                <a:lnTo>
                  <a:pt x="758837" y="2743199"/>
                </a:lnTo>
                <a:lnTo>
                  <a:pt x="734441" y="2705099"/>
                </a:lnTo>
                <a:lnTo>
                  <a:pt x="709020" y="2654299"/>
                </a:lnTo>
                <a:lnTo>
                  <a:pt x="682681" y="2616199"/>
                </a:lnTo>
                <a:lnTo>
                  <a:pt x="655533" y="2565399"/>
                </a:lnTo>
                <a:lnTo>
                  <a:pt x="627684" y="2514599"/>
                </a:lnTo>
                <a:lnTo>
                  <a:pt x="599242" y="2463799"/>
                </a:lnTo>
                <a:lnTo>
                  <a:pt x="570313" y="2400299"/>
                </a:lnTo>
                <a:lnTo>
                  <a:pt x="541008" y="2349499"/>
                </a:lnTo>
                <a:lnTo>
                  <a:pt x="511432" y="2298699"/>
                </a:lnTo>
                <a:lnTo>
                  <a:pt x="481695" y="2235199"/>
                </a:lnTo>
                <a:lnTo>
                  <a:pt x="451903" y="2184399"/>
                </a:lnTo>
                <a:lnTo>
                  <a:pt x="422166" y="2120899"/>
                </a:lnTo>
                <a:lnTo>
                  <a:pt x="392590" y="2070099"/>
                </a:lnTo>
                <a:lnTo>
                  <a:pt x="363285" y="2006599"/>
                </a:lnTo>
                <a:lnTo>
                  <a:pt x="334357" y="1943099"/>
                </a:lnTo>
                <a:lnTo>
                  <a:pt x="305914" y="1892299"/>
                </a:lnTo>
                <a:lnTo>
                  <a:pt x="278065" y="1828799"/>
                </a:lnTo>
                <a:lnTo>
                  <a:pt x="250918" y="1765299"/>
                </a:lnTo>
                <a:lnTo>
                  <a:pt x="224580" y="1714499"/>
                </a:lnTo>
                <a:lnTo>
                  <a:pt x="199159" y="1650999"/>
                </a:lnTo>
                <a:lnTo>
                  <a:pt x="174763" y="1600199"/>
                </a:lnTo>
                <a:lnTo>
                  <a:pt x="151500" y="1536699"/>
                </a:lnTo>
                <a:lnTo>
                  <a:pt x="129478" y="1485899"/>
                </a:lnTo>
                <a:lnTo>
                  <a:pt x="108805" y="1435099"/>
                </a:lnTo>
                <a:lnTo>
                  <a:pt x="89589" y="1384299"/>
                </a:lnTo>
                <a:lnTo>
                  <a:pt x="71937" y="1320799"/>
                </a:lnTo>
                <a:lnTo>
                  <a:pt x="55958" y="1282699"/>
                </a:lnTo>
                <a:lnTo>
                  <a:pt x="41759" y="1231899"/>
                </a:lnTo>
                <a:lnTo>
                  <a:pt x="29449" y="1181099"/>
                </a:lnTo>
                <a:lnTo>
                  <a:pt x="19135" y="1142999"/>
                </a:lnTo>
                <a:lnTo>
                  <a:pt x="10925" y="1092199"/>
                </a:lnTo>
                <a:lnTo>
                  <a:pt x="4927" y="1054099"/>
                </a:lnTo>
                <a:lnTo>
                  <a:pt x="1249" y="1015999"/>
                </a:lnTo>
                <a:lnTo>
                  <a:pt x="0" y="977899"/>
                </a:lnTo>
                <a:lnTo>
                  <a:pt x="76" y="965199"/>
                </a:lnTo>
                <a:lnTo>
                  <a:pt x="1196" y="927099"/>
                </a:lnTo>
                <a:lnTo>
                  <a:pt x="2688" y="901699"/>
                </a:lnTo>
                <a:lnTo>
                  <a:pt x="1980679" y="901699"/>
                </a:lnTo>
                <a:lnTo>
                  <a:pt x="1982694" y="939799"/>
                </a:lnTo>
                <a:lnTo>
                  <a:pt x="1983366" y="977899"/>
                </a:lnTo>
                <a:lnTo>
                  <a:pt x="1982116" y="1015999"/>
                </a:lnTo>
                <a:lnTo>
                  <a:pt x="1978438" y="1054099"/>
                </a:lnTo>
                <a:lnTo>
                  <a:pt x="1972441" y="1092199"/>
                </a:lnTo>
                <a:lnTo>
                  <a:pt x="1964231" y="1142999"/>
                </a:lnTo>
                <a:lnTo>
                  <a:pt x="1953917" y="1181099"/>
                </a:lnTo>
                <a:lnTo>
                  <a:pt x="1941607" y="1231899"/>
                </a:lnTo>
                <a:lnTo>
                  <a:pt x="1927409" y="1282699"/>
                </a:lnTo>
                <a:lnTo>
                  <a:pt x="1911431" y="1320799"/>
                </a:lnTo>
                <a:lnTo>
                  <a:pt x="1893780" y="1384299"/>
                </a:lnTo>
                <a:lnTo>
                  <a:pt x="1874564" y="1435099"/>
                </a:lnTo>
                <a:lnTo>
                  <a:pt x="1853891" y="1485899"/>
                </a:lnTo>
                <a:lnTo>
                  <a:pt x="1831870" y="1536699"/>
                </a:lnTo>
                <a:lnTo>
                  <a:pt x="1808608" y="1600199"/>
                </a:lnTo>
                <a:lnTo>
                  <a:pt x="1784213" y="1650999"/>
                </a:lnTo>
                <a:lnTo>
                  <a:pt x="1758793" y="1714499"/>
                </a:lnTo>
                <a:lnTo>
                  <a:pt x="1732455" y="1765299"/>
                </a:lnTo>
                <a:lnTo>
                  <a:pt x="1705308" y="1828799"/>
                </a:lnTo>
                <a:lnTo>
                  <a:pt x="1677460" y="1892299"/>
                </a:lnTo>
                <a:lnTo>
                  <a:pt x="1649019" y="1943099"/>
                </a:lnTo>
                <a:lnTo>
                  <a:pt x="1620091" y="2006599"/>
                </a:lnTo>
                <a:lnTo>
                  <a:pt x="1590786" y="2070099"/>
                </a:lnTo>
                <a:lnTo>
                  <a:pt x="1561211" y="2120899"/>
                </a:lnTo>
                <a:lnTo>
                  <a:pt x="1531474" y="2184399"/>
                </a:lnTo>
                <a:lnTo>
                  <a:pt x="1501684" y="2235199"/>
                </a:lnTo>
                <a:lnTo>
                  <a:pt x="1471947" y="2298699"/>
                </a:lnTo>
                <a:lnTo>
                  <a:pt x="1442372" y="2349499"/>
                </a:lnTo>
                <a:lnTo>
                  <a:pt x="1413066" y="2400299"/>
                </a:lnTo>
                <a:lnTo>
                  <a:pt x="1384138" y="2463799"/>
                </a:lnTo>
                <a:lnTo>
                  <a:pt x="1355696" y="2514599"/>
                </a:lnTo>
                <a:lnTo>
                  <a:pt x="1327847" y="2565399"/>
                </a:lnTo>
                <a:lnTo>
                  <a:pt x="1300699" y="2616199"/>
                </a:lnTo>
                <a:lnTo>
                  <a:pt x="1274360" y="2654299"/>
                </a:lnTo>
                <a:lnTo>
                  <a:pt x="1248939" y="2705099"/>
                </a:lnTo>
                <a:lnTo>
                  <a:pt x="1224542" y="2743199"/>
                </a:lnTo>
                <a:lnTo>
                  <a:pt x="1201279" y="2781299"/>
                </a:lnTo>
                <a:lnTo>
                  <a:pt x="1179256" y="2819399"/>
                </a:lnTo>
                <a:lnTo>
                  <a:pt x="1158581" y="2857499"/>
                </a:lnTo>
                <a:lnTo>
                  <a:pt x="1139364" y="2895599"/>
                </a:lnTo>
                <a:lnTo>
                  <a:pt x="1121710" y="2920999"/>
                </a:lnTo>
                <a:lnTo>
                  <a:pt x="1105730" y="2946399"/>
                </a:lnTo>
                <a:lnTo>
                  <a:pt x="1091529" y="2971799"/>
                </a:lnTo>
                <a:lnTo>
                  <a:pt x="1079217" y="2997199"/>
                </a:lnTo>
                <a:lnTo>
                  <a:pt x="1068900" y="3009899"/>
                </a:lnTo>
                <a:lnTo>
                  <a:pt x="1060688" y="3022599"/>
                </a:lnTo>
                <a:lnTo>
                  <a:pt x="1049464" y="3047999"/>
                </a:lnTo>
                <a:close/>
              </a:path>
              <a:path w="1983740" h="3073400">
                <a:moveTo>
                  <a:pt x="1037799" y="3060699"/>
                </a:moveTo>
                <a:lnTo>
                  <a:pt x="945566" y="3060699"/>
                </a:lnTo>
                <a:lnTo>
                  <a:pt x="941298" y="3047999"/>
                </a:lnTo>
                <a:lnTo>
                  <a:pt x="1042067" y="3047999"/>
                </a:lnTo>
                <a:lnTo>
                  <a:pt x="1037799" y="3060699"/>
                </a:lnTo>
                <a:close/>
              </a:path>
              <a:path w="1983740" h="3073400">
                <a:moveTo>
                  <a:pt x="1014953" y="3073399"/>
                </a:moveTo>
                <a:lnTo>
                  <a:pt x="968411" y="3073399"/>
                </a:lnTo>
                <a:lnTo>
                  <a:pt x="962909" y="3060699"/>
                </a:lnTo>
                <a:lnTo>
                  <a:pt x="1020456" y="3060699"/>
                </a:lnTo>
                <a:lnTo>
                  <a:pt x="1014953" y="3073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88460" y="2379378"/>
            <a:ext cx="4686935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92500" algn="l"/>
              </a:tabLst>
            </a:pPr>
            <a:r>
              <a:rPr sz="6600" b="1" spc="1480" dirty="0">
                <a:solidFill>
                  <a:srgbClr val="FFFAFA"/>
                </a:solidFill>
                <a:latin typeface="Trebuchet MS"/>
                <a:cs typeface="Trebuchet MS"/>
              </a:rPr>
              <a:t>0</a:t>
            </a:r>
            <a:r>
              <a:rPr sz="6600" b="1" spc="-85" dirty="0">
                <a:solidFill>
                  <a:srgbClr val="FFFAFA"/>
                </a:solidFill>
                <a:latin typeface="Trebuchet MS"/>
                <a:cs typeface="Trebuchet MS"/>
              </a:rPr>
              <a:t>2</a:t>
            </a:r>
            <a:r>
              <a:rPr sz="6600" b="1" dirty="0">
                <a:solidFill>
                  <a:srgbClr val="FFFAFA"/>
                </a:solidFill>
                <a:latin typeface="Trebuchet MS"/>
                <a:cs typeface="Trebuchet MS"/>
              </a:rPr>
              <a:t>	</a:t>
            </a:r>
            <a:r>
              <a:rPr sz="6600" b="1" spc="1480" dirty="0">
                <a:solidFill>
                  <a:srgbClr val="FFFAFA"/>
                </a:solidFill>
                <a:latin typeface="Trebuchet MS"/>
                <a:cs typeface="Trebuchet MS"/>
              </a:rPr>
              <a:t>0</a:t>
            </a:r>
            <a:r>
              <a:rPr sz="6600" b="1" spc="80" dirty="0">
                <a:solidFill>
                  <a:srgbClr val="FFFAFA"/>
                </a:solidFill>
                <a:latin typeface="Trebuchet MS"/>
                <a:cs typeface="Trebuchet MS"/>
              </a:rPr>
              <a:t>3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271348" y="1920653"/>
            <a:ext cx="1983739" cy="3073400"/>
          </a:xfrm>
          <a:custGeom>
            <a:avLst/>
            <a:gdLst/>
            <a:ahLst/>
            <a:cxnLst/>
            <a:rect l="l" t="t" r="r" b="b"/>
            <a:pathLst>
              <a:path w="1983740" h="3073400">
                <a:moveTo>
                  <a:pt x="1173200" y="12699"/>
                </a:moveTo>
                <a:lnTo>
                  <a:pt x="810167" y="12699"/>
                </a:lnTo>
                <a:lnTo>
                  <a:pt x="822143" y="0"/>
                </a:lnTo>
                <a:lnTo>
                  <a:pt x="1161223" y="0"/>
                </a:lnTo>
                <a:lnTo>
                  <a:pt x="1173200" y="12699"/>
                </a:lnTo>
                <a:close/>
              </a:path>
              <a:path w="1983740" h="3073400">
                <a:moveTo>
                  <a:pt x="1232642" y="25399"/>
                </a:moveTo>
                <a:lnTo>
                  <a:pt x="750724" y="25399"/>
                </a:lnTo>
                <a:lnTo>
                  <a:pt x="762548" y="12699"/>
                </a:lnTo>
                <a:lnTo>
                  <a:pt x="1220818" y="12699"/>
                </a:lnTo>
                <a:lnTo>
                  <a:pt x="1232642" y="25399"/>
                </a:lnTo>
                <a:close/>
              </a:path>
              <a:path w="1983740" h="3073400">
                <a:moveTo>
                  <a:pt x="1279553" y="38099"/>
                </a:moveTo>
                <a:lnTo>
                  <a:pt x="703813" y="38099"/>
                </a:lnTo>
                <a:lnTo>
                  <a:pt x="715481" y="25399"/>
                </a:lnTo>
                <a:lnTo>
                  <a:pt x="1267885" y="25399"/>
                </a:lnTo>
                <a:lnTo>
                  <a:pt x="1279553" y="38099"/>
                </a:lnTo>
                <a:close/>
              </a:path>
              <a:path w="1983740" h="3073400">
                <a:moveTo>
                  <a:pt x="1314287" y="50799"/>
                </a:moveTo>
                <a:lnTo>
                  <a:pt x="669080" y="50799"/>
                </a:lnTo>
                <a:lnTo>
                  <a:pt x="680611" y="38099"/>
                </a:lnTo>
                <a:lnTo>
                  <a:pt x="1302756" y="38099"/>
                </a:lnTo>
                <a:lnTo>
                  <a:pt x="1314287" y="50799"/>
                </a:lnTo>
                <a:close/>
              </a:path>
              <a:path w="1983740" h="3073400">
                <a:moveTo>
                  <a:pt x="1348584" y="63499"/>
                </a:moveTo>
                <a:lnTo>
                  <a:pt x="634781" y="63499"/>
                </a:lnTo>
                <a:lnTo>
                  <a:pt x="646162" y="50799"/>
                </a:lnTo>
                <a:lnTo>
                  <a:pt x="1337204" y="50799"/>
                </a:lnTo>
                <a:lnTo>
                  <a:pt x="1348584" y="63499"/>
                </a:lnTo>
                <a:close/>
              </a:path>
              <a:path w="1983740" h="3073400">
                <a:moveTo>
                  <a:pt x="1382399" y="76199"/>
                </a:moveTo>
                <a:lnTo>
                  <a:pt x="600967" y="76199"/>
                </a:lnTo>
                <a:lnTo>
                  <a:pt x="612183" y="63499"/>
                </a:lnTo>
                <a:lnTo>
                  <a:pt x="1371183" y="63499"/>
                </a:lnTo>
                <a:lnTo>
                  <a:pt x="1382399" y="76199"/>
                </a:lnTo>
                <a:close/>
              </a:path>
              <a:path w="1983740" h="3073400">
                <a:moveTo>
                  <a:pt x="1415682" y="88899"/>
                </a:moveTo>
                <a:lnTo>
                  <a:pt x="567684" y="88899"/>
                </a:lnTo>
                <a:lnTo>
                  <a:pt x="578718" y="76199"/>
                </a:lnTo>
                <a:lnTo>
                  <a:pt x="1404648" y="76199"/>
                </a:lnTo>
                <a:lnTo>
                  <a:pt x="1415682" y="88899"/>
                </a:lnTo>
                <a:close/>
              </a:path>
              <a:path w="1983740" h="3073400">
                <a:moveTo>
                  <a:pt x="1437554" y="101599"/>
                </a:moveTo>
                <a:lnTo>
                  <a:pt x="545811" y="101599"/>
                </a:lnTo>
                <a:lnTo>
                  <a:pt x="556714" y="88899"/>
                </a:lnTo>
                <a:lnTo>
                  <a:pt x="1426652" y="88899"/>
                </a:lnTo>
                <a:lnTo>
                  <a:pt x="1437554" y="101599"/>
                </a:lnTo>
                <a:close/>
              </a:path>
              <a:path w="1983740" h="3073400">
                <a:moveTo>
                  <a:pt x="1469857" y="114299"/>
                </a:moveTo>
                <a:lnTo>
                  <a:pt x="513509" y="114299"/>
                </a:lnTo>
                <a:lnTo>
                  <a:pt x="524207" y="101599"/>
                </a:lnTo>
                <a:lnTo>
                  <a:pt x="1459159" y="101599"/>
                </a:lnTo>
                <a:lnTo>
                  <a:pt x="1469857" y="114299"/>
                </a:lnTo>
                <a:close/>
              </a:path>
              <a:path w="1983740" h="3073400">
                <a:moveTo>
                  <a:pt x="1491032" y="126999"/>
                </a:moveTo>
                <a:lnTo>
                  <a:pt x="492334" y="126999"/>
                </a:lnTo>
                <a:lnTo>
                  <a:pt x="502885" y="114299"/>
                </a:lnTo>
                <a:lnTo>
                  <a:pt x="1480481" y="114299"/>
                </a:lnTo>
                <a:lnTo>
                  <a:pt x="1491032" y="126999"/>
                </a:lnTo>
                <a:close/>
              </a:path>
              <a:path w="1983740" h="3073400">
                <a:moveTo>
                  <a:pt x="1511910" y="139699"/>
                </a:moveTo>
                <a:lnTo>
                  <a:pt x="471456" y="139699"/>
                </a:lnTo>
                <a:lnTo>
                  <a:pt x="481856" y="126999"/>
                </a:lnTo>
                <a:lnTo>
                  <a:pt x="1501510" y="126999"/>
                </a:lnTo>
                <a:lnTo>
                  <a:pt x="1511910" y="139699"/>
                </a:lnTo>
                <a:close/>
              </a:path>
              <a:path w="1983740" h="3073400">
                <a:moveTo>
                  <a:pt x="1532471" y="152399"/>
                </a:moveTo>
                <a:lnTo>
                  <a:pt x="450895" y="152399"/>
                </a:lnTo>
                <a:lnTo>
                  <a:pt x="461135" y="139699"/>
                </a:lnTo>
                <a:lnTo>
                  <a:pt x="1522231" y="139699"/>
                </a:lnTo>
                <a:lnTo>
                  <a:pt x="1532471" y="152399"/>
                </a:lnTo>
                <a:close/>
              </a:path>
              <a:path w="1983740" h="3073400">
                <a:moveTo>
                  <a:pt x="1562702" y="177799"/>
                </a:moveTo>
                <a:lnTo>
                  <a:pt x="420664" y="177799"/>
                </a:lnTo>
                <a:lnTo>
                  <a:pt x="430656" y="165099"/>
                </a:lnTo>
                <a:lnTo>
                  <a:pt x="440734" y="152399"/>
                </a:lnTo>
                <a:lnTo>
                  <a:pt x="1542632" y="152399"/>
                </a:lnTo>
                <a:lnTo>
                  <a:pt x="1552710" y="165099"/>
                </a:lnTo>
                <a:lnTo>
                  <a:pt x="1562702" y="177799"/>
                </a:lnTo>
                <a:close/>
              </a:path>
              <a:path w="1983740" h="3073400">
                <a:moveTo>
                  <a:pt x="1582427" y="190499"/>
                </a:moveTo>
                <a:lnTo>
                  <a:pt x="400939" y="190499"/>
                </a:lnTo>
                <a:lnTo>
                  <a:pt x="410758" y="177799"/>
                </a:lnTo>
                <a:lnTo>
                  <a:pt x="1572608" y="177799"/>
                </a:lnTo>
                <a:lnTo>
                  <a:pt x="1582427" y="190499"/>
                </a:lnTo>
                <a:close/>
              </a:path>
              <a:path w="1983740" h="3073400">
                <a:moveTo>
                  <a:pt x="1601797" y="203199"/>
                </a:moveTo>
                <a:lnTo>
                  <a:pt x="381569" y="203199"/>
                </a:lnTo>
                <a:lnTo>
                  <a:pt x="391208" y="190499"/>
                </a:lnTo>
                <a:lnTo>
                  <a:pt x="1592158" y="190499"/>
                </a:lnTo>
                <a:lnTo>
                  <a:pt x="1601797" y="203199"/>
                </a:lnTo>
                <a:close/>
              </a:path>
              <a:path w="1983740" h="3073400">
                <a:moveTo>
                  <a:pt x="1630160" y="228599"/>
                </a:moveTo>
                <a:lnTo>
                  <a:pt x="353206" y="228599"/>
                </a:lnTo>
                <a:lnTo>
                  <a:pt x="362567" y="215899"/>
                </a:lnTo>
                <a:lnTo>
                  <a:pt x="372022" y="203199"/>
                </a:lnTo>
                <a:lnTo>
                  <a:pt x="1611344" y="203199"/>
                </a:lnTo>
                <a:lnTo>
                  <a:pt x="1620800" y="215899"/>
                </a:lnTo>
                <a:lnTo>
                  <a:pt x="1630160" y="228599"/>
                </a:lnTo>
                <a:close/>
              </a:path>
              <a:path w="1983740" h="3073400">
                <a:moveTo>
                  <a:pt x="1648588" y="241299"/>
                </a:moveTo>
                <a:lnTo>
                  <a:pt x="334778" y="241299"/>
                </a:lnTo>
                <a:lnTo>
                  <a:pt x="343943" y="228599"/>
                </a:lnTo>
                <a:lnTo>
                  <a:pt x="1639423" y="228599"/>
                </a:lnTo>
                <a:lnTo>
                  <a:pt x="1648588" y="241299"/>
                </a:lnTo>
                <a:close/>
              </a:path>
              <a:path w="1983740" h="3073400">
                <a:moveTo>
                  <a:pt x="1675488" y="266699"/>
                </a:moveTo>
                <a:lnTo>
                  <a:pt x="307878" y="266699"/>
                </a:lnTo>
                <a:lnTo>
                  <a:pt x="316742" y="253999"/>
                </a:lnTo>
                <a:lnTo>
                  <a:pt x="325710" y="241299"/>
                </a:lnTo>
                <a:lnTo>
                  <a:pt x="1657656" y="241299"/>
                </a:lnTo>
                <a:lnTo>
                  <a:pt x="1666624" y="253999"/>
                </a:lnTo>
                <a:lnTo>
                  <a:pt x="1675488" y="266699"/>
                </a:lnTo>
                <a:close/>
              </a:path>
              <a:path w="1983740" h="3073400">
                <a:moveTo>
                  <a:pt x="1701461" y="292099"/>
                </a:moveTo>
                <a:lnTo>
                  <a:pt x="281905" y="292099"/>
                </a:lnTo>
                <a:lnTo>
                  <a:pt x="290458" y="279399"/>
                </a:lnTo>
                <a:lnTo>
                  <a:pt x="299116" y="266699"/>
                </a:lnTo>
                <a:lnTo>
                  <a:pt x="1684250" y="266699"/>
                </a:lnTo>
                <a:lnTo>
                  <a:pt x="1692908" y="279399"/>
                </a:lnTo>
                <a:lnTo>
                  <a:pt x="1701461" y="292099"/>
                </a:lnTo>
                <a:close/>
              </a:path>
              <a:path w="1983740" h="3073400">
                <a:moveTo>
                  <a:pt x="1734589" y="330199"/>
                </a:moveTo>
                <a:lnTo>
                  <a:pt x="248777" y="330199"/>
                </a:lnTo>
                <a:lnTo>
                  <a:pt x="256895" y="317499"/>
                </a:lnTo>
                <a:lnTo>
                  <a:pt x="265124" y="304799"/>
                </a:lnTo>
                <a:lnTo>
                  <a:pt x="273460" y="292099"/>
                </a:lnTo>
                <a:lnTo>
                  <a:pt x="1709906" y="292099"/>
                </a:lnTo>
                <a:lnTo>
                  <a:pt x="1718243" y="304799"/>
                </a:lnTo>
                <a:lnTo>
                  <a:pt x="1726471" y="317499"/>
                </a:lnTo>
                <a:lnTo>
                  <a:pt x="1734589" y="330199"/>
                </a:lnTo>
                <a:close/>
              </a:path>
              <a:path w="1983740" h="3073400">
                <a:moveTo>
                  <a:pt x="1765927" y="368299"/>
                </a:moveTo>
                <a:lnTo>
                  <a:pt x="217439" y="368299"/>
                </a:lnTo>
                <a:lnTo>
                  <a:pt x="225102" y="355599"/>
                </a:lnTo>
                <a:lnTo>
                  <a:pt x="232881" y="342899"/>
                </a:lnTo>
                <a:lnTo>
                  <a:pt x="240773" y="330199"/>
                </a:lnTo>
                <a:lnTo>
                  <a:pt x="1742594" y="330199"/>
                </a:lnTo>
                <a:lnTo>
                  <a:pt x="1750486" y="342899"/>
                </a:lnTo>
                <a:lnTo>
                  <a:pt x="1758264" y="355599"/>
                </a:lnTo>
                <a:lnTo>
                  <a:pt x="1765927" y="368299"/>
                </a:lnTo>
                <a:close/>
              </a:path>
              <a:path w="1983740" h="3073400">
                <a:moveTo>
                  <a:pt x="1795400" y="406399"/>
                </a:moveTo>
                <a:lnTo>
                  <a:pt x="187967" y="406399"/>
                </a:lnTo>
                <a:lnTo>
                  <a:pt x="195156" y="393699"/>
                </a:lnTo>
                <a:lnTo>
                  <a:pt x="202466" y="380999"/>
                </a:lnTo>
                <a:lnTo>
                  <a:pt x="209894" y="368299"/>
                </a:lnTo>
                <a:lnTo>
                  <a:pt x="1773472" y="368299"/>
                </a:lnTo>
                <a:lnTo>
                  <a:pt x="1780900" y="380999"/>
                </a:lnTo>
                <a:lnTo>
                  <a:pt x="1788210" y="393699"/>
                </a:lnTo>
                <a:lnTo>
                  <a:pt x="1795400" y="406399"/>
                </a:lnTo>
                <a:close/>
              </a:path>
              <a:path w="1983740" h="3073400">
                <a:moveTo>
                  <a:pt x="1829509" y="457199"/>
                </a:moveTo>
                <a:lnTo>
                  <a:pt x="153857" y="457199"/>
                </a:lnTo>
                <a:lnTo>
                  <a:pt x="160430" y="444499"/>
                </a:lnTo>
                <a:lnTo>
                  <a:pt x="167129" y="431799"/>
                </a:lnTo>
                <a:lnTo>
                  <a:pt x="173953" y="419099"/>
                </a:lnTo>
                <a:lnTo>
                  <a:pt x="180899" y="406399"/>
                </a:lnTo>
                <a:lnTo>
                  <a:pt x="1802467" y="406399"/>
                </a:lnTo>
                <a:lnTo>
                  <a:pt x="1809413" y="419099"/>
                </a:lnTo>
                <a:lnTo>
                  <a:pt x="1816237" y="431799"/>
                </a:lnTo>
                <a:lnTo>
                  <a:pt x="1822936" y="444499"/>
                </a:lnTo>
                <a:lnTo>
                  <a:pt x="1829509" y="457199"/>
                </a:lnTo>
                <a:close/>
              </a:path>
              <a:path w="1983740" h="3073400">
                <a:moveTo>
                  <a:pt x="1860466" y="507999"/>
                </a:moveTo>
                <a:lnTo>
                  <a:pt x="122900" y="507999"/>
                </a:lnTo>
                <a:lnTo>
                  <a:pt x="128833" y="495299"/>
                </a:lnTo>
                <a:lnTo>
                  <a:pt x="134896" y="482599"/>
                </a:lnTo>
                <a:lnTo>
                  <a:pt x="141089" y="469899"/>
                </a:lnTo>
                <a:lnTo>
                  <a:pt x="147410" y="457199"/>
                </a:lnTo>
                <a:lnTo>
                  <a:pt x="1835956" y="457199"/>
                </a:lnTo>
                <a:lnTo>
                  <a:pt x="1842277" y="469899"/>
                </a:lnTo>
                <a:lnTo>
                  <a:pt x="1848470" y="482599"/>
                </a:lnTo>
                <a:lnTo>
                  <a:pt x="1854533" y="495299"/>
                </a:lnTo>
                <a:lnTo>
                  <a:pt x="1860466" y="507999"/>
                </a:lnTo>
                <a:close/>
              </a:path>
              <a:path w="1983740" h="3073400">
                <a:moveTo>
                  <a:pt x="1903152" y="596899"/>
                </a:moveTo>
                <a:lnTo>
                  <a:pt x="80215" y="596899"/>
                </a:lnTo>
                <a:lnTo>
                  <a:pt x="85078" y="584199"/>
                </a:lnTo>
                <a:lnTo>
                  <a:pt x="100484" y="546099"/>
                </a:lnTo>
                <a:lnTo>
                  <a:pt x="117097" y="507999"/>
                </a:lnTo>
                <a:lnTo>
                  <a:pt x="1866269" y="507999"/>
                </a:lnTo>
                <a:lnTo>
                  <a:pt x="1882882" y="546099"/>
                </a:lnTo>
                <a:lnTo>
                  <a:pt x="1898289" y="584199"/>
                </a:lnTo>
                <a:lnTo>
                  <a:pt x="1903152" y="596899"/>
                </a:lnTo>
                <a:close/>
              </a:path>
              <a:path w="1983740" h="3073400">
                <a:moveTo>
                  <a:pt x="1944125" y="711199"/>
                </a:moveTo>
                <a:lnTo>
                  <a:pt x="39241" y="711199"/>
                </a:lnTo>
                <a:lnTo>
                  <a:pt x="42702" y="698499"/>
                </a:lnTo>
                <a:lnTo>
                  <a:pt x="53941" y="660399"/>
                </a:lnTo>
                <a:lnTo>
                  <a:pt x="66451" y="622299"/>
                </a:lnTo>
                <a:lnTo>
                  <a:pt x="75488" y="596899"/>
                </a:lnTo>
                <a:lnTo>
                  <a:pt x="1907878" y="596899"/>
                </a:lnTo>
                <a:lnTo>
                  <a:pt x="1921225" y="634999"/>
                </a:lnTo>
                <a:lnTo>
                  <a:pt x="1933314" y="673099"/>
                </a:lnTo>
                <a:lnTo>
                  <a:pt x="1944125" y="711199"/>
                </a:lnTo>
                <a:close/>
              </a:path>
              <a:path w="1983740" h="3073400">
                <a:moveTo>
                  <a:pt x="1979709" y="901699"/>
                </a:moveTo>
                <a:lnTo>
                  <a:pt x="3658" y="901699"/>
                </a:lnTo>
                <a:lnTo>
                  <a:pt x="4776" y="888999"/>
                </a:lnTo>
                <a:lnTo>
                  <a:pt x="9023" y="850899"/>
                </a:lnTo>
                <a:lnTo>
                  <a:pt x="14601" y="812799"/>
                </a:lnTo>
                <a:lnTo>
                  <a:pt x="21503" y="774699"/>
                </a:lnTo>
                <a:lnTo>
                  <a:pt x="29720" y="736599"/>
                </a:lnTo>
                <a:lnTo>
                  <a:pt x="35924" y="711199"/>
                </a:lnTo>
                <a:lnTo>
                  <a:pt x="1947443" y="711199"/>
                </a:lnTo>
                <a:lnTo>
                  <a:pt x="1956531" y="749299"/>
                </a:lnTo>
                <a:lnTo>
                  <a:pt x="1964311" y="787399"/>
                </a:lnTo>
                <a:lnTo>
                  <a:pt x="1970773" y="825499"/>
                </a:lnTo>
                <a:lnTo>
                  <a:pt x="1975908" y="863599"/>
                </a:lnTo>
                <a:lnTo>
                  <a:pt x="1979709" y="901699"/>
                </a:lnTo>
                <a:close/>
              </a:path>
              <a:path w="1983740" h="3073400">
                <a:moveTo>
                  <a:pt x="1049464" y="3047999"/>
                </a:moveTo>
                <a:lnTo>
                  <a:pt x="933900" y="3047999"/>
                </a:lnTo>
                <a:lnTo>
                  <a:pt x="928680" y="3035299"/>
                </a:lnTo>
                <a:lnTo>
                  <a:pt x="914471" y="3009899"/>
                </a:lnTo>
                <a:lnTo>
                  <a:pt x="904156" y="2997199"/>
                </a:lnTo>
                <a:lnTo>
                  <a:pt x="891845" y="2971799"/>
                </a:lnTo>
                <a:lnTo>
                  <a:pt x="877646" y="2946399"/>
                </a:lnTo>
                <a:lnTo>
                  <a:pt x="861666" y="2920999"/>
                </a:lnTo>
                <a:lnTo>
                  <a:pt x="844014" y="2895599"/>
                </a:lnTo>
                <a:lnTo>
                  <a:pt x="824797" y="2857499"/>
                </a:lnTo>
                <a:lnTo>
                  <a:pt x="804123" y="2819399"/>
                </a:lnTo>
                <a:lnTo>
                  <a:pt x="782101" y="2781299"/>
                </a:lnTo>
                <a:lnTo>
                  <a:pt x="758837" y="2743199"/>
                </a:lnTo>
                <a:lnTo>
                  <a:pt x="734441" y="2705099"/>
                </a:lnTo>
                <a:lnTo>
                  <a:pt x="709020" y="2654299"/>
                </a:lnTo>
                <a:lnTo>
                  <a:pt x="682681" y="2616199"/>
                </a:lnTo>
                <a:lnTo>
                  <a:pt x="655533" y="2565399"/>
                </a:lnTo>
                <a:lnTo>
                  <a:pt x="627684" y="2514599"/>
                </a:lnTo>
                <a:lnTo>
                  <a:pt x="599242" y="2463799"/>
                </a:lnTo>
                <a:lnTo>
                  <a:pt x="570313" y="2400299"/>
                </a:lnTo>
                <a:lnTo>
                  <a:pt x="541008" y="2349499"/>
                </a:lnTo>
                <a:lnTo>
                  <a:pt x="511432" y="2298699"/>
                </a:lnTo>
                <a:lnTo>
                  <a:pt x="481695" y="2235199"/>
                </a:lnTo>
                <a:lnTo>
                  <a:pt x="451903" y="2184399"/>
                </a:lnTo>
                <a:lnTo>
                  <a:pt x="422166" y="2120899"/>
                </a:lnTo>
                <a:lnTo>
                  <a:pt x="392590" y="2070099"/>
                </a:lnTo>
                <a:lnTo>
                  <a:pt x="363285" y="2006599"/>
                </a:lnTo>
                <a:lnTo>
                  <a:pt x="334357" y="1943099"/>
                </a:lnTo>
                <a:lnTo>
                  <a:pt x="305914" y="1892299"/>
                </a:lnTo>
                <a:lnTo>
                  <a:pt x="278065" y="1828799"/>
                </a:lnTo>
                <a:lnTo>
                  <a:pt x="250918" y="1765299"/>
                </a:lnTo>
                <a:lnTo>
                  <a:pt x="224580" y="1714499"/>
                </a:lnTo>
                <a:lnTo>
                  <a:pt x="199159" y="1650999"/>
                </a:lnTo>
                <a:lnTo>
                  <a:pt x="174763" y="1600199"/>
                </a:lnTo>
                <a:lnTo>
                  <a:pt x="151500" y="1536699"/>
                </a:lnTo>
                <a:lnTo>
                  <a:pt x="129478" y="1485899"/>
                </a:lnTo>
                <a:lnTo>
                  <a:pt x="108805" y="1435099"/>
                </a:lnTo>
                <a:lnTo>
                  <a:pt x="89589" y="1384299"/>
                </a:lnTo>
                <a:lnTo>
                  <a:pt x="71937" y="1320799"/>
                </a:lnTo>
                <a:lnTo>
                  <a:pt x="55958" y="1282699"/>
                </a:lnTo>
                <a:lnTo>
                  <a:pt x="41759" y="1231899"/>
                </a:lnTo>
                <a:lnTo>
                  <a:pt x="29449" y="1181099"/>
                </a:lnTo>
                <a:lnTo>
                  <a:pt x="19135" y="1142999"/>
                </a:lnTo>
                <a:lnTo>
                  <a:pt x="10925" y="1092199"/>
                </a:lnTo>
                <a:lnTo>
                  <a:pt x="4927" y="1054099"/>
                </a:lnTo>
                <a:lnTo>
                  <a:pt x="1249" y="1015999"/>
                </a:lnTo>
                <a:lnTo>
                  <a:pt x="0" y="977899"/>
                </a:lnTo>
                <a:lnTo>
                  <a:pt x="76" y="965199"/>
                </a:lnTo>
                <a:lnTo>
                  <a:pt x="1196" y="927099"/>
                </a:lnTo>
                <a:lnTo>
                  <a:pt x="2688" y="901699"/>
                </a:lnTo>
                <a:lnTo>
                  <a:pt x="1980679" y="901699"/>
                </a:lnTo>
                <a:lnTo>
                  <a:pt x="1982694" y="939799"/>
                </a:lnTo>
                <a:lnTo>
                  <a:pt x="1983366" y="977899"/>
                </a:lnTo>
                <a:lnTo>
                  <a:pt x="1982116" y="1015999"/>
                </a:lnTo>
                <a:lnTo>
                  <a:pt x="1978438" y="1054099"/>
                </a:lnTo>
                <a:lnTo>
                  <a:pt x="1972441" y="1092199"/>
                </a:lnTo>
                <a:lnTo>
                  <a:pt x="1964231" y="1142999"/>
                </a:lnTo>
                <a:lnTo>
                  <a:pt x="1953917" y="1181099"/>
                </a:lnTo>
                <a:lnTo>
                  <a:pt x="1941607" y="1231899"/>
                </a:lnTo>
                <a:lnTo>
                  <a:pt x="1927409" y="1282699"/>
                </a:lnTo>
                <a:lnTo>
                  <a:pt x="1911431" y="1320799"/>
                </a:lnTo>
                <a:lnTo>
                  <a:pt x="1893780" y="1384299"/>
                </a:lnTo>
                <a:lnTo>
                  <a:pt x="1874564" y="1435099"/>
                </a:lnTo>
                <a:lnTo>
                  <a:pt x="1853891" y="1485899"/>
                </a:lnTo>
                <a:lnTo>
                  <a:pt x="1831870" y="1536699"/>
                </a:lnTo>
                <a:lnTo>
                  <a:pt x="1808608" y="1600199"/>
                </a:lnTo>
                <a:lnTo>
                  <a:pt x="1784213" y="1650999"/>
                </a:lnTo>
                <a:lnTo>
                  <a:pt x="1758793" y="1714499"/>
                </a:lnTo>
                <a:lnTo>
                  <a:pt x="1732455" y="1765299"/>
                </a:lnTo>
                <a:lnTo>
                  <a:pt x="1705308" y="1828799"/>
                </a:lnTo>
                <a:lnTo>
                  <a:pt x="1677460" y="1892299"/>
                </a:lnTo>
                <a:lnTo>
                  <a:pt x="1649019" y="1943099"/>
                </a:lnTo>
                <a:lnTo>
                  <a:pt x="1620091" y="2006599"/>
                </a:lnTo>
                <a:lnTo>
                  <a:pt x="1590786" y="2070099"/>
                </a:lnTo>
                <a:lnTo>
                  <a:pt x="1561211" y="2120899"/>
                </a:lnTo>
                <a:lnTo>
                  <a:pt x="1531474" y="2184399"/>
                </a:lnTo>
                <a:lnTo>
                  <a:pt x="1501684" y="2235199"/>
                </a:lnTo>
                <a:lnTo>
                  <a:pt x="1471947" y="2298699"/>
                </a:lnTo>
                <a:lnTo>
                  <a:pt x="1442372" y="2349499"/>
                </a:lnTo>
                <a:lnTo>
                  <a:pt x="1413066" y="2400299"/>
                </a:lnTo>
                <a:lnTo>
                  <a:pt x="1384138" y="2463799"/>
                </a:lnTo>
                <a:lnTo>
                  <a:pt x="1355696" y="2514599"/>
                </a:lnTo>
                <a:lnTo>
                  <a:pt x="1327847" y="2565399"/>
                </a:lnTo>
                <a:lnTo>
                  <a:pt x="1300699" y="2616199"/>
                </a:lnTo>
                <a:lnTo>
                  <a:pt x="1274360" y="2654299"/>
                </a:lnTo>
                <a:lnTo>
                  <a:pt x="1248939" y="2705099"/>
                </a:lnTo>
                <a:lnTo>
                  <a:pt x="1224542" y="2743199"/>
                </a:lnTo>
                <a:lnTo>
                  <a:pt x="1201279" y="2781299"/>
                </a:lnTo>
                <a:lnTo>
                  <a:pt x="1179256" y="2819399"/>
                </a:lnTo>
                <a:lnTo>
                  <a:pt x="1158581" y="2857499"/>
                </a:lnTo>
                <a:lnTo>
                  <a:pt x="1139364" y="2895599"/>
                </a:lnTo>
                <a:lnTo>
                  <a:pt x="1121710" y="2920999"/>
                </a:lnTo>
                <a:lnTo>
                  <a:pt x="1105730" y="2946399"/>
                </a:lnTo>
                <a:lnTo>
                  <a:pt x="1091529" y="2971799"/>
                </a:lnTo>
                <a:lnTo>
                  <a:pt x="1079217" y="2997199"/>
                </a:lnTo>
                <a:lnTo>
                  <a:pt x="1068900" y="3009899"/>
                </a:lnTo>
                <a:lnTo>
                  <a:pt x="1060688" y="3022599"/>
                </a:lnTo>
                <a:lnTo>
                  <a:pt x="1049464" y="3047999"/>
                </a:lnTo>
                <a:close/>
              </a:path>
              <a:path w="1983740" h="3073400">
                <a:moveTo>
                  <a:pt x="1037799" y="3060699"/>
                </a:moveTo>
                <a:lnTo>
                  <a:pt x="945566" y="3060699"/>
                </a:lnTo>
                <a:lnTo>
                  <a:pt x="941298" y="3047999"/>
                </a:lnTo>
                <a:lnTo>
                  <a:pt x="1042067" y="3047999"/>
                </a:lnTo>
                <a:lnTo>
                  <a:pt x="1037799" y="3060699"/>
                </a:lnTo>
                <a:close/>
              </a:path>
              <a:path w="1983740" h="3073400">
                <a:moveTo>
                  <a:pt x="1014953" y="3073399"/>
                </a:moveTo>
                <a:lnTo>
                  <a:pt x="968411" y="3073399"/>
                </a:lnTo>
                <a:lnTo>
                  <a:pt x="962909" y="3060699"/>
                </a:lnTo>
                <a:lnTo>
                  <a:pt x="1020456" y="3060699"/>
                </a:lnTo>
                <a:lnTo>
                  <a:pt x="1014953" y="3073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640130" y="2379378"/>
            <a:ext cx="124460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00" b="1" spc="1480" dirty="0">
                <a:solidFill>
                  <a:srgbClr val="FFFAFA"/>
                </a:solidFill>
                <a:latin typeface="Trebuchet MS"/>
                <a:cs typeface="Trebuchet MS"/>
              </a:rPr>
              <a:t>0</a:t>
            </a:r>
            <a:r>
              <a:rPr sz="6600" b="1" spc="375" dirty="0">
                <a:solidFill>
                  <a:srgbClr val="FFFAFA"/>
                </a:solidFill>
                <a:latin typeface="Trebuchet MS"/>
                <a:cs typeface="Trebuchet MS"/>
              </a:rPr>
              <a:t>4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0374" y="5808973"/>
            <a:ext cx="3114040" cy="312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5475" marR="609600" indent="-8890">
              <a:lnSpc>
                <a:spcPct val="114399"/>
              </a:lnSpc>
              <a:spcBef>
                <a:spcPts val="100"/>
              </a:spcBef>
            </a:pPr>
            <a:r>
              <a:rPr sz="2950" b="1" spc="69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50" b="1" spc="31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b="1" spc="484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b="1" spc="24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50" b="1" spc="6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b="1" spc="484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b="1" spc="-5" dirty="0">
                <a:solidFill>
                  <a:srgbClr val="231F20"/>
                </a:solidFill>
                <a:latin typeface="Trebuchet MS"/>
                <a:cs typeface="Trebuchet MS"/>
              </a:rPr>
              <a:t>L  </a:t>
            </a:r>
            <a:r>
              <a:rPr sz="2950" b="1" spc="24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50" b="1" spc="69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50" b="1" spc="484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b="1" spc="58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50" b="1" spc="24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50" b="1" spc="44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b="1" spc="30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endParaRPr sz="2950">
              <a:latin typeface="Trebuchet MS"/>
              <a:cs typeface="Trebuchet MS"/>
            </a:endParaRPr>
          </a:p>
          <a:p>
            <a:pPr marL="256540" marR="166370" indent="-83820">
              <a:lnSpc>
                <a:spcPct val="113199"/>
              </a:lnSpc>
              <a:spcBef>
                <a:spcPts val="1205"/>
              </a:spcBef>
            </a:pPr>
            <a:r>
              <a:rPr sz="1850" spc="195" dirty="0">
                <a:solidFill>
                  <a:srgbClr val="231F20"/>
                </a:solidFill>
                <a:latin typeface="Trebuchet MS"/>
                <a:cs typeface="Trebuchet MS"/>
              </a:rPr>
              <a:t>These</a:t>
            </a:r>
            <a:r>
              <a:rPr sz="185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15" dirty="0">
                <a:solidFill>
                  <a:srgbClr val="231F20"/>
                </a:solidFill>
                <a:latin typeface="Trebuchet MS"/>
                <a:cs typeface="Trebuchet MS"/>
              </a:rPr>
              <a:t>techniques</a:t>
            </a:r>
            <a:r>
              <a:rPr sz="18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25" dirty="0">
                <a:solidFill>
                  <a:srgbClr val="231F20"/>
                </a:solidFill>
                <a:latin typeface="Trebuchet MS"/>
                <a:cs typeface="Trebuchet MS"/>
              </a:rPr>
              <a:t>are </a:t>
            </a:r>
            <a:r>
              <a:rPr sz="1850" spc="-5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0" dirty="0">
                <a:solidFill>
                  <a:srgbClr val="231F20"/>
                </a:solidFill>
                <a:latin typeface="Trebuchet MS"/>
                <a:cs typeface="Trebuchet MS"/>
              </a:rPr>
              <a:t>crucial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10" dirty="0">
                <a:solidFill>
                  <a:srgbClr val="231F20"/>
                </a:solidFill>
                <a:latin typeface="Trebuchet MS"/>
                <a:cs typeface="Trebuchet MS"/>
              </a:rPr>
              <a:t>for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5" dirty="0">
                <a:solidFill>
                  <a:srgbClr val="231F20"/>
                </a:solidFill>
                <a:latin typeface="Trebuchet MS"/>
                <a:cs typeface="Trebuchet MS"/>
              </a:rPr>
              <a:t>analyzing</a:t>
            </a:r>
            <a:endParaRPr sz="1850">
              <a:latin typeface="Trebuchet MS"/>
              <a:cs typeface="Trebuchet MS"/>
            </a:endParaRPr>
          </a:p>
          <a:p>
            <a:pPr marL="39370" marR="19050" indent="-13335">
              <a:lnSpc>
                <a:spcPct val="113199"/>
              </a:lnSpc>
            </a:pP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medical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04" dirty="0">
                <a:solidFill>
                  <a:srgbClr val="231F20"/>
                </a:solidFill>
                <a:latin typeface="Trebuchet MS"/>
                <a:cs typeface="Trebuchet MS"/>
              </a:rPr>
              <a:t>images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such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as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90" dirty="0">
                <a:solidFill>
                  <a:srgbClr val="231F20"/>
                </a:solidFill>
                <a:latin typeface="Trebuchet MS"/>
                <a:cs typeface="Trebuchet MS"/>
              </a:rPr>
              <a:t>X-rays,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5" dirty="0">
                <a:solidFill>
                  <a:srgbClr val="231F20"/>
                </a:solidFill>
                <a:latin typeface="Trebuchet MS"/>
                <a:cs typeface="Trebuchet MS"/>
              </a:rPr>
              <a:t>CT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0" dirty="0">
                <a:solidFill>
                  <a:srgbClr val="231F20"/>
                </a:solidFill>
                <a:latin typeface="Trebuchet MS"/>
                <a:cs typeface="Trebuchet MS"/>
              </a:rPr>
              <a:t>scans,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sz="1850" spc="1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5" dirty="0">
                <a:solidFill>
                  <a:srgbClr val="231F20"/>
                </a:solidFill>
                <a:latin typeface="Trebuchet MS"/>
                <a:cs typeface="Trebuchet MS"/>
              </a:rPr>
              <a:t>MRI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50" dirty="0">
                <a:solidFill>
                  <a:srgbClr val="231F20"/>
                </a:solidFill>
                <a:latin typeface="Trebuchet MS"/>
                <a:cs typeface="Trebuchet MS"/>
              </a:rPr>
              <a:t>scans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10" dirty="0">
                <a:solidFill>
                  <a:srgbClr val="231F20"/>
                </a:solidFill>
                <a:latin typeface="Trebuchet MS"/>
                <a:cs typeface="Trebuchet MS"/>
              </a:rPr>
              <a:t>for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diagnosis</a:t>
            </a: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8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5" dirty="0">
                <a:solidFill>
                  <a:srgbClr val="231F20"/>
                </a:solidFill>
                <a:latin typeface="Trebuchet MS"/>
                <a:cs typeface="Trebuchet MS"/>
              </a:rPr>
              <a:t>treatment</a:t>
            </a:r>
            <a:r>
              <a:rPr sz="18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40" dirty="0">
                <a:solidFill>
                  <a:srgbClr val="231F20"/>
                </a:solidFill>
                <a:latin typeface="Trebuchet MS"/>
                <a:cs typeface="Trebuchet MS"/>
              </a:rPr>
              <a:t>planning.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80349" y="5866307"/>
            <a:ext cx="3182620" cy="4342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7540" marR="662305" indent="-440690">
              <a:lnSpc>
                <a:spcPct val="114399"/>
              </a:lnSpc>
              <a:spcBef>
                <a:spcPts val="100"/>
              </a:spcBef>
            </a:pPr>
            <a:r>
              <a:rPr sz="2950" b="1" spc="6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b="1" spc="54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b="1" spc="69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50" b="1" spc="34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50" b="1" spc="29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b="1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b="1" spc="31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b="1" spc="20" dirty="0">
                <a:solidFill>
                  <a:srgbClr val="231F20"/>
                </a:solidFill>
                <a:latin typeface="Trebuchet MS"/>
                <a:cs typeface="Trebuchet MS"/>
              </a:rPr>
              <a:t>R  </a:t>
            </a:r>
            <a:r>
              <a:rPr sz="2950" b="1" spc="370" dirty="0">
                <a:solidFill>
                  <a:srgbClr val="231F20"/>
                </a:solidFill>
                <a:latin typeface="Trebuchet MS"/>
                <a:cs typeface="Trebuchet MS"/>
              </a:rPr>
              <a:t>VISION</a:t>
            </a:r>
            <a:endParaRPr sz="29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1850" spc="225" dirty="0">
                <a:solidFill>
                  <a:srgbClr val="231F20"/>
                </a:solidFill>
                <a:latin typeface="Trebuchet MS"/>
                <a:cs typeface="Trebuchet MS"/>
              </a:rPr>
              <a:t>Computer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0" dirty="0">
                <a:solidFill>
                  <a:srgbClr val="231F20"/>
                </a:solidFill>
                <a:latin typeface="Trebuchet MS"/>
                <a:cs typeface="Trebuchet MS"/>
              </a:rPr>
              <a:t>vision</a:t>
            </a:r>
            <a:endParaRPr sz="1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50" spc="200" dirty="0">
                <a:solidFill>
                  <a:srgbClr val="231F20"/>
                </a:solidFill>
                <a:latin typeface="Trebuchet MS"/>
                <a:cs typeface="Trebuchet MS"/>
              </a:rPr>
              <a:t>applications</a:t>
            </a:r>
            <a:r>
              <a:rPr sz="18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5" dirty="0">
                <a:solidFill>
                  <a:srgbClr val="231F20"/>
                </a:solidFill>
                <a:latin typeface="Trebuchet MS"/>
                <a:cs typeface="Trebuchet MS"/>
              </a:rPr>
              <a:t>include</a:t>
            </a:r>
            <a:endParaRPr sz="1850">
              <a:latin typeface="Trebuchet MS"/>
              <a:cs typeface="Trebuchet MS"/>
            </a:endParaRPr>
          </a:p>
          <a:p>
            <a:pPr marL="44450" marR="36830" algn="ctr">
              <a:lnSpc>
                <a:spcPct val="113199"/>
              </a:lnSpc>
            </a:pPr>
            <a:r>
              <a:rPr sz="1850" spc="170" dirty="0">
                <a:solidFill>
                  <a:srgbClr val="231F20"/>
                </a:solidFill>
                <a:latin typeface="Trebuchet MS"/>
                <a:cs typeface="Trebuchet MS"/>
              </a:rPr>
              <a:t>object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0" dirty="0">
                <a:solidFill>
                  <a:srgbClr val="231F20"/>
                </a:solidFill>
                <a:latin typeface="Trebuchet MS"/>
                <a:cs typeface="Trebuchet MS"/>
              </a:rPr>
              <a:t>recognition,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5" dirty="0">
                <a:solidFill>
                  <a:srgbClr val="231F20"/>
                </a:solidFill>
                <a:latin typeface="Trebuchet MS"/>
                <a:cs typeface="Trebuchet MS"/>
              </a:rPr>
              <a:t>face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0" dirty="0">
                <a:solidFill>
                  <a:srgbClr val="231F20"/>
                </a:solidFill>
                <a:latin typeface="Trebuchet MS"/>
                <a:cs typeface="Trebuchet MS"/>
              </a:rPr>
              <a:t>detection,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endParaRPr sz="1850">
              <a:latin typeface="Trebuchet MS"/>
              <a:cs typeface="Trebuchet MS"/>
            </a:endParaRPr>
          </a:p>
          <a:p>
            <a:pPr marL="123189" marR="115570" algn="ctr">
              <a:lnSpc>
                <a:spcPct val="113199"/>
              </a:lnSpc>
            </a:pPr>
            <a:r>
              <a:rPr sz="1850" spc="160" dirty="0">
                <a:solidFill>
                  <a:srgbClr val="231F20"/>
                </a:solidFill>
                <a:latin typeface="Trebuchet MS"/>
                <a:cs typeface="Trebuchet MS"/>
              </a:rPr>
              <a:t>recognition,</a:t>
            </a:r>
            <a:r>
              <a:rPr sz="18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85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scene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understanding,</a:t>
            </a:r>
            <a:r>
              <a:rPr sz="18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0" dirty="0">
                <a:solidFill>
                  <a:srgbClr val="231F20"/>
                </a:solidFill>
                <a:latin typeface="Trebuchet MS"/>
                <a:cs typeface="Trebuchet MS"/>
              </a:rPr>
              <a:t>which </a:t>
            </a:r>
            <a:r>
              <a:rPr sz="1850" spc="1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04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850" spc="13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850" spc="4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8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1850" spc="35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850" spc="1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8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9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850" spc="4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8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850" spc="-3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9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850" spc="4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850" spc="30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850" spc="17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8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35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1850" spc="31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850" spc="4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endParaRPr sz="1850">
              <a:latin typeface="Trebuchet MS"/>
              <a:cs typeface="Trebuchet MS"/>
            </a:endParaRPr>
          </a:p>
          <a:p>
            <a:pPr marL="12065" marR="5080" algn="ctr">
              <a:lnSpc>
                <a:spcPct val="113199"/>
              </a:lnSpc>
            </a:pP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autonomous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50" dirty="0">
                <a:solidFill>
                  <a:srgbClr val="231F20"/>
                </a:solidFill>
                <a:latin typeface="Trebuchet MS"/>
                <a:cs typeface="Trebuchet MS"/>
              </a:rPr>
              <a:t>vehicles, </a:t>
            </a:r>
            <a:r>
              <a:rPr sz="1850" spc="-5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5" dirty="0">
                <a:solidFill>
                  <a:srgbClr val="231F20"/>
                </a:solidFill>
                <a:latin typeface="Trebuchet MS"/>
                <a:cs typeface="Trebuchet MS"/>
              </a:rPr>
              <a:t>surveillance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04" dirty="0">
                <a:solidFill>
                  <a:srgbClr val="231F20"/>
                </a:solidFill>
                <a:latin typeface="Trebuchet MS"/>
                <a:cs typeface="Trebuchet MS"/>
              </a:rPr>
              <a:t>systems,</a:t>
            </a:r>
            <a:endParaRPr sz="1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85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5" dirty="0">
                <a:solidFill>
                  <a:srgbClr val="231F20"/>
                </a:solidFill>
                <a:latin typeface="Trebuchet MS"/>
                <a:cs typeface="Trebuchet MS"/>
              </a:rPr>
              <a:t>robotics.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894281" y="5891097"/>
            <a:ext cx="3200400" cy="3678554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R="529590" algn="ctr">
              <a:lnSpc>
                <a:spcPct val="100000"/>
              </a:lnSpc>
              <a:spcBef>
                <a:spcPts val="520"/>
              </a:spcBef>
            </a:pPr>
            <a:r>
              <a:rPr sz="2650" b="1" spc="36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endParaRPr sz="2650">
              <a:latin typeface="Trebuchet MS"/>
              <a:cs typeface="Trebuchet MS"/>
            </a:endParaRPr>
          </a:p>
          <a:p>
            <a:pPr marR="529590" algn="ctr">
              <a:lnSpc>
                <a:spcPct val="100000"/>
              </a:lnSpc>
              <a:spcBef>
                <a:spcPts val="420"/>
              </a:spcBef>
            </a:pPr>
            <a:r>
              <a:rPr sz="2650" b="1" spc="345" dirty="0">
                <a:solidFill>
                  <a:srgbClr val="231F20"/>
                </a:solidFill>
                <a:latin typeface="Trebuchet MS"/>
                <a:cs typeface="Trebuchet MS"/>
              </a:rPr>
              <a:t>RECOGNITION</a:t>
            </a:r>
            <a:endParaRPr sz="2650">
              <a:latin typeface="Trebuchet MS"/>
              <a:cs typeface="Trebuchet MS"/>
            </a:endParaRPr>
          </a:p>
          <a:p>
            <a:pPr marL="106680" algn="ctr">
              <a:lnSpc>
                <a:spcPct val="100000"/>
              </a:lnSpc>
              <a:spcBef>
                <a:spcPts val="1750"/>
              </a:spcBef>
            </a:pPr>
            <a:r>
              <a:rPr sz="1850" spc="155" dirty="0">
                <a:solidFill>
                  <a:srgbClr val="231F20"/>
                </a:solidFill>
                <a:latin typeface="Trebuchet MS"/>
                <a:cs typeface="Trebuchet MS"/>
              </a:rPr>
              <a:t>This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30" dirty="0">
                <a:solidFill>
                  <a:srgbClr val="231F20"/>
                </a:solidFill>
                <a:latin typeface="Trebuchet MS"/>
                <a:cs typeface="Trebuchet MS"/>
              </a:rPr>
              <a:t>is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used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65" dirty="0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endParaRPr sz="1850">
              <a:latin typeface="Trebuchet MS"/>
              <a:cs typeface="Trebuchet MS"/>
            </a:endParaRPr>
          </a:p>
          <a:p>
            <a:pPr marL="329565" marR="215265" algn="ctr">
              <a:lnSpc>
                <a:spcPct val="113199"/>
              </a:lnSpc>
            </a:pPr>
            <a:r>
              <a:rPr sz="1850" spc="200" dirty="0">
                <a:solidFill>
                  <a:srgbClr val="231F20"/>
                </a:solidFill>
                <a:latin typeface="Trebuchet MS"/>
                <a:cs typeface="Trebuchet MS"/>
              </a:rPr>
              <a:t>applications</a:t>
            </a:r>
            <a:r>
              <a:rPr sz="185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such</a:t>
            </a:r>
            <a:r>
              <a:rPr sz="18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as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45" dirty="0">
                <a:solidFill>
                  <a:srgbClr val="231F20"/>
                </a:solidFill>
                <a:latin typeface="Trebuchet MS"/>
                <a:cs typeface="Trebuchet MS"/>
              </a:rPr>
              <a:t>image-based</a:t>
            </a:r>
            <a:r>
              <a:rPr sz="185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10" dirty="0">
                <a:solidFill>
                  <a:srgbClr val="231F20"/>
                </a:solidFill>
                <a:latin typeface="Trebuchet MS"/>
                <a:cs typeface="Trebuchet MS"/>
              </a:rPr>
              <a:t>search</a:t>
            </a:r>
            <a:endParaRPr sz="1850">
              <a:latin typeface="Trebuchet MS"/>
              <a:cs typeface="Trebuchet MS"/>
            </a:endParaRPr>
          </a:p>
          <a:p>
            <a:pPr marL="119380" marR="5080" algn="ctr">
              <a:lnSpc>
                <a:spcPct val="113199"/>
              </a:lnSpc>
            </a:pPr>
            <a:r>
              <a:rPr sz="1850" spc="155" dirty="0">
                <a:solidFill>
                  <a:srgbClr val="231F20"/>
                </a:solidFill>
                <a:latin typeface="Trebuchet MS"/>
                <a:cs typeface="Trebuchet MS"/>
              </a:rPr>
              <a:t>engines,</a:t>
            </a:r>
            <a:r>
              <a:rPr sz="18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45" dirty="0">
                <a:solidFill>
                  <a:srgbClr val="231F20"/>
                </a:solidFill>
                <a:latin typeface="Trebuchet MS"/>
                <a:cs typeface="Trebuchet MS"/>
              </a:rPr>
              <a:t>content-based </a:t>
            </a:r>
            <a:r>
              <a:rPr sz="1850" spc="-5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05" dirty="0">
                <a:solidFill>
                  <a:srgbClr val="231F20"/>
                </a:solidFill>
                <a:latin typeface="Trebuchet MS"/>
                <a:cs typeface="Trebuchet MS"/>
              </a:rPr>
              <a:t>retrieval,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endParaRPr sz="1850">
              <a:latin typeface="Trebuchet MS"/>
              <a:cs typeface="Trebuchet MS"/>
            </a:endParaRPr>
          </a:p>
          <a:p>
            <a:pPr marL="106680" algn="ctr">
              <a:lnSpc>
                <a:spcPct val="100000"/>
              </a:lnSpc>
              <a:spcBef>
                <a:spcPts val="295"/>
              </a:spcBef>
            </a:pPr>
            <a:r>
              <a:rPr sz="1850" spc="245" dirty="0">
                <a:solidFill>
                  <a:srgbClr val="231F20"/>
                </a:solidFill>
                <a:latin typeface="Trebuchet MS"/>
                <a:cs typeface="Trebuchet MS"/>
              </a:rPr>
              <a:t>image-based</a:t>
            </a:r>
            <a:endParaRPr sz="1850">
              <a:latin typeface="Trebuchet MS"/>
              <a:cs typeface="Trebuchet MS"/>
            </a:endParaRPr>
          </a:p>
          <a:p>
            <a:pPr marL="569595" marR="454659" algn="ctr">
              <a:lnSpc>
                <a:spcPct val="113199"/>
              </a:lnSpc>
            </a:pPr>
            <a:r>
              <a:rPr sz="1850" spc="13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850" spc="31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850" spc="290" dirty="0">
                <a:solidFill>
                  <a:srgbClr val="231F20"/>
                </a:solidFill>
                <a:latin typeface="Trebuchet MS"/>
                <a:cs typeface="Trebuchet MS"/>
              </a:rPr>
              <a:t>mm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en</a:t>
            </a:r>
            <a:r>
              <a:rPr sz="1850" spc="30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850" spc="204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850" spc="16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850" spc="9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1850" spc="30" dirty="0">
                <a:solidFill>
                  <a:srgbClr val="231F20"/>
                </a:solidFill>
                <a:latin typeface="Trebuchet MS"/>
                <a:cs typeface="Trebuchet MS"/>
              </a:rPr>
              <a:t>n  </a:t>
            </a:r>
            <a:r>
              <a:rPr sz="1850" spc="210" dirty="0">
                <a:solidFill>
                  <a:srgbClr val="231F20"/>
                </a:solidFill>
                <a:latin typeface="Trebuchet MS"/>
                <a:cs typeface="Trebuchet MS"/>
              </a:rPr>
              <a:t>systems.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816"/>
            <a:ext cx="4200795" cy="349249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850971" y="457727"/>
            <a:ext cx="7037070" cy="1050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700" spc="880" dirty="0">
                <a:solidFill>
                  <a:srgbClr val="000000"/>
                </a:solidFill>
              </a:rPr>
              <a:t>APPLICATIONS</a:t>
            </a:r>
            <a:endParaRPr sz="6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01935" y="1920649"/>
              <a:ext cx="1983739" cy="3073400"/>
            </a:xfrm>
            <a:custGeom>
              <a:avLst/>
              <a:gdLst/>
              <a:ahLst/>
              <a:cxnLst/>
              <a:rect l="l" t="t" r="r" b="b"/>
              <a:pathLst>
                <a:path w="1983739" h="3073400">
                  <a:moveTo>
                    <a:pt x="1173200" y="12699"/>
                  </a:moveTo>
                  <a:lnTo>
                    <a:pt x="810167" y="12699"/>
                  </a:lnTo>
                  <a:lnTo>
                    <a:pt x="822143" y="0"/>
                  </a:lnTo>
                  <a:lnTo>
                    <a:pt x="1161223" y="0"/>
                  </a:lnTo>
                  <a:lnTo>
                    <a:pt x="1173200" y="12699"/>
                  </a:lnTo>
                  <a:close/>
                </a:path>
                <a:path w="1983739" h="3073400">
                  <a:moveTo>
                    <a:pt x="1232642" y="25399"/>
                  </a:moveTo>
                  <a:lnTo>
                    <a:pt x="750724" y="25399"/>
                  </a:lnTo>
                  <a:lnTo>
                    <a:pt x="762548" y="12699"/>
                  </a:lnTo>
                  <a:lnTo>
                    <a:pt x="1220818" y="12699"/>
                  </a:lnTo>
                  <a:lnTo>
                    <a:pt x="1232642" y="25399"/>
                  </a:lnTo>
                  <a:close/>
                </a:path>
                <a:path w="1983739" h="3073400">
                  <a:moveTo>
                    <a:pt x="1279553" y="38099"/>
                  </a:moveTo>
                  <a:lnTo>
                    <a:pt x="703813" y="38099"/>
                  </a:lnTo>
                  <a:lnTo>
                    <a:pt x="715481" y="25399"/>
                  </a:lnTo>
                  <a:lnTo>
                    <a:pt x="1267885" y="25399"/>
                  </a:lnTo>
                  <a:lnTo>
                    <a:pt x="1279553" y="38099"/>
                  </a:lnTo>
                  <a:close/>
                </a:path>
                <a:path w="1983739" h="3073400">
                  <a:moveTo>
                    <a:pt x="1314287" y="50799"/>
                  </a:moveTo>
                  <a:lnTo>
                    <a:pt x="669080" y="50799"/>
                  </a:lnTo>
                  <a:lnTo>
                    <a:pt x="680611" y="38099"/>
                  </a:lnTo>
                  <a:lnTo>
                    <a:pt x="1302756" y="38099"/>
                  </a:lnTo>
                  <a:lnTo>
                    <a:pt x="1314287" y="50799"/>
                  </a:lnTo>
                  <a:close/>
                </a:path>
                <a:path w="1983739" h="3073400">
                  <a:moveTo>
                    <a:pt x="1348584" y="63499"/>
                  </a:moveTo>
                  <a:lnTo>
                    <a:pt x="634781" y="63499"/>
                  </a:lnTo>
                  <a:lnTo>
                    <a:pt x="646162" y="50799"/>
                  </a:lnTo>
                  <a:lnTo>
                    <a:pt x="1337204" y="50799"/>
                  </a:lnTo>
                  <a:lnTo>
                    <a:pt x="1348584" y="63499"/>
                  </a:lnTo>
                  <a:close/>
                </a:path>
                <a:path w="1983739" h="3073400">
                  <a:moveTo>
                    <a:pt x="1382399" y="76199"/>
                  </a:moveTo>
                  <a:lnTo>
                    <a:pt x="600967" y="76199"/>
                  </a:lnTo>
                  <a:lnTo>
                    <a:pt x="612183" y="63499"/>
                  </a:lnTo>
                  <a:lnTo>
                    <a:pt x="1371183" y="63499"/>
                  </a:lnTo>
                  <a:lnTo>
                    <a:pt x="1382399" y="76199"/>
                  </a:lnTo>
                  <a:close/>
                </a:path>
                <a:path w="1983739" h="3073400">
                  <a:moveTo>
                    <a:pt x="1415682" y="88899"/>
                  </a:moveTo>
                  <a:lnTo>
                    <a:pt x="567684" y="88899"/>
                  </a:lnTo>
                  <a:lnTo>
                    <a:pt x="578718" y="76199"/>
                  </a:lnTo>
                  <a:lnTo>
                    <a:pt x="1404648" y="76199"/>
                  </a:lnTo>
                  <a:lnTo>
                    <a:pt x="1415682" y="88899"/>
                  </a:lnTo>
                  <a:close/>
                </a:path>
                <a:path w="1983739" h="3073400">
                  <a:moveTo>
                    <a:pt x="1437554" y="101599"/>
                  </a:moveTo>
                  <a:lnTo>
                    <a:pt x="545811" y="101599"/>
                  </a:lnTo>
                  <a:lnTo>
                    <a:pt x="556714" y="88899"/>
                  </a:lnTo>
                  <a:lnTo>
                    <a:pt x="1426652" y="88899"/>
                  </a:lnTo>
                  <a:lnTo>
                    <a:pt x="1437554" y="101599"/>
                  </a:lnTo>
                  <a:close/>
                </a:path>
                <a:path w="1983739" h="3073400">
                  <a:moveTo>
                    <a:pt x="1469857" y="114299"/>
                  </a:moveTo>
                  <a:lnTo>
                    <a:pt x="513509" y="114299"/>
                  </a:lnTo>
                  <a:lnTo>
                    <a:pt x="524207" y="101599"/>
                  </a:lnTo>
                  <a:lnTo>
                    <a:pt x="1459159" y="101599"/>
                  </a:lnTo>
                  <a:lnTo>
                    <a:pt x="1469857" y="114299"/>
                  </a:lnTo>
                  <a:close/>
                </a:path>
                <a:path w="1983739" h="3073400">
                  <a:moveTo>
                    <a:pt x="1491032" y="126999"/>
                  </a:moveTo>
                  <a:lnTo>
                    <a:pt x="492334" y="126999"/>
                  </a:lnTo>
                  <a:lnTo>
                    <a:pt x="502885" y="114299"/>
                  </a:lnTo>
                  <a:lnTo>
                    <a:pt x="1480481" y="114299"/>
                  </a:lnTo>
                  <a:lnTo>
                    <a:pt x="1491032" y="126999"/>
                  </a:lnTo>
                  <a:close/>
                </a:path>
                <a:path w="1983739" h="3073400">
                  <a:moveTo>
                    <a:pt x="1511910" y="139699"/>
                  </a:moveTo>
                  <a:lnTo>
                    <a:pt x="471456" y="139699"/>
                  </a:lnTo>
                  <a:lnTo>
                    <a:pt x="481856" y="126999"/>
                  </a:lnTo>
                  <a:lnTo>
                    <a:pt x="1501510" y="126999"/>
                  </a:lnTo>
                  <a:lnTo>
                    <a:pt x="1511910" y="139699"/>
                  </a:lnTo>
                  <a:close/>
                </a:path>
                <a:path w="1983739" h="3073400">
                  <a:moveTo>
                    <a:pt x="1532471" y="152399"/>
                  </a:moveTo>
                  <a:lnTo>
                    <a:pt x="450895" y="152399"/>
                  </a:lnTo>
                  <a:lnTo>
                    <a:pt x="461135" y="139699"/>
                  </a:lnTo>
                  <a:lnTo>
                    <a:pt x="1522231" y="139699"/>
                  </a:lnTo>
                  <a:lnTo>
                    <a:pt x="1532471" y="152399"/>
                  </a:lnTo>
                  <a:close/>
                </a:path>
                <a:path w="1983739" h="3073400">
                  <a:moveTo>
                    <a:pt x="1562702" y="177799"/>
                  </a:moveTo>
                  <a:lnTo>
                    <a:pt x="420664" y="177799"/>
                  </a:lnTo>
                  <a:lnTo>
                    <a:pt x="430656" y="165099"/>
                  </a:lnTo>
                  <a:lnTo>
                    <a:pt x="440734" y="152399"/>
                  </a:lnTo>
                  <a:lnTo>
                    <a:pt x="1542632" y="152399"/>
                  </a:lnTo>
                  <a:lnTo>
                    <a:pt x="1552710" y="165099"/>
                  </a:lnTo>
                  <a:lnTo>
                    <a:pt x="1562702" y="177799"/>
                  </a:lnTo>
                  <a:close/>
                </a:path>
                <a:path w="1983739" h="3073400">
                  <a:moveTo>
                    <a:pt x="1582427" y="190499"/>
                  </a:moveTo>
                  <a:lnTo>
                    <a:pt x="400939" y="190499"/>
                  </a:lnTo>
                  <a:lnTo>
                    <a:pt x="410758" y="177799"/>
                  </a:lnTo>
                  <a:lnTo>
                    <a:pt x="1572608" y="177799"/>
                  </a:lnTo>
                  <a:lnTo>
                    <a:pt x="1582427" y="190499"/>
                  </a:lnTo>
                  <a:close/>
                </a:path>
                <a:path w="1983739" h="3073400">
                  <a:moveTo>
                    <a:pt x="1601797" y="203199"/>
                  </a:moveTo>
                  <a:lnTo>
                    <a:pt x="381569" y="203199"/>
                  </a:lnTo>
                  <a:lnTo>
                    <a:pt x="391208" y="190499"/>
                  </a:lnTo>
                  <a:lnTo>
                    <a:pt x="1592158" y="190499"/>
                  </a:lnTo>
                  <a:lnTo>
                    <a:pt x="1601797" y="203199"/>
                  </a:lnTo>
                  <a:close/>
                </a:path>
                <a:path w="1983739" h="3073400">
                  <a:moveTo>
                    <a:pt x="1630160" y="228599"/>
                  </a:moveTo>
                  <a:lnTo>
                    <a:pt x="353206" y="228599"/>
                  </a:lnTo>
                  <a:lnTo>
                    <a:pt x="362567" y="215899"/>
                  </a:lnTo>
                  <a:lnTo>
                    <a:pt x="372022" y="203199"/>
                  </a:lnTo>
                  <a:lnTo>
                    <a:pt x="1611344" y="203199"/>
                  </a:lnTo>
                  <a:lnTo>
                    <a:pt x="1620800" y="215899"/>
                  </a:lnTo>
                  <a:lnTo>
                    <a:pt x="1630160" y="228599"/>
                  </a:lnTo>
                  <a:close/>
                </a:path>
                <a:path w="1983739" h="3073400">
                  <a:moveTo>
                    <a:pt x="1648588" y="241299"/>
                  </a:moveTo>
                  <a:lnTo>
                    <a:pt x="334778" y="241299"/>
                  </a:lnTo>
                  <a:lnTo>
                    <a:pt x="343943" y="228599"/>
                  </a:lnTo>
                  <a:lnTo>
                    <a:pt x="1639423" y="228599"/>
                  </a:lnTo>
                  <a:lnTo>
                    <a:pt x="1648588" y="241299"/>
                  </a:lnTo>
                  <a:close/>
                </a:path>
                <a:path w="1983739" h="3073400">
                  <a:moveTo>
                    <a:pt x="1675488" y="266699"/>
                  </a:moveTo>
                  <a:lnTo>
                    <a:pt x="307878" y="266699"/>
                  </a:lnTo>
                  <a:lnTo>
                    <a:pt x="316742" y="253999"/>
                  </a:lnTo>
                  <a:lnTo>
                    <a:pt x="325710" y="241299"/>
                  </a:lnTo>
                  <a:lnTo>
                    <a:pt x="1657656" y="241299"/>
                  </a:lnTo>
                  <a:lnTo>
                    <a:pt x="1666624" y="253999"/>
                  </a:lnTo>
                  <a:lnTo>
                    <a:pt x="1675488" y="266699"/>
                  </a:lnTo>
                  <a:close/>
                </a:path>
                <a:path w="1983739" h="3073400">
                  <a:moveTo>
                    <a:pt x="1701461" y="292099"/>
                  </a:moveTo>
                  <a:lnTo>
                    <a:pt x="281905" y="292099"/>
                  </a:lnTo>
                  <a:lnTo>
                    <a:pt x="290458" y="279399"/>
                  </a:lnTo>
                  <a:lnTo>
                    <a:pt x="299116" y="266699"/>
                  </a:lnTo>
                  <a:lnTo>
                    <a:pt x="1684250" y="266699"/>
                  </a:lnTo>
                  <a:lnTo>
                    <a:pt x="1692908" y="279399"/>
                  </a:lnTo>
                  <a:lnTo>
                    <a:pt x="1701461" y="292099"/>
                  </a:lnTo>
                  <a:close/>
                </a:path>
                <a:path w="1983739" h="3073400">
                  <a:moveTo>
                    <a:pt x="1734589" y="330199"/>
                  </a:moveTo>
                  <a:lnTo>
                    <a:pt x="248777" y="330199"/>
                  </a:lnTo>
                  <a:lnTo>
                    <a:pt x="256895" y="317499"/>
                  </a:lnTo>
                  <a:lnTo>
                    <a:pt x="265124" y="304799"/>
                  </a:lnTo>
                  <a:lnTo>
                    <a:pt x="273460" y="292099"/>
                  </a:lnTo>
                  <a:lnTo>
                    <a:pt x="1709906" y="292099"/>
                  </a:lnTo>
                  <a:lnTo>
                    <a:pt x="1718243" y="304799"/>
                  </a:lnTo>
                  <a:lnTo>
                    <a:pt x="1726471" y="317499"/>
                  </a:lnTo>
                  <a:lnTo>
                    <a:pt x="1734589" y="330199"/>
                  </a:lnTo>
                  <a:close/>
                </a:path>
                <a:path w="1983739" h="3073400">
                  <a:moveTo>
                    <a:pt x="1765927" y="368299"/>
                  </a:moveTo>
                  <a:lnTo>
                    <a:pt x="217439" y="368299"/>
                  </a:lnTo>
                  <a:lnTo>
                    <a:pt x="225102" y="355599"/>
                  </a:lnTo>
                  <a:lnTo>
                    <a:pt x="232881" y="342899"/>
                  </a:lnTo>
                  <a:lnTo>
                    <a:pt x="240773" y="330199"/>
                  </a:lnTo>
                  <a:lnTo>
                    <a:pt x="1742594" y="330199"/>
                  </a:lnTo>
                  <a:lnTo>
                    <a:pt x="1750486" y="342899"/>
                  </a:lnTo>
                  <a:lnTo>
                    <a:pt x="1758264" y="355599"/>
                  </a:lnTo>
                  <a:lnTo>
                    <a:pt x="1765927" y="368299"/>
                  </a:lnTo>
                  <a:close/>
                </a:path>
                <a:path w="1983739" h="3073400">
                  <a:moveTo>
                    <a:pt x="1795400" y="406399"/>
                  </a:moveTo>
                  <a:lnTo>
                    <a:pt x="187967" y="406399"/>
                  </a:lnTo>
                  <a:lnTo>
                    <a:pt x="195156" y="393699"/>
                  </a:lnTo>
                  <a:lnTo>
                    <a:pt x="202466" y="380999"/>
                  </a:lnTo>
                  <a:lnTo>
                    <a:pt x="209894" y="368299"/>
                  </a:lnTo>
                  <a:lnTo>
                    <a:pt x="1773472" y="368299"/>
                  </a:lnTo>
                  <a:lnTo>
                    <a:pt x="1780900" y="380999"/>
                  </a:lnTo>
                  <a:lnTo>
                    <a:pt x="1788210" y="393699"/>
                  </a:lnTo>
                  <a:lnTo>
                    <a:pt x="1795400" y="406399"/>
                  </a:lnTo>
                  <a:close/>
                </a:path>
                <a:path w="1983739" h="3073400">
                  <a:moveTo>
                    <a:pt x="1829509" y="457199"/>
                  </a:moveTo>
                  <a:lnTo>
                    <a:pt x="153857" y="457199"/>
                  </a:lnTo>
                  <a:lnTo>
                    <a:pt x="160430" y="444499"/>
                  </a:lnTo>
                  <a:lnTo>
                    <a:pt x="167129" y="431799"/>
                  </a:lnTo>
                  <a:lnTo>
                    <a:pt x="173953" y="419099"/>
                  </a:lnTo>
                  <a:lnTo>
                    <a:pt x="180899" y="406399"/>
                  </a:lnTo>
                  <a:lnTo>
                    <a:pt x="1802467" y="406399"/>
                  </a:lnTo>
                  <a:lnTo>
                    <a:pt x="1809413" y="419099"/>
                  </a:lnTo>
                  <a:lnTo>
                    <a:pt x="1816237" y="431799"/>
                  </a:lnTo>
                  <a:lnTo>
                    <a:pt x="1822936" y="444499"/>
                  </a:lnTo>
                  <a:lnTo>
                    <a:pt x="1829509" y="457199"/>
                  </a:lnTo>
                  <a:close/>
                </a:path>
                <a:path w="1983739" h="3073400">
                  <a:moveTo>
                    <a:pt x="1860466" y="507999"/>
                  </a:moveTo>
                  <a:lnTo>
                    <a:pt x="122900" y="507999"/>
                  </a:lnTo>
                  <a:lnTo>
                    <a:pt x="128833" y="495299"/>
                  </a:lnTo>
                  <a:lnTo>
                    <a:pt x="134896" y="482599"/>
                  </a:lnTo>
                  <a:lnTo>
                    <a:pt x="141089" y="469899"/>
                  </a:lnTo>
                  <a:lnTo>
                    <a:pt x="147410" y="457199"/>
                  </a:lnTo>
                  <a:lnTo>
                    <a:pt x="1835956" y="457199"/>
                  </a:lnTo>
                  <a:lnTo>
                    <a:pt x="1842277" y="469899"/>
                  </a:lnTo>
                  <a:lnTo>
                    <a:pt x="1848470" y="482599"/>
                  </a:lnTo>
                  <a:lnTo>
                    <a:pt x="1854533" y="495299"/>
                  </a:lnTo>
                  <a:lnTo>
                    <a:pt x="1860466" y="507999"/>
                  </a:lnTo>
                  <a:close/>
                </a:path>
                <a:path w="1983739" h="3073400">
                  <a:moveTo>
                    <a:pt x="1903152" y="596899"/>
                  </a:moveTo>
                  <a:lnTo>
                    <a:pt x="80215" y="596899"/>
                  </a:lnTo>
                  <a:lnTo>
                    <a:pt x="85078" y="584199"/>
                  </a:lnTo>
                  <a:lnTo>
                    <a:pt x="100484" y="546099"/>
                  </a:lnTo>
                  <a:lnTo>
                    <a:pt x="117097" y="507999"/>
                  </a:lnTo>
                  <a:lnTo>
                    <a:pt x="1866269" y="507999"/>
                  </a:lnTo>
                  <a:lnTo>
                    <a:pt x="1882882" y="546099"/>
                  </a:lnTo>
                  <a:lnTo>
                    <a:pt x="1898289" y="584199"/>
                  </a:lnTo>
                  <a:lnTo>
                    <a:pt x="1903152" y="596899"/>
                  </a:lnTo>
                  <a:close/>
                </a:path>
                <a:path w="1983739" h="3073400">
                  <a:moveTo>
                    <a:pt x="1944125" y="711199"/>
                  </a:moveTo>
                  <a:lnTo>
                    <a:pt x="39241" y="711199"/>
                  </a:lnTo>
                  <a:lnTo>
                    <a:pt x="42702" y="698499"/>
                  </a:lnTo>
                  <a:lnTo>
                    <a:pt x="53941" y="660399"/>
                  </a:lnTo>
                  <a:lnTo>
                    <a:pt x="66451" y="622299"/>
                  </a:lnTo>
                  <a:lnTo>
                    <a:pt x="75488" y="596899"/>
                  </a:lnTo>
                  <a:lnTo>
                    <a:pt x="1907878" y="596899"/>
                  </a:lnTo>
                  <a:lnTo>
                    <a:pt x="1921225" y="634999"/>
                  </a:lnTo>
                  <a:lnTo>
                    <a:pt x="1933314" y="673099"/>
                  </a:lnTo>
                  <a:lnTo>
                    <a:pt x="1944125" y="711199"/>
                  </a:lnTo>
                  <a:close/>
                </a:path>
                <a:path w="1983739" h="3073400">
                  <a:moveTo>
                    <a:pt x="1979709" y="901699"/>
                  </a:moveTo>
                  <a:lnTo>
                    <a:pt x="3658" y="901699"/>
                  </a:lnTo>
                  <a:lnTo>
                    <a:pt x="4776" y="888999"/>
                  </a:lnTo>
                  <a:lnTo>
                    <a:pt x="9023" y="850899"/>
                  </a:lnTo>
                  <a:lnTo>
                    <a:pt x="14601" y="812799"/>
                  </a:lnTo>
                  <a:lnTo>
                    <a:pt x="21503" y="774699"/>
                  </a:lnTo>
                  <a:lnTo>
                    <a:pt x="29720" y="736599"/>
                  </a:lnTo>
                  <a:lnTo>
                    <a:pt x="35924" y="711199"/>
                  </a:lnTo>
                  <a:lnTo>
                    <a:pt x="1947443" y="711199"/>
                  </a:lnTo>
                  <a:lnTo>
                    <a:pt x="1956531" y="749299"/>
                  </a:lnTo>
                  <a:lnTo>
                    <a:pt x="1964311" y="787399"/>
                  </a:lnTo>
                  <a:lnTo>
                    <a:pt x="1970773" y="825499"/>
                  </a:lnTo>
                  <a:lnTo>
                    <a:pt x="1975908" y="863599"/>
                  </a:lnTo>
                  <a:lnTo>
                    <a:pt x="1979709" y="901699"/>
                  </a:lnTo>
                  <a:close/>
                </a:path>
                <a:path w="1983739" h="3073400">
                  <a:moveTo>
                    <a:pt x="1049464" y="3047999"/>
                  </a:moveTo>
                  <a:lnTo>
                    <a:pt x="933900" y="3047999"/>
                  </a:lnTo>
                  <a:lnTo>
                    <a:pt x="928680" y="3035299"/>
                  </a:lnTo>
                  <a:lnTo>
                    <a:pt x="914471" y="3009899"/>
                  </a:lnTo>
                  <a:lnTo>
                    <a:pt x="904156" y="2997199"/>
                  </a:lnTo>
                  <a:lnTo>
                    <a:pt x="891845" y="2971799"/>
                  </a:lnTo>
                  <a:lnTo>
                    <a:pt x="877646" y="2946399"/>
                  </a:lnTo>
                  <a:lnTo>
                    <a:pt x="861666" y="2920999"/>
                  </a:lnTo>
                  <a:lnTo>
                    <a:pt x="844014" y="2895599"/>
                  </a:lnTo>
                  <a:lnTo>
                    <a:pt x="824797" y="2857499"/>
                  </a:lnTo>
                  <a:lnTo>
                    <a:pt x="804123" y="2819399"/>
                  </a:lnTo>
                  <a:lnTo>
                    <a:pt x="782101" y="2781299"/>
                  </a:lnTo>
                  <a:lnTo>
                    <a:pt x="758837" y="2743199"/>
                  </a:lnTo>
                  <a:lnTo>
                    <a:pt x="734441" y="2705099"/>
                  </a:lnTo>
                  <a:lnTo>
                    <a:pt x="709020" y="2654299"/>
                  </a:lnTo>
                  <a:lnTo>
                    <a:pt x="682681" y="2616199"/>
                  </a:lnTo>
                  <a:lnTo>
                    <a:pt x="655533" y="2565399"/>
                  </a:lnTo>
                  <a:lnTo>
                    <a:pt x="627684" y="2514599"/>
                  </a:lnTo>
                  <a:lnTo>
                    <a:pt x="599242" y="2463799"/>
                  </a:lnTo>
                  <a:lnTo>
                    <a:pt x="570313" y="2400299"/>
                  </a:lnTo>
                  <a:lnTo>
                    <a:pt x="541008" y="2349499"/>
                  </a:lnTo>
                  <a:lnTo>
                    <a:pt x="511432" y="2298699"/>
                  </a:lnTo>
                  <a:lnTo>
                    <a:pt x="481695" y="2235199"/>
                  </a:lnTo>
                  <a:lnTo>
                    <a:pt x="451903" y="2184399"/>
                  </a:lnTo>
                  <a:lnTo>
                    <a:pt x="422166" y="2120899"/>
                  </a:lnTo>
                  <a:lnTo>
                    <a:pt x="392590" y="2070099"/>
                  </a:lnTo>
                  <a:lnTo>
                    <a:pt x="363285" y="2006599"/>
                  </a:lnTo>
                  <a:lnTo>
                    <a:pt x="334357" y="1943099"/>
                  </a:lnTo>
                  <a:lnTo>
                    <a:pt x="305914" y="1892299"/>
                  </a:lnTo>
                  <a:lnTo>
                    <a:pt x="278065" y="1828799"/>
                  </a:lnTo>
                  <a:lnTo>
                    <a:pt x="250918" y="1765299"/>
                  </a:lnTo>
                  <a:lnTo>
                    <a:pt x="224580" y="1714499"/>
                  </a:lnTo>
                  <a:lnTo>
                    <a:pt x="199159" y="1650999"/>
                  </a:lnTo>
                  <a:lnTo>
                    <a:pt x="174763" y="1600199"/>
                  </a:lnTo>
                  <a:lnTo>
                    <a:pt x="151500" y="1536699"/>
                  </a:lnTo>
                  <a:lnTo>
                    <a:pt x="129478" y="1485899"/>
                  </a:lnTo>
                  <a:lnTo>
                    <a:pt x="108805" y="1435099"/>
                  </a:lnTo>
                  <a:lnTo>
                    <a:pt x="89589" y="1384299"/>
                  </a:lnTo>
                  <a:lnTo>
                    <a:pt x="71937" y="1320799"/>
                  </a:lnTo>
                  <a:lnTo>
                    <a:pt x="55958" y="1282699"/>
                  </a:lnTo>
                  <a:lnTo>
                    <a:pt x="41759" y="1231899"/>
                  </a:lnTo>
                  <a:lnTo>
                    <a:pt x="29449" y="1181099"/>
                  </a:lnTo>
                  <a:lnTo>
                    <a:pt x="19135" y="1142999"/>
                  </a:lnTo>
                  <a:lnTo>
                    <a:pt x="10925" y="1092199"/>
                  </a:lnTo>
                  <a:lnTo>
                    <a:pt x="4927" y="1054099"/>
                  </a:lnTo>
                  <a:lnTo>
                    <a:pt x="1249" y="1015999"/>
                  </a:lnTo>
                  <a:lnTo>
                    <a:pt x="0" y="977899"/>
                  </a:lnTo>
                  <a:lnTo>
                    <a:pt x="76" y="965199"/>
                  </a:lnTo>
                  <a:lnTo>
                    <a:pt x="1196" y="927099"/>
                  </a:lnTo>
                  <a:lnTo>
                    <a:pt x="2688" y="901699"/>
                  </a:lnTo>
                  <a:lnTo>
                    <a:pt x="1980679" y="901699"/>
                  </a:lnTo>
                  <a:lnTo>
                    <a:pt x="1982694" y="939799"/>
                  </a:lnTo>
                  <a:lnTo>
                    <a:pt x="1983366" y="977899"/>
                  </a:lnTo>
                  <a:lnTo>
                    <a:pt x="1982116" y="1015999"/>
                  </a:lnTo>
                  <a:lnTo>
                    <a:pt x="1978438" y="1054099"/>
                  </a:lnTo>
                  <a:lnTo>
                    <a:pt x="1972441" y="1092199"/>
                  </a:lnTo>
                  <a:lnTo>
                    <a:pt x="1964231" y="1142999"/>
                  </a:lnTo>
                  <a:lnTo>
                    <a:pt x="1953917" y="1181099"/>
                  </a:lnTo>
                  <a:lnTo>
                    <a:pt x="1941607" y="1231899"/>
                  </a:lnTo>
                  <a:lnTo>
                    <a:pt x="1927409" y="1282699"/>
                  </a:lnTo>
                  <a:lnTo>
                    <a:pt x="1911431" y="1320799"/>
                  </a:lnTo>
                  <a:lnTo>
                    <a:pt x="1893780" y="1384299"/>
                  </a:lnTo>
                  <a:lnTo>
                    <a:pt x="1874564" y="1435099"/>
                  </a:lnTo>
                  <a:lnTo>
                    <a:pt x="1853891" y="1485899"/>
                  </a:lnTo>
                  <a:lnTo>
                    <a:pt x="1831870" y="1536699"/>
                  </a:lnTo>
                  <a:lnTo>
                    <a:pt x="1808608" y="1600199"/>
                  </a:lnTo>
                  <a:lnTo>
                    <a:pt x="1784213" y="1650999"/>
                  </a:lnTo>
                  <a:lnTo>
                    <a:pt x="1758793" y="1714499"/>
                  </a:lnTo>
                  <a:lnTo>
                    <a:pt x="1732455" y="1765299"/>
                  </a:lnTo>
                  <a:lnTo>
                    <a:pt x="1705308" y="1828799"/>
                  </a:lnTo>
                  <a:lnTo>
                    <a:pt x="1677460" y="1892299"/>
                  </a:lnTo>
                  <a:lnTo>
                    <a:pt x="1649019" y="1943099"/>
                  </a:lnTo>
                  <a:lnTo>
                    <a:pt x="1620091" y="2006599"/>
                  </a:lnTo>
                  <a:lnTo>
                    <a:pt x="1590786" y="2070099"/>
                  </a:lnTo>
                  <a:lnTo>
                    <a:pt x="1561211" y="2120899"/>
                  </a:lnTo>
                  <a:lnTo>
                    <a:pt x="1531474" y="2184399"/>
                  </a:lnTo>
                  <a:lnTo>
                    <a:pt x="1501684" y="2235199"/>
                  </a:lnTo>
                  <a:lnTo>
                    <a:pt x="1471947" y="2298699"/>
                  </a:lnTo>
                  <a:lnTo>
                    <a:pt x="1442372" y="2349499"/>
                  </a:lnTo>
                  <a:lnTo>
                    <a:pt x="1413066" y="2400299"/>
                  </a:lnTo>
                  <a:lnTo>
                    <a:pt x="1384138" y="2463799"/>
                  </a:lnTo>
                  <a:lnTo>
                    <a:pt x="1355696" y="2514599"/>
                  </a:lnTo>
                  <a:lnTo>
                    <a:pt x="1327847" y="2565399"/>
                  </a:lnTo>
                  <a:lnTo>
                    <a:pt x="1300699" y="2616199"/>
                  </a:lnTo>
                  <a:lnTo>
                    <a:pt x="1274360" y="2654299"/>
                  </a:lnTo>
                  <a:lnTo>
                    <a:pt x="1248939" y="2705099"/>
                  </a:lnTo>
                  <a:lnTo>
                    <a:pt x="1224542" y="2743199"/>
                  </a:lnTo>
                  <a:lnTo>
                    <a:pt x="1201279" y="2781299"/>
                  </a:lnTo>
                  <a:lnTo>
                    <a:pt x="1179256" y="2819399"/>
                  </a:lnTo>
                  <a:lnTo>
                    <a:pt x="1158581" y="2857499"/>
                  </a:lnTo>
                  <a:lnTo>
                    <a:pt x="1139364" y="2895599"/>
                  </a:lnTo>
                  <a:lnTo>
                    <a:pt x="1121710" y="2920999"/>
                  </a:lnTo>
                  <a:lnTo>
                    <a:pt x="1105730" y="2946399"/>
                  </a:lnTo>
                  <a:lnTo>
                    <a:pt x="1091529" y="2971799"/>
                  </a:lnTo>
                  <a:lnTo>
                    <a:pt x="1079217" y="2997199"/>
                  </a:lnTo>
                  <a:lnTo>
                    <a:pt x="1068900" y="3009899"/>
                  </a:lnTo>
                  <a:lnTo>
                    <a:pt x="1060688" y="3022599"/>
                  </a:lnTo>
                  <a:lnTo>
                    <a:pt x="1049464" y="3047999"/>
                  </a:lnTo>
                  <a:close/>
                </a:path>
                <a:path w="1983739" h="3073400">
                  <a:moveTo>
                    <a:pt x="1037799" y="3060699"/>
                  </a:moveTo>
                  <a:lnTo>
                    <a:pt x="945566" y="3060699"/>
                  </a:lnTo>
                  <a:lnTo>
                    <a:pt x="941298" y="3047999"/>
                  </a:lnTo>
                  <a:lnTo>
                    <a:pt x="1042067" y="3047999"/>
                  </a:lnTo>
                  <a:lnTo>
                    <a:pt x="1037799" y="3060699"/>
                  </a:lnTo>
                  <a:close/>
                </a:path>
                <a:path w="1983739" h="3073400">
                  <a:moveTo>
                    <a:pt x="1014953" y="3073399"/>
                  </a:moveTo>
                  <a:lnTo>
                    <a:pt x="968411" y="3073399"/>
                  </a:lnTo>
                  <a:lnTo>
                    <a:pt x="962909" y="3060699"/>
                  </a:lnTo>
                  <a:lnTo>
                    <a:pt x="1020456" y="3060699"/>
                  </a:lnTo>
                  <a:lnTo>
                    <a:pt x="1014953" y="307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31765" y="6978279"/>
            <a:ext cx="3762823" cy="330869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6726"/>
            <a:ext cx="16715740" cy="5735320"/>
            <a:chOff x="0" y="6726"/>
            <a:chExt cx="16715740" cy="5735320"/>
          </a:xfrm>
        </p:grpSpPr>
        <p:sp>
          <p:nvSpPr>
            <p:cNvPr id="7" name="object 7"/>
            <p:cNvSpPr/>
            <p:nvPr/>
          </p:nvSpPr>
          <p:spPr>
            <a:xfrm>
              <a:off x="1589540" y="5489800"/>
              <a:ext cx="15107285" cy="0"/>
            </a:xfrm>
            <a:custGeom>
              <a:avLst/>
              <a:gdLst/>
              <a:ahLst/>
              <a:cxnLst/>
              <a:rect l="l" t="t" r="r" b="b"/>
              <a:pathLst>
                <a:path w="15107285">
                  <a:moveTo>
                    <a:pt x="0" y="0"/>
                  </a:moveTo>
                  <a:lnTo>
                    <a:pt x="1510668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726"/>
              <a:ext cx="4070909" cy="57349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79685" y="2379377"/>
            <a:ext cx="122682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00" b="1" spc="1675" dirty="0">
                <a:solidFill>
                  <a:srgbClr val="FFFAFA"/>
                </a:solidFill>
                <a:latin typeface="Arial"/>
                <a:cs typeface="Arial"/>
              </a:rPr>
              <a:t>0</a:t>
            </a:r>
            <a:r>
              <a:rPr sz="6600" b="1" spc="434" dirty="0">
                <a:solidFill>
                  <a:srgbClr val="FFFAFA"/>
                </a:solidFill>
                <a:latin typeface="Arial"/>
                <a:cs typeface="Arial"/>
              </a:rPr>
              <a:t>5</a:t>
            </a:r>
            <a:endParaRPr sz="6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62643" y="5866302"/>
            <a:ext cx="3060700" cy="253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203835" indent="132080">
              <a:lnSpc>
                <a:spcPct val="114399"/>
              </a:lnSpc>
              <a:spcBef>
                <a:spcPts val="100"/>
              </a:spcBef>
              <a:tabLst>
                <a:tab pos="1942464" algn="l"/>
              </a:tabLst>
            </a:pPr>
            <a:r>
              <a:rPr sz="2950" b="1" spc="175" dirty="0">
                <a:solidFill>
                  <a:srgbClr val="231F20"/>
                </a:solidFill>
                <a:latin typeface="Arial"/>
                <a:cs typeface="Arial"/>
              </a:rPr>
              <a:t>AUGMENTED </a:t>
            </a:r>
            <a:r>
              <a:rPr sz="2950" b="1" spc="-80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sz="2950" b="1" spc="2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sz="2950" b="1" spc="22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2950" b="1" spc="105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sz="2950" b="1" spc="24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sz="2950" b="1" spc="225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2950" b="1" spc="-125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sz="2950" b="1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sz="2950" b="1" spc="48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50" b="1" spc="22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2950" b="1" spc="-1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sz="2950" b="1" spc="195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215900" marR="208279" algn="ctr">
              <a:lnSpc>
                <a:spcPct val="113199"/>
              </a:lnSpc>
              <a:spcBef>
                <a:spcPts val="1639"/>
              </a:spcBef>
            </a:pPr>
            <a:r>
              <a:rPr sz="1850" spc="155" dirty="0">
                <a:solidFill>
                  <a:srgbClr val="231F20"/>
                </a:solidFill>
                <a:latin typeface="Trebuchet MS"/>
                <a:cs typeface="Trebuchet MS"/>
              </a:rPr>
              <a:t>This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30" dirty="0">
                <a:solidFill>
                  <a:srgbClr val="231F20"/>
                </a:solidFill>
                <a:latin typeface="Trebuchet MS"/>
                <a:cs typeface="Trebuchet MS"/>
              </a:rPr>
              <a:t>is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used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65" dirty="0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areas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such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40" dirty="0">
                <a:solidFill>
                  <a:srgbClr val="231F20"/>
                </a:solidFill>
                <a:latin typeface="Trebuchet MS"/>
                <a:cs typeface="Trebuchet MS"/>
              </a:rPr>
              <a:t>gaming,</a:t>
            </a:r>
            <a:endParaRPr sz="1850">
              <a:latin typeface="Trebuchet MS"/>
              <a:cs typeface="Trebuchet MS"/>
            </a:endParaRPr>
          </a:p>
          <a:p>
            <a:pPr marL="12065" marR="5080" algn="ctr">
              <a:lnSpc>
                <a:spcPct val="113199"/>
              </a:lnSpc>
            </a:pPr>
            <a:r>
              <a:rPr sz="1850" spc="155" dirty="0">
                <a:solidFill>
                  <a:srgbClr val="231F20"/>
                </a:solidFill>
                <a:latin typeface="Trebuchet MS"/>
                <a:cs typeface="Trebuchet MS"/>
              </a:rPr>
              <a:t>entertainment,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14" dirty="0">
                <a:solidFill>
                  <a:srgbClr val="231F20"/>
                </a:solidFill>
                <a:latin typeface="Trebuchet MS"/>
                <a:cs typeface="Trebuchet MS"/>
              </a:rPr>
              <a:t>training, </a:t>
            </a:r>
            <a:r>
              <a:rPr sz="1850" spc="-5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50" dirty="0">
                <a:solidFill>
                  <a:srgbClr val="231F20"/>
                </a:solidFill>
                <a:latin typeface="Trebuchet MS"/>
                <a:cs typeface="Trebuchet MS"/>
              </a:rPr>
              <a:t>simulation.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90235" y="1920649"/>
            <a:ext cx="5474335" cy="3821429"/>
            <a:chOff x="6290235" y="1920649"/>
            <a:chExt cx="5474335" cy="3821429"/>
          </a:xfrm>
        </p:grpSpPr>
        <p:sp>
          <p:nvSpPr>
            <p:cNvPr id="12" name="object 12"/>
            <p:cNvSpPr/>
            <p:nvPr/>
          </p:nvSpPr>
          <p:spPr>
            <a:xfrm>
              <a:off x="6290235" y="1920649"/>
              <a:ext cx="1983739" cy="3073400"/>
            </a:xfrm>
            <a:custGeom>
              <a:avLst/>
              <a:gdLst/>
              <a:ahLst/>
              <a:cxnLst/>
              <a:rect l="l" t="t" r="r" b="b"/>
              <a:pathLst>
                <a:path w="1983740" h="3073400">
                  <a:moveTo>
                    <a:pt x="1173200" y="12699"/>
                  </a:moveTo>
                  <a:lnTo>
                    <a:pt x="810167" y="12699"/>
                  </a:lnTo>
                  <a:lnTo>
                    <a:pt x="822143" y="0"/>
                  </a:lnTo>
                  <a:lnTo>
                    <a:pt x="1161223" y="0"/>
                  </a:lnTo>
                  <a:lnTo>
                    <a:pt x="1173200" y="12699"/>
                  </a:lnTo>
                  <a:close/>
                </a:path>
                <a:path w="1983740" h="3073400">
                  <a:moveTo>
                    <a:pt x="1232642" y="25399"/>
                  </a:moveTo>
                  <a:lnTo>
                    <a:pt x="750724" y="25399"/>
                  </a:lnTo>
                  <a:lnTo>
                    <a:pt x="762548" y="12699"/>
                  </a:lnTo>
                  <a:lnTo>
                    <a:pt x="1220818" y="12699"/>
                  </a:lnTo>
                  <a:lnTo>
                    <a:pt x="1232642" y="25399"/>
                  </a:lnTo>
                  <a:close/>
                </a:path>
                <a:path w="1983740" h="3073400">
                  <a:moveTo>
                    <a:pt x="1279553" y="38099"/>
                  </a:moveTo>
                  <a:lnTo>
                    <a:pt x="703813" y="38099"/>
                  </a:lnTo>
                  <a:lnTo>
                    <a:pt x="715481" y="25399"/>
                  </a:lnTo>
                  <a:lnTo>
                    <a:pt x="1267885" y="25399"/>
                  </a:lnTo>
                  <a:lnTo>
                    <a:pt x="1279553" y="38099"/>
                  </a:lnTo>
                  <a:close/>
                </a:path>
                <a:path w="1983740" h="3073400">
                  <a:moveTo>
                    <a:pt x="1314287" y="50799"/>
                  </a:moveTo>
                  <a:lnTo>
                    <a:pt x="669080" y="50799"/>
                  </a:lnTo>
                  <a:lnTo>
                    <a:pt x="680611" y="38099"/>
                  </a:lnTo>
                  <a:lnTo>
                    <a:pt x="1302756" y="38099"/>
                  </a:lnTo>
                  <a:lnTo>
                    <a:pt x="1314287" y="50799"/>
                  </a:lnTo>
                  <a:close/>
                </a:path>
                <a:path w="1983740" h="3073400">
                  <a:moveTo>
                    <a:pt x="1348584" y="63499"/>
                  </a:moveTo>
                  <a:lnTo>
                    <a:pt x="634781" y="63499"/>
                  </a:lnTo>
                  <a:lnTo>
                    <a:pt x="646162" y="50799"/>
                  </a:lnTo>
                  <a:lnTo>
                    <a:pt x="1337204" y="50799"/>
                  </a:lnTo>
                  <a:lnTo>
                    <a:pt x="1348584" y="63499"/>
                  </a:lnTo>
                  <a:close/>
                </a:path>
                <a:path w="1983740" h="3073400">
                  <a:moveTo>
                    <a:pt x="1382399" y="76199"/>
                  </a:moveTo>
                  <a:lnTo>
                    <a:pt x="600967" y="76199"/>
                  </a:lnTo>
                  <a:lnTo>
                    <a:pt x="612183" y="63499"/>
                  </a:lnTo>
                  <a:lnTo>
                    <a:pt x="1371183" y="63499"/>
                  </a:lnTo>
                  <a:lnTo>
                    <a:pt x="1382399" y="76199"/>
                  </a:lnTo>
                  <a:close/>
                </a:path>
                <a:path w="1983740" h="3073400">
                  <a:moveTo>
                    <a:pt x="1415682" y="88899"/>
                  </a:moveTo>
                  <a:lnTo>
                    <a:pt x="567684" y="88899"/>
                  </a:lnTo>
                  <a:lnTo>
                    <a:pt x="578718" y="76199"/>
                  </a:lnTo>
                  <a:lnTo>
                    <a:pt x="1404648" y="76199"/>
                  </a:lnTo>
                  <a:lnTo>
                    <a:pt x="1415682" y="88899"/>
                  </a:lnTo>
                  <a:close/>
                </a:path>
                <a:path w="1983740" h="3073400">
                  <a:moveTo>
                    <a:pt x="1437554" y="101599"/>
                  </a:moveTo>
                  <a:lnTo>
                    <a:pt x="545811" y="101599"/>
                  </a:lnTo>
                  <a:lnTo>
                    <a:pt x="556714" y="88899"/>
                  </a:lnTo>
                  <a:lnTo>
                    <a:pt x="1426652" y="88899"/>
                  </a:lnTo>
                  <a:lnTo>
                    <a:pt x="1437554" y="101599"/>
                  </a:lnTo>
                  <a:close/>
                </a:path>
                <a:path w="1983740" h="3073400">
                  <a:moveTo>
                    <a:pt x="1469857" y="114299"/>
                  </a:moveTo>
                  <a:lnTo>
                    <a:pt x="513509" y="114299"/>
                  </a:lnTo>
                  <a:lnTo>
                    <a:pt x="524207" y="101599"/>
                  </a:lnTo>
                  <a:lnTo>
                    <a:pt x="1459159" y="101599"/>
                  </a:lnTo>
                  <a:lnTo>
                    <a:pt x="1469857" y="114299"/>
                  </a:lnTo>
                  <a:close/>
                </a:path>
                <a:path w="1983740" h="3073400">
                  <a:moveTo>
                    <a:pt x="1491032" y="126999"/>
                  </a:moveTo>
                  <a:lnTo>
                    <a:pt x="492334" y="126999"/>
                  </a:lnTo>
                  <a:lnTo>
                    <a:pt x="502885" y="114299"/>
                  </a:lnTo>
                  <a:lnTo>
                    <a:pt x="1480481" y="114299"/>
                  </a:lnTo>
                  <a:lnTo>
                    <a:pt x="1491032" y="126999"/>
                  </a:lnTo>
                  <a:close/>
                </a:path>
                <a:path w="1983740" h="3073400">
                  <a:moveTo>
                    <a:pt x="1511910" y="139699"/>
                  </a:moveTo>
                  <a:lnTo>
                    <a:pt x="471456" y="139699"/>
                  </a:lnTo>
                  <a:lnTo>
                    <a:pt x="481856" y="126999"/>
                  </a:lnTo>
                  <a:lnTo>
                    <a:pt x="1501510" y="126999"/>
                  </a:lnTo>
                  <a:lnTo>
                    <a:pt x="1511910" y="139699"/>
                  </a:lnTo>
                  <a:close/>
                </a:path>
                <a:path w="1983740" h="3073400">
                  <a:moveTo>
                    <a:pt x="1532471" y="152399"/>
                  </a:moveTo>
                  <a:lnTo>
                    <a:pt x="450895" y="152399"/>
                  </a:lnTo>
                  <a:lnTo>
                    <a:pt x="461135" y="139699"/>
                  </a:lnTo>
                  <a:lnTo>
                    <a:pt x="1522231" y="139699"/>
                  </a:lnTo>
                  <a:lnTo>
                    <a:pt x="1532471" y="152399"/>
                  </a:lnTo>
                  <a:close/>
                </a:path>
                <a:path w="1983740" h="3073400">
                  <a:moveTo>
                    <a:pt x="1562702" y="177799"/>
                  </a:moveTo>
                  <a:lnTo>
                    <a:pt x="420664" y="177799"/>
                  </a:lnTo>
                  <a:lnTo>
                    <a:pt x="430656" y="165099"/>
                  </a:lnTo>
                  <a:lnTo>
                    <a:pt x="440734" y="152399"/>
                  </a:lnTo>
                  <a:lnTo>
                    <a:pt x="1542632" y="152399"/>
                  </a:lnTo>
                  <a:lnTo>
                    <a:pt x="1552710" y="165099"/>
                  </a:lnTo>
                  <a:lnTo>
                    <a:pt x="1562702" y="177799"/>
                  </a:lnTo>
                  <a:close/>
                </a:path>
                <a:path w="1983740" h="3073400">
                  <a:moveTo>
                    <a:pt x="1582427" y="190499"/>
                  </a:moveTo>
                  <a:lnTo>
                    <a:pt x="400939" y="190499"/>
                  </a:lnTo>
                  <a:lnTo>
                    <a:pt x="410758" y="177799"/>
                  </a:lnTo>
                  <a:lnTo>
                    <a:pt x="1572608" y="177799"/>
                  </a:lnTo>
                  <a:lnTo>
                    <a:pt x="1582427" y="190499"/>
                  </a:lnTo>
                  <a:close/>
                </a:path>
                <a:path w="1983740" h="3073400">
                  <a:moveTo>
                    <a:pt x="1601797" y="203199"/>
                  </a:moveTo>
                  <a:lnTo>
                    <a:pt x="381569" y="203199"/>
                  </a:lnTo>
                  <a:lnTo>
                    <a:pt x="391208" y="190499"/>
                  </a:lnTo>
                  <a:lnTo>
                    <a:pt x="1592158" y="190499"/>
                  </a:lnTo>
                  <a:lnTo>
                    <a:pt x="1601797" y="203199"/>
                  </a:lnTo>
                  <a:close/>
                </a:path>
                <a:path w="1983740" h="3073400">
                  <a:moveTo>
                    <a:pt x="1630160" y="228599"/>
                  </a:moveTo>
                  <a:lnTo>
                    <a:pt x="353206" y="228599"/>
                  </a:lnTo>
                  <a:lnTo>
                    <a:pt x="362567" y="215899"/>
                  </a:lnTo>
                  <a:lnTo>
                    <a:pt x="372022" y="203199"/>
                  </a:lnTo>
                  <a:lnTo>
                    <a:pt x="1611344" y="203199"/>
                  </a:lnTo>
                  <a:lnTo>
                    <a:pt x="1620800" y="215899"/>
                  </a:lnTo>
                  <a:lnTo>
                    <a:pt x="1630160" y="228599"/>
                  </a:lnTo>
                  <a:close/>
                </a:path>
                <a:path w="1983740" h="3073400">
                  <a:moveTo>
                    <a:pt x="1648588" y="241299"/>
                  </a:moveTo>
                  <a:lnTo>
                    <a:pt x="334778" y="241299"/>
                  </a:lnTo>
                  <a:lnTo>
                    <a:pt x="343943" y="228599"/>
                  </a:lnTo>
                  <a:lnTo>
                    <a:pt x="1639423" y="228599"/>
                  </a:lnTo>
                  <a:lnTo>
                    <a:pt x="1648588" y="241299"/>
                  </a:lnTo>
                  <a:close/>
                </a:path>
                <a:path w="1983740" h="3073400">
                  <a:moveTo>
                    <a:pt x="1675488" y="266699"/>
                  </a:moveTo>
                  <a:lnTo>
                    <a:pt x="307878" y="266699"/>
                  </a:lnTo>
                  <a:lnTo>
                    <a:pt x="316742" y="253999"/>
                  </a:lnTo>
                  <a:lnTo>
                    <a:pt x="325710" y="241299"/>
                  </a:lnTo>
                  <a:lnTo>
                    <a:pt x="1657656" y="241299"/>
                  </a:lnTo>
                  <a:lnTo>
                    <a:pt x="1666624" y="253999"/>
                  </a:lnTo>
                  <a:lnTo>
                    <a:pt x="1675488" y="266699"/>
                  </a:lnTo>
                  <a:close/>
                </a:path>
                <a:path w="1983740" h="3073400">
                  <a:moveTo>
                    <a:pt x="1701461" y="292099"/>
                  </a:moveTo>
                  <a:lnTo>
                    <a:pt x="281905" y="292099"/>
                  </a:lnTo>
                  <a:lnTo>
                    <a:pt x="290458" y="279399"/>
                  </a:lnTo>
                  <a:lnTo>
                    <a:pt x="299116" y="266699"/>
                  </a:lnTo>
                  <a:lnTo>
                    <a:pt x="1684250" y="266699"/>
                  </a:lnTo>
                  <a:lnTo>
                    <a:pt x="1692908" y="279399"/>
                  </a:lnTo>
                  <a:lnTo>
                    <a:pt x="1701461" y="292099"/>
                  </a:lnTo>
                  <a:close/>
                </a:path>
                <a:path w="1983740" h="3073400">
                  <a:moveTo>
                    <a:pt x="1734589" y="330199"/>
                  </a:moveTo>
                  <a:lnTo>
                    <a:pt x="248777" y="330199"/>
                  </a:lnTo>
                  <a:lnTo>
                    <a:pt x="256895" y="317499"/>
                  </a:lnTo>
                  <a:lnTo>
                    <a:pt x="265124" y="304799"/>
                  </a:lnTo>
                  <a:lnTo>
                    <a:pt x="273460" y="292099"/>
                  </a:lnTo>
                  <a:lnTo>
                    <a:pt x="1709906" y="292099"/>
                  </a:lnTo>
                  <a:lnTo>
                    <a:pt x="1718243" y="304799"/>
                  </a:lnTo>
                  <a:lnTo>
                    <a:pt x="1726471" y="317499"/>
                  </a:lnTo>
                  <a:lnTo>
                    <a:pt x="1734589" y="330199"/>
                  </a:lnTo>
                  <a:close/>
                </a:path>
                <a:path w="1983740" h="3073400">
                  <a:moveTo>
                    <a:pt x="1765927" y="368299"/>
                  </a:moveTo>
                  <a:lnTo>
                    <a:pt x="217439" y="368299"/>
                  </a:lnTo>
                  <a:lnTo>
                    <a:pt x="225102" y="355599"/>
                  </a:lnTo>
                  <a:lnTo>
                    <a:pt x="232881" y="342899"/>
                  </a:lnTo>
                  <a:lnTo>
                    <a:pt x="240773" y="330199"/>
                  </a:lnTo>
                  <a:lnTo>
                    <a:pt x="1742594" y="330199"/>
                  </a:lnTo>
                  <a:lnTo>
                    <a:pt x="1750486" y="342899"/>
                  </a:lnTo>
                  <a:lnTo>
                    <a:pt x="1758264" y="355599"/>
                  </a:lnTo>
                  <a:lnTo>
                    <a:pt x="1765927" y="368299"/>
                  </a:lnTo>
                  <a:close/>
                </a:path>
                <a:path w="1983740" h="3073400">
                  <a:moveTo>
                    <a:pt x="1795400" y="406399"/>
                  </a:moveTo>
                  <a:lnTo>
                    <a:pt x="187967" y="406399"/>
                  </a:lnTo>
                  <a:lnTo>
                    <a:pt x="195156" y="393699"/>
                  </a:lnTo>
                  <a:lnTo>
                    <a:pt x="202466" y="380999"/>
                  </a:lnTo>
                  <a:lnTo>
                    <a:pt x="209894" y="368299"/>
                  </a:lnTo>
                  <a:lnTo>
                    <a:pt x="1773472" y="368299"/>
                  </a:lnTo>
                  <a:lnTo>
                    <a:pt x="1780900" y="380999"/>
                  </a:lnTo>
                  <a:lnTo>
                    <a:pt x="1788210" y="393699"/>
                  </a:lnTo>
                  <a:lnTo>
                    <a:pt x="1795400" y="406399"/>
                  </a:lnTo>
                  <a:close/>
                </a:path>
                <a:path w="1983740" h="3073400">
                  <a:moveTo>
                    <a:pt x="1829509" y="457199"/>
                  </a:moveTo>
                  <a:lnTo>
                    <a:pt x="153857" y="457199"/>
                  </a:lnTo>
                  <a:lnTo>
                    <a:pt x="160430" y="444499"/>
                  </a:lnTo>
                  <a:lnTo>
                    <a:pt x="167129" y="431799"/>
                  </a:lnTo>
                  <a:lnTo>
                    <a:pt x="173953" y="419099"/>
                  </a:lnTo>
                  <a:lnTo>
                    <a:pt x="180899" y="406399"/>
                  </a:lnTo>
                  <a:lnTo>
                    <a:pt x="1802467" y="406399"/>
                  </a:lnTo>
                  <a:lnTo>
                    <a:pt x="1809413" y="419099"/>
                  </a:lnTo>
                  <a:lnTo>
                    <a:pt x="1816237" y="431799"/>
                  </a:lnTo>
                  <a:lnTo>
                    <a:pt x="1822936" y="444499"/>
                  </a:lnTo>
                  <a:lnTo>
                    <a:pt x="1829509" y="457199"/>
                  </a:lnTo>
                  <a:close/>
                </a:path>
                <a:path w="1983740" h="3073400">
                  <a:moveTo>
                    <a:pt x="1860466" y="507999"/>
                  </a:moveTo>
                  <a:lnTo>
                    <a:pt x="122900" y="507999"/>
                  </a:lnTo>
                  <a:lnTo>
                    <a:pt x="128833" y="495299"/>
                  </a:lnTo>
                  <a:lnTo>
                    <a:pt x="134896" y="482599"/>
                  </a:lnTo>
                  <a:lnTo>
                    <a:pt x="141089" y="469899"/>
                  </a:lnTo>
                  <a:lnTo>
                    <a:pt x="147410" y="457199"/>
                  </a:lnTo>
                  <a:lnTo>
                    <a:pt x="1835956" y="457199"/>
                  </a:lnTo>
                  <a:lnTo>
                    <a:pt x="1842277" y="469899"/>
                  </a:lnTo>
                  <a:lnTo>
                    <a:pt x="1848470" y="482599"/>
                  </a:lnTo>
                  <a:lnTo>
                    <a:pt x="1854533" y="495299"/>
                  </a:lnTo>
                  <a:lnTo>
                    <a:pt x="1860466" y="507999"/>
                  </a:lnTo>
                  <a:close/>
                </a:path>
                <a:path w="1983740" h="3073400">
                  <a:moveTo>
                    <a:pt x="1903152" y="596899"/>
                  </a:moveTo>
                  <a:lnTo>
                    <a:pt x="80215" y="596899"/>
                  </a:lnTo>
                  <a:lnTo>
                    <a:pt x="85078" y="584199"/>
                  </a:lnTo>
                  <a:lnTo>
                    <a:pt x="100484" y="546099"/>
                  </a:lnTo>
                  <a:lnTo>
                    <a:pt x="117097" y="507999"/>
                  </a:lnTo>
                  <a:lnTo>
                    <a:pt x="1866269" y="507999"/>
                  </a:lnTo>
                  <a:lnTo>
                    <a:pt x="1882882" y="546099"/>
                  </a:lnTo>
                  <a:lnTo>
                    <a:pt x="1898289" y="584199"/>
                  </a:lnTo>
                  <a:lnTo>
                    <a:pt x="1903152" y="596899"/>
                  </a:lnTo>
                  <a:close/>
                </a:path>
                <a:path w="1983740" h="3073400">
                  <a:moveTo>
                    <a:pt x="1944125" y="711199"/>
                  </a:moveTo>
                  <a:lnTo>
                    <a:pt x="39241" y="711199"/>
                  </a:lnTo>
                  <a:lnTo>
                    <a:pt x="42702" y="698499"/>
                  </a:lnTo>
                  <a:lnTo>
                    <a:pt x="53941" y="660399"/>
                  </a:lnTo>
                  <a:lnTo>
                    <a:pt x="66451" y="622299"/>
                  </a:lnTo>
                  <a:lnTo>
                    <a:pt x="75488" y="596899"/>
                  </a:lnTo>
                  <a:lnTo>
                    <a:pt x="1907878" y="596899"/>
                  </a:lnTo>
                  <a:lnTo>
                    <a:pt x="1921225" y="634999"/>
                  </a:lnTo>
                  <a:lnTo>
                    <a:pt x="1933314" y="673099"/>
                  </a:lnTo>
                  <a:lnTo>
                    <a:pt x="1944125" y="711199"/>
                  </a:lnTo>
                  <a:close/>
                </a:path>
                <a:path w="1983740" h="3073400">
                  <a:moveTo>
                    <a:pt x="1979709" y="901699"/>
                  </a:moveTo>
                  <a:lnTo>
                    <a:pt x="3658" y="901699"/>
                  </a:lnTo>
                  <a:lnTo>
                    <a:pt x="4776" y="888999"/>
                  </a:lnTo>
                  <a:lnTo>
                    <a:pt x="9023" y="850899"/>
                  </a:lnTo>
                  <a:lnTo>
                    <a:pt x="14601" y="812799"/>
                  </a:lnTo>
                  <a:lnTo>
                    <a:pt x="21503" y="774699"/>
                  </a:lnTo>
                  <a:lnTo>
                    <a:pt x="29720" y="736599"/>
                  </a:lnTo>
                  <a:lnTo>
                    <a:pt x="35924" y="711199"/>
                  </a:lnTo>
                  <a:lnTo>
                    <a:pt x="1947443" y="711199"/>
                  </a:lnTo>
                  <a:lnTo>
                    <a:pt x="1956531" y="749299"/>
                  </a:lnTo>
                  <a:lnTo>
                    <a:pt x="1964311" y="787399"/>
                  </a:lnTo>
                  <a:lnTo>
                    <a:pt x="1970773" y="825499"/>
                  </a:lnTo>
                  <a:lnTo>
                    <a:pt x="1975908" y="863599"/>
                  </a:lnTo>
                  <a:lnTo>
                    <a:pt x="1979709" y="901699"/>
                  </a:lnTo>
                  <a:close/>
                </a:path>
                <a:path w="1983740" h="3073400">
                  <a:moveTo>
                    <a:pt x="1049464" y="3047999"/>
                  </a:moveTo>
                  <a:lnTo>
                    <a:pt x="933900" y="3047999"/>
                  </a:lnTo>
                  <a:lnTo>
                    <a:pt x="928680" y="3035299"/>
                  </a:lnTo>
                  <a:lnTo>
                    <a:pt x="914471" y="3009899"/>
                  </a:lnTo>
                  <a:lnTo>
                    <a:pt x="904156" y="2997199"/>
                  </a:lnTo>
                  <a:lnTo>
                    <a:pt x="891845" y="2971799"/>
                  </a:lnTo>
                  <a:lnTo>
                    <a:pt x="877646" y="2946399"/>
                  </a:lnTo>
                  <a:lnTo>
                    <a:pt x="861666" y="2920999"/>
                  </a:lnTo>
                  <a:lnTo>
                    <a:pt x="844014" y="2895599"/>
                  </a:lnTo>
                  <a:lnTo>
                    <a:pt x="824797" y="2857499"/>
                  </a:lnTo>
                  <a:lnTo>
                    <a:pt x="804123" y="2819399"/>
                  </a:lnTo>
                  <a:lnTo>
                    <a:pt x="782101" y="2781299"/>
                  </a:lnTo>
                  <a:lnTo>
                    <a:pt x="758837" y="2743199"/>
                  </a:lnTo>
                  <a:lnTo>
                    <a:pt x="734441" y="2705099"/>
                  </a:lnTo>
                  <a:lnTo>
                    <a:pt x="709020" y="2654299"/>
                  </a:lnTo>
                  <a:lnTo>
                    <a:pt x="682681" y="2616199"/>
                  </a:lnTo>
                  <a:lnTo>
                    <a:pt x="655533" y="2565399"/>
                  </a:lnTo>
                  <a:lnTo>
                    <a:pt x="627684" y="2514599"/>
                  </a:lnTo>
                  <a:lnTo>
                    <a:pt x="599242" y="2463799"/>
                  </a:lnTo>
                  <a:lnTo>
                    <a:pt x="570313" y="2400299"/>
                  </a:lnTo>
                  <a:lnTo>
                    <a:pt x="541008" y="2349499"/>
                  </a:lnTo>
                  <a:lnTo>
                    <a:pt x="511432" y="2298699"/>
                  </a:lnTo>
                  <a:lnTo>
                    <a:pt x="481695" y="2235199"/>
                  </a:lnTo>
                  <a:lnTo>
                    <a:pt x="451903" y="2184399"/>
                  </a:lnTo>
                  <a:lnTo>
                    <a:pt x="422166" y="2120899"/>
                  </a:lnTo>
                  <a:lnTo>
                    <a:pt x="392590" y="2070099"/>
                  </a:lnTo>
                  <a:lnTo>
                    <a:pt x="363285" y="2006599"/>
                  </a:lnTo>
                  <a:lnTo>
                    <a:pt x="334357" y="1943099"/>
                  </a:lnTo>
                  <a:lnTo>
                    <a:pt x="305914" y="1892299"/>
                  </a:lnTo>
                  <a:lnTo>
                    <a:pt x="278065" y="1828799"/>
                  </a:lnTo>
                  <a:lnTo>
                    <a:pt x="250918" y="1765299"/>
                  </a:lnTo>
                  <a:lnTo>
                    <a:pt x="224580" y="1714499"/>
                  </a:lnTo>
                  <a:lnTo>
                    <a:pt x="199159" y="1650999"/>
                  </a:lnTo>
                  <a:lnTo>
                    <a:pt x="174763" y="1600199"/>
                  </a:lnTo>
                  <a:lnTo>
                    <a:pt x="151500" y="1536699"/>
                  </a:lnTo>
                  <a:lnTo>
                    <a:pt x="129478" y="1485899"/>
                  </a:lnTo>
                  <a:lnTo>
                    <a:pt x="108805" y="1435099"/>
                  </a:lnTo>
                  <a:lnTo>
                    <a:pt x="89589" y="1384299"/>
                  </a:lnTo>
                  <a:lnTo>
                    <a:pt x="71937" y="1320799"/>
                  </a:lnTo>
                  <a:lnTo>
                    <a:pt x="55958" y="1282699"/>
                  </a:lnTo>
                  <a:lnTo>
                    <a:pt x="41759" y="1231899"/>
                  </a:lnTo>
                  <a:lnTo>
                    <a:pt x="29449" y="1181099"/>
                  </a:lnTo>
                  <a:lnTo>
                    <a:pt x="19135" y="1142999"/>
                  </a:lnTo>
                  <a:lnTo>
                    <a:pt x="10925" y="1092199"/>
                  </a:lnTo>
                  <a:lnTo>
                    <a:pt x="4927" y="1054099"/>
                  </a:lnTo>
                  <a:lnTo>
                    <a:pt x="1249" y="1015999"/>
                  </a:lnTo>
                  <a:lnTo>
                    <a:pt x="0" y="977899"/>
                  </a:lnTo>
                  <a:lnTo>
                    <a:pt x="76" y="965199"/>
                  </a:lnTo>
                  <a:lnTo>
                    <a:pt x="1196" y="927099"/>
                  </a:lnTo>
                  <a:lnTo>
                    <a:pt x="2688" y="901699"/>
                  </a:lnTo>
                  <a:lnTo>
                    <a:pt x="1980679" y="901699"/>
                  </a:lnTo>
                  <a:lnTo>
                    <a:pt x="1982694" y="939799"/>
                  </a:lnTo>
                  <a:lnTo>
                    <a:pt x="1983366" y="977899"/>
                  </a:lnTo>
                  <a:lnTo>
                    <a:pt x="1982116" y="1015999"/>
                  </a:lnTo>
                  <a:lnTo>
                    <a:pt x="1978438" y="1054099"/>
                  </a:lnTo>
                  <a:lnTo>
                    <a:pt x="1972441" y="1092199"/>
                  </a:lnTo>
                  <a:lnTo>
                    <a:pt x="1964231" y="1142999"/>
                  </a:lnTo>
                  <a:lnTo>
                    <a:pt x="1953917" y="1181099"/>
                  </a:lnTo>
                  <a:lnTo>
                    <a:pt x="1941607" y="1231899"/>
                  </a:lnTo>
                  <a:lnTo>
                    <a:pt x="1927409" y="1282699"/>
                  </a:lnTo>
                  <a:lnTo>
                    <a:pt x="1911431" y="1320799"/>
                  </a:lnTo>
                  <a:lnTo>
                    <a:pt x="1893780" y="1384299"/>
                  </a:lnTo>
                  <a:lnTo>
                    <a:pt x="1874564" y="1435099"/>
                  </a:lnTo>
                  <a:lnTo>
                    <a:pt x="1853891" y="1485899"/>
                  </a:lnTo>
                  <a:lnTo>
                    <a:pt x="1831870" y="1536699"/>
                  </a:lnTo>
                  <a:lnTo>
                    <a:pt x="1808608" y="1600199"/>
                  </a:lnTo>
                  <a:lnTo>
                    <a:pt x="1784213" y="1650999"/>
                  </a:lnTo>
                  <a:lnTo>
                    <a:pt x="1758793" y="1714499"/>
                  </a:lnTo>
                  <a:lnTo>
                    <a:pt x="1732455" y="1765299"/>
                  </a:lnTo>
                  <a:lnTo>
                    <a:pt x="1705308" y="1828799"/>
                  </a:lnTo>
                  <a:lnTo>
                    <a:pt x="1677460" y="1892299"/>
                  </a:lnTo>
                  <a:lnTo>
                    <a:pt x="1649019" y="1943099"/>
                  </a:lnTo>
                  <a:lnTo>
                    <a:pt x="1620091" y="2006599"/>
                  </a:lnTo>
                  <a:lnTo>
                    <a:pt x="1590786" y="2070099"/>
                  </a:lnTo>
                  <a:lnTo>
                    <a:pt x="1561211" y="2120899"/>
                  </a:lnTo>
                  <a:lnTo>
                    <a:pt x="1531474" y="2184399"/>
                  </a:lnTo>
                  <a:lnTo>
                    <a:pt x="1501684" y="2235199"/>
                  </a:lnTo>
                  <a:lnTo>
                    <a:pt x="1471947" y="2298699"/>
                  </a:lnTo>
                  <a:lnTo>
                    <a:pt x="1442372" y="2349499"/>
                  </a:lnTo>
                  <a:lnTo>
                    <a:pt x="1413066" y="2400299"/>
                  </a:lnTo>
                  <a:lnTo>
                    <a:pt x="1384138" y="2463799"/>
                  </a:lnTo>
                  <a:lnTo>
                    <a:pt x="1355696" y="2514599"/>
                  </a:lnTo>
                  <a:lnTo>
                    <a:pt x="1327847" y="2565399"/>
                  </a:lnTo>
                  <a:lnTo>
                    <a:pt x="1300699" y="2616199"/>
                  </a:lnTo>
                  <a:lnTo>
                    <a:pt x="1274360" y="2654299"/>
                  </a:lnTo>
                  <a:lnTo>
                    <a:pt x="1248939" y="2705099"/>
                  </a:lnTo>
                  <a:lnTo>
                    <a:pt x="1224542" y="2743199"/>
                  </a:lnTo>
                  <a:lnTo>
                    <a:pt x="1201279" y="2781299"/>
                  </a:lnTo>
                  <a:lnTo>
                    <a:pt x="1179256" y="2819399"/>
                  </a:lnTo>
                  <a:lnTo>
                    <a:pt x="1158581" y="2857499"/>
                  </a:lnTo>
                  <a:lnTo>
                    <a:pt x="1139364" y="2895599"/>
                  </a:lnTo>
                  <a:lnTo>
                    <a:pt x="1121710" y="2920999"/>
                  </a:lnTo>
                  <a:lnTo>
                    <a:pt x="1105730" y="2946399"/>
                  </a:lnTo>
                  <a:lnTo>
                    <a:pt x="1091529" y="2971799"/>
                  </a:lnTo>
                  <a:lnTo>
                    <a:pt x="1079217" y="2997199"/>
                  </a:lnTo>
                  <a:lnTo>
                    <a:pt x="1068900" y="3009899"/>
                  </a:lnTo>
                  <a:lnTo>
                    <a:pt x="1060688" y="3022599"/>
                  </a:lnTo>
                  <a:lnTo>
                    <a:pt x="1049464" y="3047999"/>
                  </a:lnTo>
                  <a:close/>
                </a:path>
                <a:path w="1983740" h="3073400">
                  <a:moveTo>
                    <a:pt x="1037799" y="3060699"/>
                  </a:moveTo>
                  <a:lnTo>
                    <a:pt x="945566" y="3060699"/>
                  </a:lnTo>
                  <a:lnTo>
                    <a:pt x="941298" y="3047999"/>
                  </a:lnTo>
                  <a:lnTo>
                    <a:pt x="1042067" y="3047999"/>
                  </a:lnTo>
                  <a:lnTo>
                    <a:pt x="1037799" y="3060699"/>
                  </a:lnTo>
                  <a:close/>
                </a:path>
                <a:path w="1983740" h="3073400">
                  <a:moveTo>
                    <a:pt x="1014953" y="3073399"/>
                  </a:moveTo>
                  <a:lnTo>
                    <a:pt x="968411" y="3073399"/>
                  </a:lnTo>
                  <a:lnTo>
                    <a:pt x="962909" y="3060699"/>
                  </a:lnTo>
                  <a:lnTo>
                    <a:pt x="1020456" y="3060699"/>
                  </a:lnTo>
                  <a:lnTo>
                    <a:pt x="1014953" y="307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30737" y="5240576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5" y="501081"/>
                  </a:moveTo>
                  <a:lnTo>
                    <a:pt x="205505" y="497045"/>
                  </a:lnTo>
                  <a:lnTo>
                    <a:pt x="163118" y="485407"/>
                  </a:lnTo>
                  <a:lnTo>
                    <a:pt x="124087" y="466875"/>
                  </a:lnTo>
                  <a:lnTo>
                    <a:pt x="89120" y="442157"/>
                  </a:lnTo>
                  <a:lnTo>
                    <a:pt x="58923" y="411961"/>
                  </a:lnTo>
                  <a:lnTo>
                    <a:pt x="34206" y="376993"/>
                  </a:lnTo>
                  <a:lnTo>
                    <a:pt x="15674" y="337962"/>
                  </a:lnTo>
                  <a:lnTo>
                    <a:pt x="4036" y="295576"/>
                  </a:lnTo>
                  <a:lnTo>
                    <a:pt x="0" y="250542"/>
                  </a:lnTo>
                  <a:lnTo>
                    <a:pt x="4036" y="205505"/>
                  </a:lnTo>
                  <a:lnTo>
                    <a:pt x="15674" y="163119"/>
                  </a:lnTo>
                  <a:lnTo>
                    <a:pt x="34206" y="124088"/>
                  </a:lnTo>
                  <a:lnTo>
                    <a:pt x="58923" y="89120"/>
                  </a:lnTo>
                  <a:lnTo>
                    <a:pt x="89120" y="58924"/>
                  </a:lnTo>
                  <a:lnTo>
                    <a:pt x="124087" y="34206"/>
                  </a:lnTo>
                  <a:lnTo>
                    <a:pt x="163118" y="15674"/>
                  </a:lnTo>
                  <a:lnTo>
                    <a:pt x="205505" y="4036"/>
                  </a:lnTo>
                  <a:lnTo>
                    <a:pt x="250540" y="0"/>
                  </a:lnTo>
                  <a:lnTo>
                    <a:pt x="295575" y="4036"/>
                  </a:lnTo>
                  <a:lnTo>
                    <a:pt x="337962" y="15674"/>
                  </a:lnTo>
                  <a:lnTo>
                    <a:pt x="376993" y="34206"/>
                  </a:lnTo>
                  <a:lnTo>
                    <a:pt x="411961" y="58924"/>
                  </a:lnTo>
                  <a:lnTo>
                    <a:pt x="442157" y="89120"/>
                  </a:lnTo>
                  <a:lnTo>
                    <a:pt x="466875" y="124088"/>
                  </a:lnTo>
                  <a:lnTo>
                    <a:pt x="485407" y="163119"/>
                  </a:lnTo>
                  <a:lnTo>
                    <a:pt x="497045" y="205505"/>
                  </a:lnTo>
                  <a:lnTo>
                    <a:pt x="501081" y="250539"/>
                  </a:lnTo>
                  <a:lnTo>
                    <a:pt x="497045" y="295576"/>
                  </a:lnTo>
                  <a:lnTo>
                    <a:pt x="485407" y="337962"/>
                  </a:lnTo>
                  <a:lnTo>
                    <a:pt x="466875" y="376993"/>
                  </a:lnTo>
                  <a:lnTo>
                    <a:pt x="442157" y="411961"/>
                  </a:lnTo>
                  <a:lnTo>
                    <a:pt x="411961" y="442157"/>
                  </a:lnTo>
                  <a:lnTo>
                    <a:pt x="376993" y="466875"/>
                  </a:lnTo>
                  <a:lnTo>
                    <a:pt x="337962" y="485407"/>
                  </a:lnTo>
                  <a:lnTo>
                    <a:pt x="295575" y="497045"/>
                  </a:lnTo>
                  <a:lnTo>
                    <a:pt x="250545" y="501081"/>
                  </a:lnTo>
                  <a:close/>
                </a:path>
              </a:pathLst>
            </a:custGeom>
            <a:solidFill>
              <a:srgbClr val="1212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80792" y="1920649"/>
              <a:ext cx="1983739" cy="3073400"/>
            </a:xfrm>
            <a:custGeom>
              <a:avLst/>
              <a:gdLst/>
              <a:ahLst/>
              <a:cxnLst/>
              <a:rect l="l" t="t" r="r" b="b"/>
              <a:pathLst>
                <a:path w="1983740" h="3073400">
                  <a:moveTo>
                    <a:pt x="1173200" y="12699"/>
                  </a:moveTo>
                  <a:lnTo>
                    <a:pt x="810167" y="12699"/>
                  </a:lnTo>
                  <a:lnTo>
                    <a:pt x="822143" y="0"/>
                  </a:lnTo>
                  <a:lnTo>
                    <a:pt x="1161223" y="0"/>
                  </a:lnTo>
                  <a:lnTo>
                    <a:pt x="1173200" y="12699"/>
                  </a:lnTo>
                  <a:close/>
                </a:path>
                <a:path w="1983740" h="3073400">
                  <a:moveTo>
                    <a:pt x="1232642" y="25399"/>
                  </a:moveTo>
                  <a:lnTo>
                    <a:pt x="750724" y="25399"/>
                  </a:lnTo>
                  <a:lnTo>
                    <a:pt x="762548" y="12699"/>
                  </a:lnTo>
                  <a:lnTo>
                    <a:pt x="1220818" y="12699"/>
                  </a:lnTo>
                  <a:lnTo>
                    <a:pt x="1232642" y="25399"/>
                  </a:lnTo>
                  <a:close/>
                </a:path>
                <a:path w="1983740" h="3073400">
                  <a:moveTo>
                    <a:pt x="1279553" y="38099"/>
                  </a:moveTo>
                  <a:lnTo>
                    <a:pt x="703813" y="38099"/>
                  </a:lnTo>
                  <a:lnTo>
                    <a:pt x="715481" y="25399"/>
                  </a:lnTo>
                  <a:lnTo>
                    <a:pt x="1267885" y="25399"/>
                  </a:lnTo>
                  <a:lnTo>
                    <a:pt x="1279553" y="38099"/>
                  </a:lnTo>
                  <a:close/>
                </a:path>
                <a:path w="1983740" h="3073400">
                  <a:moveTo>
                    <a:pt x="1314287" y="50799"/>
                  </a:moveTo>
                  <a:lnTo>
                    <a:pt x="669080" y="50799"/>
                  </a:lnTo>
                  <a:lnTo>
                    <a:pt x="680611" y="38099"/>
                  </a:lnTo>
                  <a:lnTo>
                    <a:pt x="1302756" y="38099"/>
                  </a:lnTo>
                  <a:lnTo>
                    <a:pt x="1314287" y="50799"/>
                  </a:lnTo>
                  <a:close/>
                </a:path>
                <a:path w="1983740" h="3073400">
                  <a:moveTo>
                    <a:pt x="1348584" y="63499"/>
                  </a:moveTo>
                  <a:lnTo>
                    <a:pt x="634781" y="63499"/>
                  </a:lnTo>
                  <a:lnTo>
                    <a:pt x="646162" y="50799"/>
                  </a:lnTo>
                  <a:lnTo>
                    <a:pt x="1337204" y="50799"/>
                  </a:lnTo>
                  <a:lnTo>
                    <a:pt x="1348584" y="63499"/>
                  </a:lnTo>
                  <a:close/>
                </a:path>
                <a:path w="1983740" h="3073400">
                  <a:moveTo>
                    <a:pt x="1382399" y="76199"/>
                  </a:moveTo>
                  <a:lnTo>
                    <a:pt x="600967" y="76199"/>
                  </a:lnTo>
                  <a:lnTo>
                    <a:pt x="612183" y="63499"/>
                  </a:lnTo>
                  <a:lnTo>
                    <a:pt x="1371183" y="63499"/>
                  </a:lnTo>
                  <a:lnTo>
                    <a:pt x="1382399" y="76199"/>
                  </a:lnTo>
                  <a:close/>
                </a:path>
                <a:path w="1983740" h="3073400">
                  <a:moveTo>
                    <a:pt x="1415682" y="88899"/>
                  </a:moveTo>
                  <a:lnTo>
                    <a:pt x="567684" y="88899"/>
                  </a:lnTo>
                  <a:lnTo>
                    <a:pt x="578718" y="76199"/>
                  </a:lnTo>
                  <a:lnTo>
                    <a:pt x="1404648" y="76199"/>
                  </a:lnTo>
                  <a:lnTo>
                    <a:pt x="1415682" y="88899"/>
                  </a:lnTo>
                  <a:close/>
                </a:path>
                <a:path w="1983740" h="3073400">
                  <a:moveTo>
                    <a:pt x="1437554" y="101599"/>
                  </a:moveTo>
                  <a:lnTo>
                    <a:pt x="545811" y="101599"/>
                  </a:lnTo>
                  <a:lnTo>
                    <a:pt x="556714" y="88899"/>
                  </a:lnTo>
                  <a:lnTo>
                    <a:pt x="1426652" y="88899"/>
                  </a:lnTo>
                  <a:lnTo>
                    <a:pt x="1437554" y="101599"/>
                  </a:lnTo>
                  <a:close/>
                </a:path>
                <a:path w="1983740" h="3073400">
                  <a:moveTo>
                    <a:pt x="1469857" y="114299"/>
                  </a:moveTo>
                  <a:lnTo>
                    <a:pt x="513509" y="114299"/>
                  </a:lnTo>
                  <a:lnTo>
                    <a:pt x="524207" y="101599"/>
                  </a:lnTo>
                  <a:lnTo>
                    <a:pt x="1459159" y="101599"/>
                  </a:lnTo>
                  <a:lnTo>
                    <a:pt x="1469857" y="114299"/>
                  </a:lnTo>
                  <a:close/>
                </a:path>
                <a:path w="1983740" h="3073400">
                  <a:moveTo>
                    <a:pt x="1491032" y="126999"/>
                  </a:moveTo>
                  <a:lnTo>
                    <a:pt x="492334" y="126999"/>
                  </a:lnTo>
                  <a:lnTo>
                    <a:pt x="502885" y="114299"/>
                  </a:lnTo>
                  <a:lnTo>
                    <a:pt x="1480481" y="114299"/>
                  </a:lnTo>
                  <a:lnTo>
                    <a:pt x="1491032" y="126999"/>
                  </a:lnTo>
                  <a:close/>
                </a:path>
                <a:path w="1983740" h="3073400">
                  <a:moveTo>
                    <a:pt x="1511910" y="139699"/>
                  </a:moveTo>
                  <a:lnTo>
                    <a:pt x="471456" y="139699"/>
                  </a:lnTo>
                  <a:lnTo>
                    <a:pt x="481856" y="126999"/>
                  </a:lnTo>
                  <a:lnTo>
                    <a:pt x="1501510" y="126999"/>
                  </a:lnTo>
                  <a:lnTo>
                    <a:pt x="1511910" y="139699"/>
                  </a:lnTo>
                  <a:close/>
                </a:path>
                <a:path w="1983740" h="3073400">
                  <a:moveTo>
                    <a:pt x="1532471" y="152399"/>
                  </a:moveTo>
                  <a:lnTo>
                    <a:pt x="450895" y="152399"/>
                  </a:lnTo>
                  <a:lnTo>
                    <a:pt x="461135" y="139699"/>
                  </a:lnTo>
                  <a:lnTo>
                    <a:pt x="1522231" y="139699"/>
                  </a:lnTo>
                  <a:lnTo>
                    <a:pt x="1532471" y="152399"/>
                  </a:lnTo>
                  <a:close/>
                </a:path>
                <a:path w="1983740" h="3073400">
                  <a:moveTo>
                    <a:pt x="1562702" y="177799"/>
                  </a:moveTo>
                  <a:lnTo>
                    <a:pt x="420664" y="177799"/>
                  </a:lnTo>
                  <a:lnTo>
                    <a:pt x="430656" y="165099"/>
                  </a:lnTo>
                  <a:lnTo>
                    <a:pt x="440734" y="152399"/>
                  </a:lnTo>
                  <a:lnTo>
                    <a:pt x="1542632" y="152399"/>
                  </a:lnTo>
                  <a:lnTo>
                    <a:pt x="1552710" y="165099"/>
                  </a:lnTo>
                  <a:lnTo>
                    <a:pt x="1562702" y="177799"/>
                  </a:lnTo>
                  <a:close/>
                </a:path>
                <a:path w="1983740" h="3073400">
                  <a:moveTo>
                    <a:pt x="1582427" y="190499"/>
                  </a:moveTo>
                  <a:lnTo>
                    <a:pt x="400939" y="190499"/>
                  </a:lnTo>
                  <a:lnTo>
                    <a:pt x="410758" y="177799"/>
                  </a:lnTo>
                  <a:lnTo>
                    <a:pt x="1572608" y="177799"/>
                  </a:lnTo>
                  <a:lnTo>
                    <a:pt x="1582427" y="190499"/>
                  </a:lnTo>
                  <a:close/>
                </a:path>
                <a:path w="1983740" h="3073400">
                  <a:moveTo>
                    <a:pt x="1601797" y="203199"/>
                  </a:moveTo>
                  <a:lnTo>
                    <a:pt x="381569" y="203199"/>
                  </a:lnTo>
                  <a:lnTo>
                    <a:pt x="391208" y="190499"/>
                  </a:lnTo>
                  <a:lnTo>
                    <a:pt x="1592158" y="190499"/>
                  </a:lnTo>
                  <a:lnTo>
                    <a:pt x="1601797" y="203199"/>
                  </a:lnTo>
                  <a:close/>
                </a:path>
                <a:path w="1983740" h="3073400">
                  <a:moveTo>
                    <a:pt x="1630160" y="228599"/>
                  </a:moveTo>
                  <a:lnTo>
                    <a:pt x="353206" y="228599"/>
                  </a:lnTo>
                  <a:lnTo>
                    <a:pt x="362567" y="215899"/>
                  </a:lnTo>
                  <a:lnTo>
                    <a:pt x="372022" y="203199"/>
                  </a:lnTo>
                  <a:lnTo>
                    <a:pt x="1611344" y="203199"/>
                  </a:lnTo>
                  <a:lnTo>
                    <a:pt x="1620800" y="215899"/>
                  </a:lnTo>
                  <a:lnTo>
                    <a:pt x="1630160" y="228599"/>
                  </a:lnTo>
                  <a:close/>
                </a:path>
                <a:path w="1983740" h="3073400">
                  <a:moveTo>
                    <a:pt x="1648588" y="241299"/>
                  </a:moveTo>
                  <a:lnTo>
                    <a:pt x="334778" y="241299"/>
                  </a:lnTo>
                  <a:lnTo>
                    <a:pt x="343943" y="228599"/>
                  </a:lnTo>
                  <a:lnTo>
                    <a:pt x="1639423" y="228599"/>
                  </a:lnTo>
                  <a:lnTo>
                    <a:pt x="1648588" y="241299"/>
                  </a:lnTo>
                  <a:close/>
                </a:path>
                <a:path w="1983740" h="3073400">
                  <a:moveTo>
                    <a:pt x="1675488" y="266699"/>
                  </a:moveTo>
                  <a:lnTo>
                    <a:pt x="307878" y="266699"/>
                  </a:lnTo>
                  <a:lnTo>
                    <a:pt x="316742" y="253999"/>
                  </a:lnTo>
                  <a:lnTo>
                    <a:pt x="325710" y="241299"/>
                  </a:lnTo>
                  <a:lnTo>
                    <a:pt x="1657656" y="241299"/>
                  </a:lnTo>
                  <a:lnTo>
                    <a:pt x="1666624" y="253999"/>
                  </a:lnTo>
                  <a:lnTo>
                    <a:pt x="1675488" y="266699"/>
                  </a:lnTo>
                  <a:close/>
                </a:path>
                <a:path w="1983740" h="3073400">
                  <a:moveTo>
                    <a:pt x="1701461" y="292099"/>
                  </a:moveTo>
                  <a:lnTo>
                    <a:pt x="281905" y="292099"/>
                  </a:lnTo>
                  <a:lnTo>
                    <a:pt x="290458" y="279399"/>
                  </a:lnTo>
                  <a:lnTo>
                    <a:pt x="299116" y="266699"/>
                  </a:lnTo>
                  <a:lnTo>
                    <a:pt x="1684250" y="266699"/>
                  </a:lnTo>
                  <a:lnTo>
                    <a:pt x="1692908" y="279399"/>
                  </a:lnTo>
                  <a:lnTo>
                    <a:pt x="1701461" y="292099"/>
                  </a:lnTo>
                  <a:close/>
                </a:path>
                <a:path w="1983740" h="3073400">
                  <a:moveTo>
                    <a:pt x="1734589" y="330199"/>
                  </a:moveTo>
                  <a:lnTo>
                    <a:pt x="248777" y="330199"/>
                  </a:lnTo>
                  <a:lnTo>
                    <a:pt x="256895" y="317499"/>
                  </a:lnTo>
                  <a:lnTo>
                    <a:pt x="265124" y="304799"/>
                  </a:lnTo>
                  <a:lnTo>
                    <a:pt x="273460" y="292099"/>
                  </a:lnTo>
                  <a:lnTo>
                    <a:pt x="1709906" y="292099"/>
                  </a:lnTo>
                  <a:lnTo>
                    <a:pt x="1718243" y="304799"/>
                  </a:lnTo>
                  <a:lnTo>
                    <a:pt x="1726471" y="317499"/>
                  </a:lnTo>
                  <a:lnTo>
                    <a:pt x="1734589" y="330199"/>
                  </a:lnTo>
                  <a:close/>
                </a:path>
                <a:path w="1983740" h="3073400">
                  <a:moveTo>
                    <a:pt x="1765927" y="368299"/>
                  </a:moveTo>
                  <a:lnTo>
                    <a:pt x="217439" y="368299"/>
                  </a:lnTo>
                  <a:lnTo>
                    <a:pt x="225102" y="355599"/>
                  </a:lnTo>
                  <a:lnTo>
                    <a:pt x="232881" y="342899"/>
                  </a:lnTo>
                  <a:lnTo>
                    <a:pt x="240773" y="330199"/>
                  </a:lnTo>
                  <a:lnTo>
                    <a:pt x="1742594" y="330199"/>
                  </a:lnTo>
                  <a:lnTo>
                    <a:pt x="1750486" y="342899"/>
                  </a:lnTo>
                  <a:lnTo>
                    <a:pt x="1758264" y="355599"/>
                  </a:lnTo>
                  <a:lnTo>
                    <a:pt x="1765927" y="368299"/>
                  </a:lnTo>
                  <a:close/>
                </a:path>
                <a:path w="1983740" h="3073400">
                  <a:moveTo>
                    <a:pt x="1795400" y="406399"/>
                  </a:moveTo>
                  <a:lnTo>
                    <a:pt x="187967" y="406399"/>
                  </a:lnTo>
                  <a:lnTo>
                    <a:pt x="195156" y="393699"/>
                  </a:lnTo>
                  <a:lnTo>
                    <a:pt x="202466" y="380999"/>
                  </a:lnTo>
                  <a:lnTo>
                    <a:pt x="209894" y="368299"/>
                  </a:lnTo>
                  <a:lnTo>
                    <a:pt x="1773472" y="368299"/>
                  </a:lnTo>
                  <a:lnTo>
                    <a:pt x="1780900" y="380999"/>
                  </a:lnTo>
                  <a:lnTo>
                    <a:pt x="1788210" y="393699"/>
                  </a:lnTo>
                  <a:lnTo>
                    <a:pt x="1795400" y="406399"/>
                  </a:lnTo>
                  <a:close/>
                </a:path>
                <a:path w="1983740" h="3073400">
                  <a:moveTo>
                    <a:pt x="1829509" y="457199"/>
                  </a:moveTo>
                  <a:lnTo>
                    <a:pt x="153857" y="457199"/>
                  </a:lnTo>
                  <a:lnTo>
                    <a:pt x="160430" y="444499"/>
                  </a:lnTo>
                  <a:lnTo>
                    <a:pt x="167129" y="431799"/>
                  </a:lnTo>
                  <a:lnTo>
                    <a:pt x="173953" y="419099"/>
                  </a:lnTo>
                  <a:lnTo>
                    <a:pt x="180899" y="406399"/>
                  </a:lnTo>
                  <a:lnTo>
                    <a:pt x="1802467" y="406399"/>
                  </a:lnTo>
                  <a:lnTo>
                    <a:pt x="1809413" y="419099"/>
                  </a:lnTo>
                  <a:lnTo>
                    <a:pt x="1816237" y="431799"/>
                  </a:lnTo>
                  <a:lnTo>
                    <a:pt x="1822936" y="444499"/>
                  </a:lnTo>
                  <a:lnTo>
                    <a:pt x="1829509" y="457199"/>
                  </a:lnTo>
                  <a:close/>
                </a:path>
                <a:path w="1983740" h="3073400">
                  <a:moveTo>
                    <a:pt x="1860466" y="507999"/>
                  </a:moveTo>
                  <a:lnTo>
                    <a:pt x="122900" y="507999"/>
                  </a:lnTo>
                  <a:lnTo>
                    <a:pt x="128833" y="495299"/>
                  </a:lnTo>
                  <a:lnTo>
                    <a:pt x="134896" y="482599"/>
                  </a:lnTo>
                  <a:lnTo>
                    <a:pt x="141089" y="469899"/>
                  </a:lnTo>
                  <a:lnTo>
                    <a:pt x="147410" y="457199"/>
                  </a:lnTo>
                  <a:lnTo>
                    <a:pt x="1835956" y="457199"/>
                  </a:lnTo>
                  <a:lnTo>
                    <a:pt x="1842277" y="469899"/>
                  </a:lnTo>
                  <a:lnTo>
                    <a:pt x="1848470" y="482599"/>
                  </a:lnTo>
                  <a:lnTo>
                    <a:pt x="1854533" y="495299"/>
                  </a:lnTo>
                  <a:lnTo>
                    <a:pt x="1860466" y="507999"/>
                  </a:lnTo>
                  <a:close/>
                </a:path>
                <a:path w="1983740" h="3073400">
                  <a:moveTo>
                    <a:pt x="1903152" y="596899"/>
                  </a:moveTo>
                  <a:lnTo>
                    <a:pt x="80215" y="596899"/>
                  </a:lnTo>
                  <a:lnTo>
                    <a:pt x="85078" y="584199"/>
                  </a:lnTo>
                  <a:lnTo>
                    <a:pt x="100484" y="546099"/>
                  </a:lnTo>
                  <a:lnTo>
                    <a:pt x="117097" y="507999"/>
                  </a:lnTo>
                  <a:lnTo>
                    <a:pt x="1866269" y="507999"/>
                  </a:lnTo>
                  <a:lnTo>
                    <a:pt x="1882882" y="546099"/>
                  </a:lnTo>
                  <a:lnTo>
                    <a:pt x="1898289" y="584199"/>
                  </a:lnTo>
                  <a:lnTo>
                    <a:pt x="1903152" y="596899"/>
                  </a:lnTo>
                  <a:close/>
                </a:path>
                <a:path w="1983740" h="3073400">
                  <a:moveTo>
                    <a:pt x="1944125" y="711199"/>
                  </a:moveTo>
                  <a:lnTo>
                    <a:pt x="39241" y="711199"/>
                  </a:lnTo>
                  <a:lnTo>
                    <a:pt x="42702" y="698499"/>
                  </a:lnTo>
                  <a:lnTo>
                    <a:pt x="53941" y="660399"/>
                  </a:lnTo>
                  <a:lnTo>
                    <a:pt x="66451" y="622299"/>
                  </a:lnTo>
                  <a:lnTo>
                    <a:pt x="75488" y="596899"/>
                  </a:lnTo>
                  <a:lnTo>
                    <a:pt x="1907878" y="596899"/>
                  </a:lnTo>
                  <a:lnTo>
                    <a:pt x="1921225" y="634999"/>
                  </a:lnTo>
                  <a:lnTo>
                    <a:pt x="1933314" y="673099"/>
                  </a:lnTo>
                  <a:lnTo>
                    <a:pt x="1944125" y="711199"/>
                  </a:lnTo>
                  <a:close/>
                </a:path>
                <a:path w="1983740" h="3073400">
                  <a:moveTo>
                    <a:pt x="1979709" y="901699"/>
                  </a:moveTo>
                  <a:lnTo>
                    <a:pt x="3658" y="901699"/>
                  </a:lnTo>
                  <a:lnTo>
                    <a:pt x="4776" y="888999"/>
                  </a:lnTo>
                  <a:lnTo>
                    <a:pt x="9023" y="850899"/>
                  </a:lnTo>
                  <a:lnTo>
                    <a:pt x="14601" y="812799"/>
                  </a:lnTo>
                  <a:lnTo>
                    <a:pt x="21503" y="774699"/>
                  </a:lnTo>
                  <a:lnTo>
                    <a:pt x="29720" y="736599"/>
                  </a:lnTo>
                  <a:lnTo>
                    <a:pt x="35924" y="711199"/>
                  </a:lnTo>
                  <a:lnTo>
                    <a:pt x="1947443" y="711199"/>
                  </a:lnTo>
                  <a:lnTo>
                    <a:pt x="1956531" y="749299"/>
                  </a:lnTo>
                  <a:lnTo>
                    <a:pt x="1964311" y="787399"/>
                  </a:lnTo>
                  <a:lnTo>
                    <a:pt x="1970773" y="825499"/>
                  </a:lnTo>
                  <a:lnTo>
                    <a:pt x="1975908" y="863599"/>
                  </a:lnTo>
                  <a:lnTo>
                    <a:pt x="1979709" y="901699"/>
                  </a:lnTo>
                  <a:close/>
                </a:path>
                <a:path w="1983740" h="3073400">
                  <a:moveTo>
                    <a:pt x="1049464" y="3047999"/>
                  </a:moveTo>
                  <a:lnTo>
                    <a:pt x="933900" y="3047999"/>
                  </a:lnTo>
                  <a:lnTo>
                    <a:pt x="928680" y="3035299"/>
                  </a:lnTo>
                  <a:lnTo>
                    <a:pt x="914471" y="3009899"/>
                  </a:lnTo>
                  <a:lnTo>
                    <a:pt x="904156" y="2997199"/>
                  </a:lnTo>
                  <a:lnTo>
                    <a:pt x="891845" y="2971799"/>
                  </a:lnTo>
                  <a:lnTo>
                    <a:pt x="877646" y="2946399"/>
                  </a:lnTo>
                  <a:lnTo>
                    <a:pt x="861666" y="2920999"/>
                  </a:lnTo>
                  <a:lnTo>
                    <a:pt x="844014" y="2895599"/>
                  </a:lnTo>
                  <a:lnTo>
                    <a:pt x="824797" y="2857499"/>
                  </a:lnTo>
                  <a:lnTo>
                    <a:pt x="804123" y="2819399"/>
                  </a:lnTo>
                  <a:lnTo>
                    <a:pt x="782101" y="2781299"/>
                  </a:lnTo>
                  <a:lnTo>
                    <a:pt x="758837" y="2743199"/>
                  </a:lnTo>
                  <a:lnTo>
                    <a:pt x="734441" y="2705099"/>
                  </a:lnTo>
                  <a:lnTo>
                    <a:pt x="709020" y="2654299"/>
                  </a:lnTo>
                  <a:lnTo>
                    <a:pt x="682681" y="2616199"/>
                  </a:lnTo>
                  <a:lnTo>
                    <a:pt x="655533" y="2565399"/>
                  </a:lnTo>
                  <a:lnTo>
                    <a:pt x="627684" y="2514599"/>
                  </a:lnTo>
                  <a:lnTo>
                    <a:pt x="599242" y="2463799"/>
                  </a:lnTo>
                  <a:lnTo>
                    <a:pt x="570313" y="2400299"/>
                  </a:lnTo>
                  <a:lnTo>
                    <a:pt x="541008" y="2349499"/>
                  </a:lnTo>
                  <a:lnTo>
                    <a:pt x="511432" y="2298699"/>
                  </a:lnTo>
                  <a:lnTo>
                    <a:pt x="481695" y="2235199"/>
                  </a:lnTo>
                  <a:lnTo>
                    <a:pt x="451903" y="2184399"/>
                  </a:lnTo>
                  <a:lnTo>
                    <a:pt x="422166" y="2120899"/>
                  </a:lnTo>
                  <a:lnTo>
                    <a:pt x="392590" y="2070099"/>
                  </a:lnTo>
                  <a:lnTo>
                    <a:pt x="363285" y="2006599"/>
                  </a:lnTo>
                  <a:lnTo>
                    <a:pt x="334357" y="1943099"/>
                  </a:lnTo>
                  <a:lnTo>
                    <a:pt x="305914" y="1892299"/>
                  </a:lnTo>
                  <a:lnTo>
                    <a:pt x="278065" y="1828799"/>
                  </a:lnTo>
                  <a:lnTo>
                    <a:pt x="250918" y="1765299"/>
                  </a:lnTo>
                  <a:lnTo>
                    <a:pt x="224580" y="1714499"/>
                  </a:lnTo>
                  <a:lnTo>
                    <a:pt x="199159" y="1650999"/>
                  </a:lnTo>
                  <a:lnTo>
                    <a:pt x="174763" y="1600199"/>
                  </a:lnTo>
                  <a:lnTo>
                    <a:pt x="151500" y="1536699"/>
                  </a:lnTo>
                  <a:lnTo>
                    <a:pt x="129478" y="1485899"/>
                  </a:lnTo>
                  <a:lnTo>
                    <a:pt x="108805" y="1435099"/>
                  </a:lnTo>
                  <a:lnTo>
                    <a:pt x="89589" y="1384299"/>
                  </a:lnTo>
                  <a:lnTo>
                    <a:pt x="71937" y="1320799"/>
                  </a:lnTo>
                  <a:lnTo>
                    <a:pt x="55958" y="1282699"/>
                  </a:lnTo>
                  <a:lnTo>
                    <a:pt x="41759" y="1231899"/>
                  </a:lnTo>
                  <a:lnTo>
                    <a:pt x="29449" y="1181099"/>
                  </a:lnTo>
                  <a:lnTo>
                    <a:pt x="19135" y="1142999"/>
                  </a:lnTo>
                  <a:lnTo>
                    <a:pt x="10925" y="1092199"/>
                  </a:lnTo>
                  <a:lnTo>
                    <a:pt x="4927" y="1054099"/>
                  </a:lnTo>
                  <a:lnTo>
                    <a:pt x="1249" y="1015999"/>
                  </a:lnTo>
                  <a:lnTo>
                    <a:pt x="0" y="977899"/>
                  </a:lnTo>
                  <a:lnTo>
                    <a:pt x="76" y="965199"/>
                  </a:lnTo>
                  <a:lnTo>
                    <a:pt x="1196" y="927099"/>
                  </a:lnTo>
                  <a:lnTo>
                    <a:pt x="2688" y="901699"/>
                  </a:lnTo>
                  <a:lnTo>
                    <a:pt x="1980679" y="901699"/>
                  </a:lnTo>
                  <a:lnTo>
                    <a:pt x="1982694" y="939799"/>
                  </a:lnTo>
                  <a:lnTo>
                    <a:pt x="1983366" y="977899"/>
                  </a:lnTo>
                  <a:lnTo>
                    <a:pt x="1982116" y="1015999"/>
                  </a:lnTo>
                  <a:lnTo>
                    <a:pt x="1978438" y="1054099"/>
                  </a:lnTo>
                  <a:lnTo>
                    <a:pt x="1972441" y="1092199"/>
                  </a:lnTo>
                  <a:lnTo>
                    <a:pt x="1964231" y="1142999"/>
                  </a:lnTo>
                  <a:lnTo>
                    <a:pt x="1953917" y="1181099"/>
                  </a:lnTo>
                  <a:lnTo>
                    <a:pt x="1941607" y="1231899"/>
                  </a:lnTo>
                  <a:lnTo>
                    <a:pt x="1927409" y="1282699"/>
                  </a:lnTo>
                  <a:lnTo>
                    <a:pt x="1911431" y="1320799"/>
                  </a:lnTo>
                  <a:lnTo>
                    <a:pt x="1893780" y="1384299"/>
                  </a:lnTo>
                  <a:lnTo>
                    <a:pt x="1874564" y="1435099"/>
                  </a:lnTo>
                  <a:lnTo>
                    <a:pt x="1853891" y="1485899"/>
                  </a:lnTo>
                  <a:lnTo>
                    <a:pt x="1831870" y="1536699"/>
                  </a:lnTo>
                  <a:lnTo>
                    <a:pt x="1808608" y="1600199"/>
                  </a:lnTo>
                  <a:lnTo>
                    <a:pt x="1784213" y="1650999"/>
                  </a:lnTo>
                  <a:lnTo>
                    <a:pt x="1758793" y="1714499"/>
                  </a:lnTo>
                  <a:lnTo>
                    <a:pt x="1732455" y="1765299"/>
                  </a:lnTo>
                  <a:lnTo>
                    <a:pt x="1705308" y="1828799"/>
                  </a:lnTo>
                  <a:lnTo>
                    <a:pt x="1677460" y="1892299"/>
                  </a:lnTo>
                  <a:lnTo>
                    <a:pt x="1649019" y="1943099"/>
                  </a:lnTo>
                  <a:lnTo>
                    <a:pt x="1620091" y="2006599"/>
                  </a:lnTo>
                  <a:lnTo>
                    <a:pt x="1590786" y="2070099"/>
                  </a:lnTo>
                  <a:lnTo>
                    <a:pt x="1561211" y="2120899"/>
                  </a:lnTo>
                  <a:lnTo>
                    <a:pt x="1531474" y="2184399"/>
                  </a:lnTo>
                  <a:lnTo>
                    <a:pt x="1501684" y="2235199"/>
                  </a:lnTo>
                  <a:lnTo>
                    <a:pt x="1471947" y="2298699"/>
                  </a:lnTo>
                  <a:lnTo>
                    <a:pt x="1442372" y="2349499"/>
                  </a:lnTo>
                  <a:lnTo>
                    <a:pt x="1413066" y="2400299"/>
                  </a:lnTo>
                  <a:lnTo>
                    <a:pt x="1384138" y="2463799"/>
                  </a:lnTo>
                  <a:lnTo>
                    <a:pt x="1355696" y="2514599"/>
                  </a:lnTo>
                  <a:lnTo>
                    <a:pt x="1327847" y="2565399"/>
                  </a:lnTo>
                  <a:lnTo>
                    <a:pt x="1300699" y="2616199"/>
                  </a:lnTo>
                  <a:lnTo>
                    <a:pt x="1274360" y="2654299"/>
                  </a:lnTo>
                  <a:lnTo>
                    <a:pt x="1248939" y="2705099"/>
                  </a:lnTo>
                  <a:lnTo>
                    <a:pt x="1224542" y="2743199"/>
                  </a:lnTo>
                  <a:lnTo>
                    <a:pt x="1201279" y="2781299"/>
                  </a:lnTo>
                  <a:lnTo>
                    <a:pt x="1179256" y="2819399"/>
                  </a:lnTo>
                  <a:lnTo>
                    <a:pt x="1158581" y="2857499"/>
                  </a:lnTo>
                  <a:lnTo>
                    <a:pt x="1139364" y="2895599"/>
                  </a:lnTo>
                  <a:lnTo>
                    <a:pt x="1121710" y="2920999"/>
                  </a:lnTo>
                  <a:lnTo>
                    <a:pt x="1105730" y="2946399"/>
                  </a:lnTo>
                  <a:lnTo>
                    <a:pt x="1091529" y="2971799"/>
                  </a:lnTo>
                  <a:lnTo>
                    <a:pt x="1079217" y="2997199"/>
                  </a:lnTo>
                  <a:lnTo>
                    <a:pt x="1068900" y="3009899"/>
                  </a:lnTo>
                  <a:lnTo>
                    <a:pt x="1060688" y="3022599"/>
                  </a:lnTo>
                  <a:lnTo>
                    <a:pt x="1049464" y="3047999"/>
                  </a:lnTo>
                  <a:close/>
                </a:path>
                <a:path w="1983740" h="3073400">
                  <a:moveTo>
                    <a:pt x="1037799" y="3060699"/>
                  </a:moveTo>
                  <a:lnTo>
                    <a:pt x="945566" y="3060699"/>
                  </a:lnTo>
                  <a:lnTo>
                    <a:pt x="941298" y="3047999"/>
                  </a:lnTo>
                  <a:lnTo>
                    <a:pt x="1042067" y="3047999"/>
                  </a:lnTo>
                  <a:lnTo>
                    <a:pt x="1037799" y="3060699"/>
                  </a:lnTo>
                  <a:close/>
                </a:path>
                <a:path w="1983740" h="3073400">
                  <a:moveTo>
                    <a:pt x="1014953" y="3073399"/>
                  </a:moveTo>
                  <a:lnTo>
                    <a:pt x="968411" y="3073399"/>
                  </a:lnTo>
                  <a:lnTo>
                    <a:pt x="962909" y="3060699"/>
                  </a:lnTo>
                  <a:lnTo>
                    <a:pt x="1020456" y="3060699"/>
                  </a:lnTo>
                  <a:lnTo>
                    <a:pt x="1014953" y="307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21295" y="5240576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5" y="501081"/>
                  </a:moveTo>
                  <a:lnTo>
                    <a:pt x="205505" y="497045"/>
                  </a:lnTo>
                  <a:lnTo>
                    <a:pt x="163118" y="485407"/>
                  </a:lnTo>
                  <a:lnTo>
                    <a:pt x="124087" y="466875"/>
                  </a:lnTo>
                  <a:lnTo>
                    <a:pt x="89120" y="442157"/>
                  </a:lnTo>
                  <a:lnTo>
                    <a:pt x="58923" y="411961"/>
                  </a:lnTo>
                  <a:lnTo>
                    <a:pt x="34205" y="376993"/>
                  </a:lnTo>
                  <a:lnTo>
                    <a:pt x="15673" y="337962"/>
                  </a:lnTo>
                  <a:lnTo>
                    <a:pt x="4035" y="295576"/>
                  </a:lnTo>
                  <a:lnTo>
                    <a:pt x="0" y="250534"/>
                  </a:lnTo>
                  <a:lnTo>
                    <a:pt x="4035" y="205505"/>
                  </a:lnTo>
                  <a:lnTo>
                    <a:pt x="15673" y="163119"/>
                  </a:lnTo>
                  <a:lnTo>
                    <a:pt x="34205" y="124088"/>
                  </a:lnTo>
                  <a:lnTo>
                    <a:pt x="58923" y="89120"/>
                  </a:lnTo>
                  <a:lnTo>
                    <a:pt x="89120" y="58924"/>
                  </a:lnTo>
                  <a:lnTo>
                    <a:pt x="124087" y="34206"/>
                  </a:lnTo>
                  <a:lnTo>
                    <a:pt x="163118" y="15674"/>
                  </a:lnTo>
                  <a:lnTo>
                    <a:pt x="205505" y="4036"/>
                  </a:lnTo>
                  <a:lnTo>
                    <a:pt x="250540" y="0"/>
                  </a:lnTo>
                  <a:lnTo>
                    <a:pt x="295575" y="4036"/>
                  </a:lnTo>
                  <a:lnTo>
                    <a:pt x="337962" y="15674"/>
                  </a:lnTo>
                  <a:lnTo>
                    <a:pt x="376993" y="34206"/>
                  </a:lnTo>
                  <a:lnTo>
                    <a:pt x="411960" y="58924"/>
                  </a:lnTo>
                  <a:lnTo>
                    <a:pt x="442157" y="89120"/>
                  </a:lnTo>
                  <a:lnTo>
                    <a:pt x="466875" y="124088"/>
                  </a:lnTo>
                  <a:lnTo>
                    <a:pt x="485406" y="163119"/>
                  </a:lnTo>
                  <a:lnTo>
                    <a:pt x="497044" y="205505"/>
                  </a:lnTo>
                  <a:lnTo>
                    <a:pt x="501080" y="250541"/>
                  </a:lnTo>
                  <a:lnTo>
                    <a:pt x="497044" y="295576"/>
                  </a:lnTo>
                  <a:lnTo>
                    <a:pt x="485406" y="337962"/>
                  </a:lnTo>
                  <a:lnTo>
                    <a:pt x="466875" y="376993"/>
                  </a:lnTo>
                  <a:lnTo>
                    <a:pt x="442157" y="411961"/>
                  </a:lnTo>
                  <a:lnTo>
                    <a:pt x="411960" y="442157"/>
                  </a:lnTo>
                  <a:lnTo>
                    <a:pt x="376993" y="466875"/>
                  </a:lnTo>
                  <a:lnTo>
                    <a:pt x="337962" y="485407"/>
                  </a:lnTo>
                  <a:lnTo>
                    <a:pt x="295575" y="497045"/>
                  </a:lnTo>
                  <a:lnTo>
                    <a:pt x="250545" y="501081"/>
                  </a:lnTo>
                  <a:close/>
                </a:path>
              </a:pathLst>
            </a:custGeom>
            <a:solidFill>
              <a:srgbClr val="1212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61998" y="2381027"/>
            <a:ext cx="468757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45204" algn="l"/>
              </a:tabLst>
            </a:pPr>
            <a:r>
              <a:rPr sz="6600" b="1" spc="1675" dirty="0">
                <a:solidFill>
                  <a:srgbClr val="FFFAFA"/>
                </a:solidFill>
                <a:latin typeface="Arial"/>
                <a:cs typeface="Arial"/>
              </a:rPr>
              <a:t>0</a:t>
            </a:r>
            <a:r>
              <a:rPr sz="6600" b="1" spc="525" dirty="0">
                <a:solidFill>
                  <a:srgbClr val="FFFAFA"/>
                </a:solidFill>
                <a:latin typeface="Arial"/>
                <a:cs typeface="Arial"/>
              </a:rPr>
              <a:t>6</a:t>
            </a:r>
            <a:r>
              <a:rPr sz="6600" b="1" dirty="0">
                <a:solidFill>
                  <a:srgbClr val="FFFAFA"/>
                </a:solidFill>
                <a:latin typeface="Arial"/>
                <a:cs typeface="Arial"/>
              </a:rPr>
              <a:t>	</a:t>
            </a:r>
            <a:r>
              <a:rPr sz="6600" b="1" spc="1675" dirty="0">
                <a:solidFill>
                  <a:srgbClr val="FFFAFA"/>
                </a:solidFill>
                <a:latin typeface="Arial"/>
                <a:cs typeface="Arial"/>
              </a:rPr>
              <a:t>0</a:t>
            </a:r>
            <a:r>
              <a:rPr sz="6600" b="1" spc="-135" dirty="0">
                <a:solidFill>
                  <a:srgbClr val="FFFAFA"/>
                </a:solidFill>
                <a:latin typeface="Arial"/>
                <a:cs typeface="Arial"/>
              </a:rPr>
              <a:t>7</a:t>
            </a:r>
            <a:endParaRPr sz="6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271348" y="1920649"/>
            <a:ext cx="1983739" cy="3821429"/>
            <a:chOff x="13271348" y="1920649"/>
            <a:chExt cx="1983739" cy="3821429"/>
          </a:xfrm>
        </p:grpSpPr>
        <p:sp>
          <p:nvSpPr>
            <p:cNvPr id="18" name="object 18"/>
            <p:cNvSpPr/>
            <p:nvPr/>
          </p:nvSpPr>
          <p:spPr>
            <a:xfrm>
              <a:off x="13271348" y="1920649"/>
              <a:ext cx="1983739" cy="3073400"/>
            </a:xfrm>
            <a:custGeom>
              <a:avLst/>
              <a:gdLst/>
              <a:ahLst/>
              <a:cxnLst/>
              <a:rect l="l" t="t" r="r" b="b"/>
              <a:pathLst>
                <a:path w="1983740" h="3073400">
                  <a:moveTo>
                    <a:pt x="1173200" y="12699"/>
                  </a:moveTo>
                  <a:lnTo>
                    <a:pt x="810167" y="12699"/>
                  </a:lnTo>
                  <a:lnTo>
                    <a:pt x="822143" y="0"/>
                  </a:lnTo>
                  <a:lnTo>
                    <a:pt x="1161223" y="0"/>
                  </a:lnTo>
                  <a:lnTo>
                    <a:pt x="1173200" y="12699"/>
                  </a:lnTo>
                  <a:close/>
                </a:path>
                <a:path w="1983740" h="3073400">
                  <a:moveTo>
                    <a:pt x="1232642" y="25399"/>
                  </a:moveTo>
                  <a:lnTo>
                    <a:pt x="750724" y="25399"/>
                  </a:lnTo>
                  <a:lnTo>
                    <a:pt x="762548" y="12699"/>
                  </a:lnTo>
                  <a:lnTo>
                    <a:pt x="1220818" y="12699"/>
                  </a:lnTo>
                  <a:lnTo>
                    <a:pt x="1232642" y="25399"/>
                  </a:lnTo>
                  <a:close/>
                </a:path>
                <a:path w="1983740" h="3073400">
                  <a:moveTo>
                    <a:pt x="1279553" y="38099"/>
                  </a:moveTo>
                  <a:lnTo>
                    <a:pt x="703813" y="38099"/>
                  </a:lnTo>
                  <a:lnTo>
                    <a:pt x="715481" y="25399"/>
                  </a:lnTo>
                  <a:lnTo>
                    <a:pt x="1267885" y="25399"/>
                  </a:lnTo>
                  <a:lnTo>
                    <a:pt x="1279553" y="38099"/>
                  </a:lnTo>
                  <a:close/>
                </a:path>
                <a:path w="1983740" h="3073400">
                  <a:moveTo>
                    <a:pt x="1314287" y="50799"/>
                  </a:moveTo>
                  <a:lnTo>
                    <a:pt x="669080" y="50799"/>
                  </a:lnTo>
                  <a:lnTo>
                    <a:pt x="680611" y="38099"/>
                  </a:lnTo>
                  <a:lnTo>
                    <a:pt x="1302756" y="38099"/>
                  </a:lnTo>
                  <a:lnTo>
                    <a:pt x="1314287" y="50799"/>
                  </a:lnTo>
                  <a:close/>
                </a:path>
                <a:path w="1983740" h="3073400">
                  <a:moveTo>
                    <a:pt x="1348584" y="63499"/>
                  </a:moveTo>
                  <a:lnTo>
                    <a:pt x="634781" y="63499"/>
                  </a:lnTo>
                  <a:lnTo>
                    <a:pt x="646162" y="50799"/>
                  </a:lnTo>
                  <a:lnTo>
                    <a:pt x="1337204" y="50799"/>
                  </a:lnTo>
                  <a:lnTo>
                    <a:pt x="1348584" y="63499"/>
                  </a:lnTo>
                  <a:close/>
                </a:path>
                <a:path w="1983740" h="3073400">
                  <a:moveTo>
                    <a:pt x="1382399" y="76199"/>
                  </a:moveTo>
                  <a:lnTo>
                    <a:pt x="600967" y="76199"/>
                  </a:lnTo>
                  <a:lnTo>
                    <a:pt x="612183" y="63499"/>
                  </a:lnTo>
                  <a:lnTo>
                    <a:pt x="1371183" y="63499"/>
                  </a:lnTo>
                  <a:lnTo>
                    <a:pt x="1382399" y="76199"/>
                  </a:lnTo>
                  <a:close/>
                </a:path>
                <a:path w="1983740" h="3073400">
                  <a:moveTo>
                    <a:pt x="1415682" y="88899"/>
                  </a:moveTo>
                  <a:lnTo>
                    <a:pt x="567684" y="88899"/>
                  </a:lnTo>
                  <a:lnTo>
                    <a:pt x="578718" y="76199"/>
                  </a:lnTo>
                  <a:lnTo>
                    <a:pt x="1404648" y="76199"/>
                  </a:lnTo>
                  <a:lnTo>
                    <a:pt x="1415682" y="88899"/>
                  </a:lnTo>
                  <a:close/>
                </a:path>
                <a:path w="1983740" h="3073400">
                  <a:moveTo>
                    <a:pt x="1437554" y="101599"/>
                  </a:moveTo>
                  <a:lnTo>
                    <a:pt x="545811" y="101599"/>
                  </a:lnTo>
                  <a:lnTo>
                    <a:pt x="556714" y="88899"/>
                  </a:lnTo>
                  <a:lnTo>
                    <a:pt x="1426652" y="88899"/>
                  </a:lnTo>
                  <a:lnTo>
                    <a:pt x="1437554" y="101599"/>
                  </a:lnTo>
                  <a:close/>
                </a:path>
                <a:path w="1983740" h="3073400">
                  <a:moveTo>
                    <a:pt x="1469857" y="114299"/>
                  </a:moveTo>
                  <a:lnTo>
                    <a:pt x="513509" y="114299"/>
                  </a:lnTo>
                  <a:lnTo>
                    <a:pt x="524207" y="101599"/>
                  </a:lnTo>
                  <a:lnTo>
                    <a:pt x="1459159" y="101599"/>
                  </a:lnTo>
                  <a:lnTo>
                    <a:pt x="1469857" y="114299"/>
                  </a:lnTo>
                  <a:close/>
                </a:path>
                <a:path w="1983740" h="3073400">
                  <a:moveTo>
                    <a:pt x="1491032" y="126999"/>
                  </a:moveTo>
                  <a:lnTo>
                    <a:pt x="492334" y="126999"/>
                  </a:lnTo>
                  <a:lnTo>
                    <a:pt x="502885" y="114299"/>
                  </a:lnTo>
                  <a:lnTo>
                    <a:pt x="1480481" y="114299"/>
                  </a:lnTo>
                  <a:lnTo>
                    <a:pt x="1491032" y="126999"/>
                  </a:lnTo>
                  <a:close/>
                </a:path>
                <a:path w="1983740" h="3073400">
                  <a:moveTo>
                    <a:pt x="1511910" y="139699"/>
                  </a:moveTo>
                  <a:lnTo>
                    <a:pt x="471456" y="139699"/>
                  </a:lnTo>
                  <a:lnTo>
                    <a:pt x="481856" y="126999"/>
                  </a:lnTo>
                  <a:lnTo>
                    <a:pt x="1501510" y="126999"/>
                  </a:lnTo>
                  <a:lnTo>
                    <a:pt x="1511910" y="139699"/>
                  </a:lnTo>
                  <a:close/>
                </a:path>
                <a:path w="1983740" h="3073400">
                  <a:moveTo>
                    <a:pt x="1532471" y="152399"/>
                  </a:moveTo>
                  <a:lnTo>
                    <a:pt x="450895" y="152399"/>
                  </a:lnTo>
                  <a:lnTo>
                    <a:pt x="461135" y="139699"/>
                  </a:lnTo>
                  <a:lnTo>
                    <a:pt x="1522231" y="139699"/>
                  </a:lnTo>
                  <a:lnTo>
                    <a:pt x="1532471" y="152399"/>
                  </a:lnTo>
                  <a:close/>
                </a:path>
                <a:path w="1983740" h="3073400">
                  <a:moveTo>
                    <a:pt x="1562702" y="177799"/>
                  </a:moveTo>
                  <a:lnTo>
                    <a:pt x="420664" y="177799"/>
                  </a:lnTo>
                  <a:lnTo>
                    <a:pt x="430656" y="165099"/>
                  </a:lnTo>
                  <a:lnTo>
                    <a:pt x="440734" y="152399"/>
                  </a:lnTo>
                  <a:lnTo>
                    <a:pt x="1542632" y="152399"/>
                  </a:lnTo>
                  <a:lnTo>
                    <a:pt x="1552710" y="165099"/>
                  </a:lnTo>
                  <a:lnTo>
                    <a:pt x="1562702" y="177799"/>
                  </a:lnTo>
                  <a:close/>
                </a:path>
                <a:path w="1983740" h="3073400">
                  <a:moveTo>
                    <a:pt x="1582427" y="190499"/>
                  </a:moveTo>
                  <a:lnTo>
                    <a:pt x="400939" y="190499"/>
                  </a:lnTo>
                  <a:lnTo>
                    <a:pt x="410758" y="177799"/>
                  </a:lnTo>
                  <a:lnTo>
                    <a:pt x="1572608" y="177799"/>
                  </a:lnTo>
                  <a:lnTo>
                    <a:pt x="1582427" y="190499"/>
                  </a:lnTo>
                  <a:close/>
                </a:path>
                <a:path w="1983740" h="3073400">
                  <a:moveTo>
                    <a:pt x="1601797" y="203199"/>
                  </a:moveTo>
                  <a:lnTo>
                    <a:pt x="381569" y="203199"/>
                  </a:lnTo>
                  <a:lnTo>
                    <a:pt x="391208" y="190499"/>
                  </a:lnTo>
                  <a:lnTo>
                    <a:pt x="1592158" y="190499"/>
                  </a:lnTo>
                  <a:lnTo>
                    <a:pt x="1601797" y="203199"/>
                  </a:lnTo>
                  <a:close/>
                </a:path>
                <a:path w="1983740" h="3073400">
                  <a:moveTo>
                    <a:pt x="1630160" y="228599"/>
                  </a:moveTo>
                  <a:lnTo>
                    <a:pt x="353206" y="228599"/>
                  </a:lnTo>
                  <a:lnTo>
                    <a:pt x="362567" y="215899"/>
                  </a:lnTo>
                  <a:lnTo>
                    <a:pt x="372022" y="203199"/>
                  </a:lnTo>
                  <a:lnTo>
                    <a:pt x="1611344" y="203199"/>
                  </a:lnTo>
                  <a:lnTo>
                    <a:pt x="1620800" y="215899"/>
                  </a:lnTo>
                  <a:lnTo>
                    <a:pt x="1630160" y="228599"/>
                  </a:lnTo>
                  <a:close/>
                </a:path>
                <a:path w="1983740" h="3073400">
                  <a:moveTo>
                    <a:pt x="1648588" y="241299"/>
                  </a:moveTo>
                  <a:lnTo>
                    <a:pt x="334778" y="241299"/>
                  </a:lnTo>
                  <a:lnTo>
                    <a:pt x="343943" y="228599"/>
                  </a:lnTo>
                  <a:lnTo>
                    <a:pt x="1639423" y="228599"/>
                  </a:lnTo>
                  <a:lnTo>
                    <a:pt x="1648588" y="241299"/>
                  </a:lnTo>
                  <a:close/>
                </a:path>
                <a:path w="1983740" h="3073400">
                  <a:moveTo>
                    <a:pt x="1675488" y="266699"/>
                  </a:moveTo>
                  <a:lnTo>
                    <a:pt x="307878" y="266699"/>
                  </a:lnTo>
                  <a:lnTo>
                    <a:pt x="316742" y="253999"/>
                  </a:lnTo>
                  <a:lnTo>
                    <a:pt x="325710" y="241299"/>
                  </a:lnTo>
                  <a:lnTo>
                    <a:pt x="1657656" y="241299"/>
                  </a:lnTo>
                  <a:lnTo>
                    <a:pt x="1666624" y="253999"/>
                  </a:lnTo>
                  <a:lnTo>
                    <a:pt x="1675488" y="266699"/>
                  </a:lnTo>
                  <a:close/>
                </a:path>
                <a:path w="1983740" h="3073400">
                  <a:moveTo>
                    <a:pt x="1701461" y="292099"/>
                  </a:moveTo>
                  <a:lnTo>
                    <a:pt x="281905" y="292099"/>
                  </a:lnTo>
                  <a:lnTo>
                    <a:pt x="290458" y="279399"/>
                  </a:lnTo>
                  <a:lnTo>
                    <a:pt x="299116" y="266699"/>
                  </a:lnTo>
                  <a:lnTo>
                    <a:pt x="1684250" y="266699"/>
                  </a:lnTo>
                  <a:lnTo>
                    <a:pt x="1692908" y="279399"/>
                  </a:lnTo>
                  <a:lnTo>
                    <a:pt x="1701461" y="292099"/>
                  </a:lnTo>
                  <a:close/>
                </a:path>
                <a:path w="1983740" h="3073400">
                  <a:moveTo>
                    <a:pt x="1734589" y="330199"/>
                  </a:moveTo>
                  <a:lnTo>
                    <a:pt x="248777" y="330199"/>
                  </a:lnTo>
                  <a:lnTo>
                    <a:pt x="256895" y="317499"/>
                  </a:lnTo>
                  <a:lnTo>
                    <a:pt x="265124" y="304799"/>
                  </a:lnTo>
                  <a:lnTo>
                    <a:pt x="273460" y="292099"/>
                  </a:lnTo>
                  <a:lnTo>
                    <a:pt x="1709906" y="292099"/>
                  </a:lnTo>
                  <a:lnTo>
                    <a:pt x="1718243" y="304799"/>
                  </a:lnTo>
                  <a:lnTo>
                    <a:pt x="1726471" y="317499"/>
                  </a:lnTo>
                  <a:lnTo>
                    <a:pt x="1734589" y="330199"/>
                  </a:lnTo>
                  <a:close/>
                </a:path>
                <a:path w="1983740" h="3073400">
                  <a:moveTo>
                    <a:pt x="1765927" y="368299"/>
                  </a:moveTo>
                  <a:lnTo>
                    <a:pt x="217439" y="368299"/>
                  </a:lnTo>
                  <a:lnTo>
                    <a:pt x="225102" y="355599"/>
                  </a:lnTo>
                  <a:lnTo>
                    <a:pt x="232881" y="342899"/>
                  </a:lnTo>
                  <a:lnTo>
                    <a:pt x="240773" y="330199"/>
                  </a:lnTo>
                  <a:lnTo>
                    <a:pt x="1742594" y="330199"/>
                  </a:lnTo>
                  <a:lnTo>
                    <a:pt x="1750486" y="342899"/>
                  </a:lnTo>
                  <a:lnTo>
                    <a:pt x="1758264" y="355599"/>
                  </a:lnTo>
                  <a:lnTo>
                    <a:pt x="1765927" y="368299"/>
                  </a:lnTo>
                  <a:close/>
                </a:path>
                <a:path w="1983740" h="3073400">
                  <a:moveTo>
                    <a:pt x="1795400" y="406399"/>
                  </a:moveTo>
                  <a:lnTo>
                    <a:pt x="187967" y="406399"/>
                  </a:lnTo>
                  <a:lnTo>
                    <a:pt x="195156" y="393699"/>
                  </a:lnTo>
                  <a:lnTo>
                    <a:pt x="202466" y="380999"/>
                  </a:lnTo>
                  <a:lnTo>
                    <a:pt x="209894" y="368299"/>
                  </a:lnTo>
                  <a:lnTo>
                    <a:pt x="1773472" y="368299"/>
                  </a:lnTo>
                  <a:lnTo>
                    <a:pt x="1780900" y="380999"/>
                  </a:lnTo>
                  <a:lnTo>
                    <a:pt x="1788210" y="393699"/>
                  </a:lnTo>
                  <a:lnTo>
                    <a:pt x="1795400" y="406399"/>
                  </a:lnTo>
                  <a:close/>
                </a:path>
                <a:path w="1983740" h="3073400">
                  <a:moveTo>
                    <a:pt x="1829509" y="457199"/>
                  </a:moveTo>
                  <a:lnTo>
                    <a:pt x="153857" y="457199"/>
                  </a:lnTo>
                  <a:lnTo>
                    <a:pt x="160430" y="444499"/>
                  </a:lnTo>
                  <a:lnTo>
                    <a:pt x="167129" y="431799"/>
                  </a:lnTo>
                  <a:lnTo>
                    <a:pt x="173953" y="419099"/>
                  </a:lnTo>
                  <a:lnTo>
                    <a:pt x="180899" y="406399"/>
                  </a:lnTo>
                  <a:lnTo>
                    <a:pt x="1802467" y="406399"/>
                  </a:lnTo>
                  <a:lnTo>
                    <a:pt x="1809413" y="419099"/>
                  </a:lnTo>
                  <a:lnTo>
                    <a:pt x="1816237" y="431799"/>
                  </a:lnTo>
                  <a:lnTo>
                    <a:pt x="1822936" y="444499"/>
                  </a:lnTo>
                  <a:lnTo>
                    <a:pt x="1829509" y="457199"/>
                  </a:lnTo>
                  <a:close/>
                </a:path>
                <a:path w="1983740" h="3073400">
                  <a:moveTo>
                    <a:pt x="1860466" y="507999"/>
                  </a:moveTo>
                  <a:lnTo>
                    <a:pt x="122900" y="507999"/>
                  </a:lnTo>
                  <a:lnTo>
                    <a:pt x="128833" y="495299"/>
                  </a:lnTo>
                  <a:lnTo>
                    <a:pt x="134896" y="482599"/>
                  </a:lnTo>
                  <a:lnTo>
                    <a:pt x="141089" y="469899"/>
                  </a:lnTo>
                  <a:lnTo>
                    <a:pt x="147410" y="457199"/>
                  </a:lnTo>
                  <a:lnTo>
                    <a:pt x="1835956" y="457199"/>
                  </a:lnTo>
                  <a:lnTo>
                    <a:pt x="1842277" y="469899"/>
                  </a:lnTo>
                  <a:lnTo>
                    <a:pt x="1848470" y="482599"/>
                  </a:lnTo>
                  <a:lnTo>
                    <a:pt x="1854533" y="495299"/>
                  </a:lnTo>
                  <a:lnTo>
                    <a:pt x="1860466" y="507999"/>
                  </a:lnTo>
                  <a:close/>
                </a:path>
                <a:path w="1983740" h="3073400">
                  <a:moveTo>
                    <a:pt x="1903152" y="596899"/>
                  </a:moveTo>
                  <a:lnTo>
                    <a:pt x="80215" y="596899"/>
                  </a:lnTo>
                  <a:lnTo>
                    <a:pt x="85078" y="584199"/>
                  </a:lnTo>
                  <a:lnTo>
                    <a:pt x="100484" y="546099"/>
                  </a:lnTo>
                  <a:lnTo>
                    <a:pt x="117097" y="507999"/>
                  </a:lnTo>
                  <a:lnTo>
                    <a:pt x="1866269" y="507999"/>
                  </a:lnTo>
                  <a:lnTo>
                    <a:pt x="1882882" y="546099"/>
                  </a:lnTo>
                  <a:lnTo>
                    <a:pt x="1898289" y="584199"/>
                  </a:lnTo>
                  <a:lnTo>
                    <a:pt x="1903152" y="596899"/>
                  </a:lnTo>
                  <a:close/>
                </a:path>
                <a:path w="1983740" h="3073400">
                  <a:moveTo>
                    <a:pt x="1944125" y="711199"/>
                  </a:moveTo>
                  <a:lnTo>
                    <a:pt x="39241" y="711199"/>
                  </a:lnTo>
                  <a:lnTo>
                    <a:pt x="42702" y="698499"/>
                  </a:lnTo>
                  <a:lnTo>
                    <a:pt x="53941" y="660399"/>
                  </a:lnTo>
                  <a:lnTo>
                    <a:pt x="66451" y="622299"/>
                  </a:lnTo>
                  <a:lnTo>
                    <a:pt x="75488" y="596899"/>
                  </a:lnTo>
                  <a:lnTo>
                    <a:pt x="1907878" y="596899"/>
                  </a:lnTo>
                  <a:lnTo>
                    <a:pt x="1921225" y="634999"/>
                  </a:lnTo>
                  <a:lnTo>
                    <a:pt x="1933314" y="673099"/>
                  </a:lnTo>
                  <a:lnTo>
                    <a:pt x="1944125" y="711199"/>
                  </a:lnTo>
                  <a:close/>
                </a:path>
                <a:path w="1983740" h="3073400">
                  <a:moveTo>
                    <a:pt x="1979709" y="901699"/>
                  </a:moveTo>
                  <a:lnTo>
                    <a:pt x="3658" y="901699"/>
                  </a:lnTo>
                  <a:lnTo>
                    <a:pt x="4776" y="888999"/>
                  </a:lnTo>
                  <a:lnTo>
                    <a:pt x="9023" y="850899"/>
                  </a:lnTo>
                  <a:lnTo>
                    <a:pt x="14601" y="812799"/>
                  </a:lnTo>
                  <a:lnTo>
                    <a:pt x="21503" y="774699"/>
                  </a:lnTo>
                  <a:lnTo>
                    <a:pt x="29720" y="736599"/>
                  </a:lnTo>
                  <a:lnTo>
                    <a:pt x="35924" y="711199"/>
                  </a:lnTo>
                  <a:lnTo>
                    <a:pt x="1947443" y="711199"/>
                  </a:lnTo>
                  <a:lnTo>
                    <a:pt x="1956531" y="749299"/>
                  </a:lnTo>
                  <a:lnTo>
                    <a:pt x="1964311" y="787399"/>
                  </a:lnTo>
                  <a:lnTo>
                    <a:pt x="1970773" y="825499"/>
                  </a:lnTo>
                  <a:lnTo>
                    <a:pt x="1975908" y="863599"/>
                  </a:lnTo>
                  <a:lnTo>
                    <a:pt x="1979709" y="901699"/>
                  </a:lnTo>
                  <a:close/>
                </a:path>
                <a:path w="1983740" h="3073400">
                  <a:moveTo>
                    <a:pt x="1049464" y="3047999"/>
                  </a:moveTo>
                  <a:lnTo>
                    <a:pt x="933900" y="3047999"/>
                  </a:lnTo>
                  <a:lnTo>
                    <a:pt x="928680" y="3035299"/>
                  </a:lnTo>
                  <a:lnTo>
                    <a:pt x="914471" y="3009899"/>
                  </a:lnTo>
                  <a:lnTo>
                    <a:pt x="904156" y="2997199"/>
                  </a:lnTo>
                  <a:lnTo>
                    <a:pt x="891845" y="2971799"/>
                  </a:lnTo>
                  <a:lnTo>
                    <a:pt x="877646" y="2946399"/>
                  </a:lnTo>
                  <a:lnTo>
                    <a:pt x="861666" y="2920999"/>
                  </a:lnTo>
                  <a:lnTo>
                    <a:pt x="844014" y="2895599"/>
                  </a:lnTo>
                  <a:lnTo>
                    <a:pt x="824797" y="2857499"/>
                  </a:lnTo>
                  <a:lnTo>
                    <a:pt x="804123" y="2819399"/>
                  </a:lnTo>
                  <a:lnTo>
                    <a:pt x="782101" y="2781299"/>
                  </a:lnTo>
                  <a:lnTo>
                    <a:pt x="758837" y="2743199"/>
                  </a:lnTo>
                  <a:lnTo>
                    <a:pt x="734441" y="2705099"/>
                  </a:lnTo>
                  <a:lnTo>
                    <a:pt x="709020" y="2654299"/>
                  </a:lnTo>
                  <a:lnTo>
                    <a:pt x="682681" y="2616199"/>
                  </a:lnTo>
                  <a:lnTo>
                    <a:pt x="655533" y="2565399"/>
                  </a:lnTo>
                  <a:lnTo>
                    <a:pt x="627684" y="2514599"/>
                  </a:lnTo>
                  <a:lnTo>
                    <a:pt x="599242" y="2463799"/>
                  </a:lnTo>
                  <a:lnTo>
                    <a:pt x="570313" y="2400299"/>
                  </a:lnTo>
                  <a:lnTo>
                    <a:pt x="541008" y="2349499"/>
                  </a:lnTo>
                  <a:lnTo>
                    <a:pt x="511432" y="2298699"/>
                  </a:lnTo>
                  <a:lnTo>
                    <a:pt x="481695" y="2235199"/>
                  </a:lnTo>
                  <a:lnTo>
                    <a:pt x="451903" y="2184399"/>
                  </a:lnTo>
                  <a:lnTo>
                    <a:pt x="422166" y="2120899"/>
                  </a:lnTo>
                  <a:lnTo>
                    <a:pt x="392590" y="2070099"/>
                  </a:lnTo>
                  <a:lnTo>
                    <a:pt x="363285" y="2006599"/>
                  </a:lnTo>
                  <a:lnTo>
                    <a:pt x="334357" y="1943099"/>
                  </a:lnTo>
                  <a:lnTo>
                    <a:pt x="305914" y="1892299"/>
                  </a:lnTo>
                  <a:lnTo>
                    <a:pt x="278065" y="1828799"/>
                  </a:lnTo>
                  <a:lnTo>
                    <a:pt x="250918" y="1765299"/>
                  </a:lnTo>
                  <a:lnTo>
                    <a:pt x="224580" y="1714499"/>
                  </a:lnTo>
                  <a:lnTo>
                    <a:pt x="199159" y="1650999"/>
                  </a:lnTo>
                  <a:lnTo>
                    <a:pt x="174763" y="1600199"/>
                  </a:lnTo>
                  <a:lnTo>
                    <a:pt x="151500" y="1536699"/>
                  </a:lnTo>
                  <a:lnTo>
                    <a:pt x="129478" y="1485899"/>
                  </a:lnTo>
                  <a:lnTo>
                    <a:pt x="108805" y="1435099"/>
                  </a:lnTo>
                  <a:lnTo>
                    <a:pt x="89589" y="1384299"/>
                  </a:lnTo>
                  <a:lnTo>
                    <a:pt x="71937" y="1320799"/>
                  </a:lnTo>
                  <a:lnTo>
                    <a:pt x="55958" y="1282699"/>
                  </a:lnTo>
                  <a:lnTo>
                    <a:pt x="41759" y="1231899"/>
                  </a:lnTo>
                  <a:lnTo>
                    <a:pt x="29449" y="1181099"/>
                  </a:lnTo>
                  <a:lnTo>
                    <a:pt x="19135" y="1142999"/>
                  </a:lnTo>
                  <a:lnTo>
                    <a:pt x="10925" y="1092199"/>
                  </a:lnTo>
                  <a:lnTo>
                    <a:pt x="4927" y="1054099"/>
                  </a:lnTo>
                  <a:lnTo>
                    <a:pt x="1249" y="1015999"/>
                  </a:lnTo>
                  <a:lnTo>
                    <a:pt x="0" y="977899"/>
                  </a:lnTo>
                  <a:lnTo>
                    <a:pt x="76" y="965199"/>
                  </a:lnTo>
                  <a:lnTo>
                    <a:pt x="1196" y="927099"/>
                  </a:lnTo>
                  <a:lnTo>
                    <a:pt x="2688" y="901699"/>
                  </a:lnTo>
                  <a:lnTo>
                    <a:pt x="1980679" y="901699"/>
                  </a:lnTo>
                  <a:lnTo>
                    <a:pt x="1982694" y="939799"/>
                  </a:lnTo>
                  <a:lnTo>
                    <a:pt x="1983366" y="977899"/>
                  </a:lnTo>
                  <a:lnTo>
                    <a:pt x="1982116" y="1015999"/>
                  </a:lnTo>
                  <a:lnTo>
                    <a:pt x="1978438" y="1054099"/>
                  </a:lnTo>
                  <a:lnTo>
                    <a:pt x="1972441" y="1092199"/>
                  </a:lnTo>
                  <a:lnTo>
                    <a:pt x="1964231" y="1142999"/>
                  </a:lnTo>
                  <a:lnTo>
                    <a:pt x="1953917" y="1181099"/>
                  </a:lnTo>
                  <a:lnTo>
                    <a:pt x="1941607" y="1231899"/>
                  </a:lnTo>
                  <a:lnTo>
                    <a:pt x="1927409" y="1282699"/>
                  </a:lnTo>
                  <a:lnTo>
                    <a:pt x="1911431" y="1320799"/>
                  </a:lnTo>
                  <a:lnTo>
                    <a:pt x="1893780" y="1384299"/>
                  </a:lnTo>
                  <a:lnTo>
                    <a:pt x="1874564" y="1435099"/>
                  </a:lnTo>
                  <a:lnTo>
                    <a:pt x="1853891" y="1485899"/>
                  </a:lnTo>
                  <a:lnTo>
                    <a:pt x="1831870" y="1536699"/>
                  </a:lnTo>
                  <a:lnTo>
                    <a:pt x="1808608" y="1600199"/>
                  </a:lnTo>
                  <a:lnTo>
                    <a:pt x="1784213" y="1650999"/>
                  </a:lnTo>
                  <a:lnTo>
                    <a:pt x="1758793" y="1714499"/>
                  </a:lnTo>
                  <a:lnTo>
                    <a:pt x="1732455" y="1765299"/>
                  </a:lnTo>
                  <a:lnTo>
                    <a:pt x="1705308" y="1828799"/>
                  </a:lnTo>
                  <a:lnTo>
                    <a:pt x="1677460" y="1892299"/>
                  </a:lnTo>
                  <a:lnTo>
                    <a:pt x="1649019" y="1943099"/>
                  </a:lnTo>
                  <a:lnTo>
                    <a:pt x="1620091" y="2006599"/>
                  </a:lnTo>
                  <a:lnTo>
                    <a:pt x="1590786" y="2070099"/>
                  </a:lnTo>
                  <a:lnTo>
                    <a:pt x="1561211" y="2120899"/>
                  </a:lnTo>
                  <a:lnTo>
                    <a:pt x="1531474" y="2184399"/>
                  </a:lnTo>
                  <a:lnTo>
                    <a:pt x="1501684" y="2235199"/>
                  </a:lnTo>
                  <a:lnTo>
                    <a:pt x="1471947" y="2298699"/>
                  </a:lnTo>
                  <a:lnTo>
                    <a:pt x="1442372" y="2349499"/>
                  </a:lnTo>
                  <a:lnTo>
                    <a:pt x="1413066" y="2400299"/>
                  </a:lnTo>
                  <a:lnTo>
                    <a:pt x="1384138" y="2463799"/>
                  </a:lnTo>
                  <a:lnTo>
                    <a:pt x="1355696" y="2514599"/>
                  </a:lnTo>
                  <a:lnTo>
                    <a:pt x="1327847" y="2565399"/>
                  </a:lnTo>
                  <a:lnTo>
                    <a:pt x="1300699" y="2616199"/>
                  </a:lnTo>
                  <a:lnTo>
                    <a:pt x="1274360" y="2654299"/>
                  </a:lnTo>
                  <a:lnTo>
                    <a:pt x="1248939" y="2705099"/>
                  </a:lnTo>
                  <a:lnTo>
                    <a:pt x="1224542" y="2743199"/>
                  </a:lnTo>
                  <a:lnTo>
                    <a:pt x="1201279" y="2781299"/>
                  </a:lnTo>
                  <a:lnTo>
                    <a:pt x="1179256" y="2819399"/>
                  </a:lnTo>
                  <a:lnTo>
                    <a:pt x="1158581" y="2857499"/>
                  </a:lnTo>
                  <a:lnTo>
                    <a:pt x="1139364" y="2895599"/>
                  </a:lnTo>
                  <a:lnTo>
                    <a:pt x="1121710" y="2920999"/>
                  </a:lnTo>
                  <a:lnTo>
                    <a:pt x="1105730" y="2946399"/>
                  </a:lnTo>
                  <a:lnTo>
                    <a:pt x="1091529" y="2971799"/>
                  </a:lnTo>
                  <a:lnTo>
                    <a:pt x="1079217" y="2997199"/>
                  </a:lnTo>
                  <a:lnTo>
                    <a:pt x="1068900" y="3009899"/>
                  </a:lnTo>
                  <a:lnTo>
                    <a:pt x="1060688" y="3022599"/>
                  </a:lnTo>
                  <a:lnTo>
                    <a:pt x="1049464" y="3047999"/>
                  </a:lnTo>
                  <a:close/>
                </a:path>
                <a:path w="1983740" h="3073400">
                  <a:moveTo>
                    <a:pt x="1037799" y="3060699"/>
                  </a:moveTo>
                  <a:lnTo>
                    <a:pt x="945566" y="3060699"/>
                  </a:lnTo>
                  <a:lnTo>
                    <a:pt x="941298" y="3047999"/>
                  </a:lnTo>
                  <a:lnTo>
                    <a:pt x="1042067" y="3047999"/>
                  </a:lnTo>
                  <a:lnTo>
                    <a:pt x="1037799" y="3060699"/>
                  </a:lnTo>
                  <a:close/>
                </a:path>
                <a:path w="1983740" h="3073400">
                  <a:moveTo>
                    <a:pt x="1014953" y="3073399"/>
                  </a:moveTo>
                  <a:lnTo>
                    <a:pt x="968411" y="3073399"/>
                  </a:lnTo>
                  <a:lnTo>
                    <a:pt x="962909" y="3060699"/>
                  </a:lnTo>
                  <a:lnTo>
                    <a:pt x="1020456" y="3060699"/>
                  </a:lnTo>
                  <a:lnTo>
                    <a:pt x="1014953" y="3073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011852" y="5240576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5" y="501081"/>
                  </a:moveTo>
                  <a:lnTo>
                    <a:pt x="205504" y="497045"/>
                  </a:lnTo>
                  <a:lnTo>
                    <a:pt x="163118" y="485407"/>
                  </a:lnTo>
                  <a:lnTo>
                    <a:pt x="124087" y="466875"/>
                  </a:lnTo>
                  <a:lnTo>
                    <a:pt x="89119" y="442157"/>
                  </a:lnTo>
                  <a:lnTo>
                    <a:pt x="58923" y="411961"/>
                  </a:lnTo>
                  <a:lnTo>
                    <a:pt x="34205" y="376993"/>
                  </a:lnTo>
                  <a:lnTo>
                    <a:pt x="15674" y="337962"/>
                  </a:lnTo>
                  <a:lnTo>
                    <a:pt x="4036" y="295576"/>
                  </a:lnTo>
                  <a:lnTo>
                    <a:pt x="0" y="250537"/>
                  </a:lnTo>
                  <a:lnTo>
                    <a:pt x="4036" y="205505"/>
                  </a:lnTo>
                  <a:lnTo>
                    <a:pt x="15674" y="163119"/>
                  </a:lnTo>
                  <a:lnTo>
                    <a:pt x="34205" y="124088"/>
                  </a:lnTo>
                  <a:lnTo>
                    <a:pt x="58923" y="89120"/>
                  </a:lnTo>
                  <a:lnTo>
                    <a:pt x="89119" y="58924"/>
                  </a:lnTo>
                  <a:lnTo>
                    <a:pt x="124087" y="34206"/>
                  </a:lnTo>
                  <a:lnTo>
                    <a:pt x="163118" y="15674"/>
                  </a:lnTo>
                  <a:lnTo>
                    <a:pt x="205504" y="4036"/>
                  </a:lnTo>
                  <a:lnTo>
                    <a:pt x="250539" y="0"/>
                  </a:lnTo>
                  <a:lnTo>
                    <a:pt x="295574" y="4036"/>
                  </a:lnTo>
                  <a:lnTo>
                    <a:pt x="337961" y="15674"/>
                  </a:lnTo>
                  <a:lnTo>
                    <a:pt x="376992" y="34206"/>
                  </a:lnTo>
                  <a:lnTo>
                    <a:pt x="411960" y="58924"/>
                  </a:lnTo>
                  <a:lnTo>
                    <a:pt x="442157" y="89120"/>
                  </a:lnTo>
                  <a:lnTo>
                    <a:pt x="466875" y="124088"/>
                  </a:lnTo>
                  <a:lnTo>
                    <a:pt x="485406" y="163119"/>
                  </a:lnTo>
                  <a:lnTo>
                    <a:pt x="497044" y="205505"/>
                  </a:lnTo>
                  <a:lnTo>
                    <a:pt x="501080" y="250541"/>
                  </a:lnTo>
                  <a:lnTo>
                    <a:pt x="497044" y="295576"/>
                  </a:lnTo>
                  <a:lnTo>
                    <a:pt x="485406" y="337962"/>
                  </a:lnTo>
                  <a:lnTo>
                    <a:pt x="466875" y="376993"/>
                  </a:lnTo>
                  <a:lnTo>
                    <a:pt x="442157" y="411961"/>
                  </a:lnTo>
                  <a:lnTo>
                    <a:pt x="411960" y="442157"/>
                  </a:lnTo>
                  <a:lnTo>
                    <a:pt x="376992" y="466875"/>
                  </a:lnTo>
                  <a:lnTo>
                    <a:pt x="337961" y="485407"/>
                  </a:lnTo>
                  <a:lnTo>
                    <a:pt x="295574" y="497045"/>
                  </a:lnTo>
                  <a:lnTo>
                    <a:pt x="250545" y="501081"/>
                  </a:lnTo>
                  <a:close/>
                </a:path>
              </a:pathLst>
            </a:custGeom>
            <a:solidFill>
              <a:srgbClr val="1212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645207" y="2379377"/>
            <a:ext cx="1234440" cy="103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00" b="1" spc="1675" dirty="0">
                <a:solidFill>
                  <a:srgbClr val="FFFAFA"/>
                </a:solidFill>
                <a:latin typeface="Arial"/>
                <a:cs typeface="Arial"/>
              </a:rPr>
              <a:t>0</a:t>
            </a:r>
            <a:r>
              <a:rPr sz="6600" b="1" spc="495" dirty="0">
                <a:solidFill>
                  <a:srgbClr val="FFFAFA"/>
                </a:solidFill>
                <a:latin typeface="Arial"/>
                <a:cs typeface="Arial"/>
              </a:rPr>
              <a:t>8</a:t>
            </a:r>
            <a:endParaRPr sz="6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96812" y="5930817"/>
            <a:ext cx="2902585" cy="2599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">
              <a:lnSpc>
                <a:spcPct val="100000"/>
              </a:lnSpc>
              <a:spcBef>
                <a:spcPts val="100"/>
              </a:spcBef>
            </a:pPr>
            <a:r>
              <a:rPr sz="2950" b="1" spc="114" dirty="0">
                <a:solidFill>
                  <a:srgbClr val="231F20"/>
                </a:solidFill>
                <a:latin typeface="Arial"/>
                <a:cs typeface="Arial"/>
              </a:rPr>
              <a:t>SECURITY</a:t>
            </a:r>
            <a:endParaRPr sz="2950">
              <a:latin typeface="Arial"/>
              <a:cs typeface="Arial"/>
            </a:endParaRPr>
          </a:p>
          <a:p>
            <a:pPr marL="67945" marR="60325" algn="ctr">
              <a:lnSpc>
                <a:spcPct val="113199"/>
              </a:lnSpc>
              <a:spcBef>
                <a:spcPts val="1639"/>
              </a:spcBef>
            </a:pPr>
            <a:r>
              <a:rPr sz="1850" spc="195" dirty="0">
                <a:solidFill>
                  <a:srgbClr val="231F20"/>
                </a:solidFill>
                <a:latin typeface="Trebuchet MS"/>
                <a:cs typeface="Trebuchet MS"/>
              </a:rPr>
              <a:t>These</a:t>
            </a:r>
            <a:r>
              <a:rPr sz="185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15" dirty="0">
                <a:solidFill>
                  <a:srgbClr val="231F20"/>
                </a:solidFill>
                <a:latin typeface="Trebuchet MS"/>
                <a:cs typeface="Trebuchet MS"/>
              </a:rPr>
              <a:t>techniques</a:t>
            </a:r>
            <a:r>
              <a:rPr sz="18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25" dirty="0">
                <a:solidFill>
                  <a:srgbClr val="231F20"/>
                </a:solidFill>
                <a:latin typeface="Trebuchet MS"/>
                <a:cs typeface="Trebuchet MS"/>
              </a:rPr>
              <a:t>are </a:t>
            </a:r>
            <a:r>
              <a:rPr sz="1850" spc="-5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used </a:t>
            </a:r>
            <a:r>
              <a:rPr sz="1850" spc="65" dirty="0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r>
              <a:rPr sz="1850" spc="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00" dirty="0">
                <a:solidFill>
                  <a:srgbClr val="231F20"/>
                </a:solidFill>
                <a:latin typeface="Trebuchet MS"/>
                <a:cs typeface="Trebuchet MS"/>
              </a:rPr>
              <a:t>applications </a:t>
            </a:r>
            <a:r>
              <a:rPr sz="1850" spc="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such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90" dirty="0">
                <a:solidFill>
                  <a:srgbClr val="231F20"/>
                </a:solidFill>
                <a:latin typeface="Trebuchet MS"/>
                <a:cs typeface="Trebuchet MS"/>
              </a:rPr>
              <a:t>video</a:t>
            </a:r>
            <a:endParaRPr sz="1850">
              <a:latin typeface="Trebuchet MS"/>
              <a:cs typeface="Trebuchet MS"/>
            </a:endParaRPr>
          </a:p>
          <a:p>
            <a:pPr marL="12700" marR="5080" indent="148590">
              <a:lnSpc>
                <a:spcPct val="113199"/>
              </a:lnSpc>
              <a:spcBef>
                <a:spcPts val="5"/>
              </a:spcBef>
            </a:pPr>
            <a:r>
              <a:rPr sz="1850" spc="150" dirty="0">
                <a:solidFill>
                  <a:srgbClr val="231F20"/>
                </a:solidFill>
                <a:latin typeface="Trebuchet MS"/>
                <a:cs typeface="Trebuchet MS"/>
              </a:rPr>
              <a:t>surveillance,</a:t>
            </a:r>
            <a:r>
              <a:rPr sz="1850" spc="260" dirty="0">
                <a:solidFill>
                  <a:srgbClr val="231F20"/>
                </a:solidFill>
                <a:latin typeface="Trebuchet MS"/>
                <a:cs typeface="Trebuchet MS"/>
              </a:rPr>
              <a:t> access 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30" dirty="0">
                <a:solidFill>
                  <a:srgbClr val="231F20"/>
                </a:solidFill>
                <a:latin typeface="Trebuchet MS"/>
                <a:cs typeface="Trebuchet MS"/>
              </a:rPr>
              <a:t>control,</a:t>
            </a:r>
            <a:r>
              <a:rPr sz="18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90" dirty="0">
                <a:solidFill>
                  <a:srgbClr val="231F20"/>
                </a:solidFill>
                <a:latin typeface="Trebuchet MS"/>
                <a:cs typeface="Trebuchet MS"/>
              </a:rPr>
              <a:t>biometric</a:t>
            </a:r>
            <a:endParaRPr sz="1850">
              <a:latin typeface="Trebuchet MS"/>
              <a:cs typeface="Trebuchet MS"/>
            </a:endParaRPr>
          </a:p>
          <a:p>
            <a:pPr marL="552450">
              <a:lnSpc>
                <a:spcPct val="100000"/>
              </a:lnSpc>
              <a:spcBef>
                <a:spcPts val="290"/>
              </a:spcBef>
            </a:pPr>
            <a:r>
              <a:rPr sz="1850" spc="150" dirty="0">
                <a:solidFill>
                  <a:srgbClr val="231F20"/>
                </a:solidFill>
                <a:latin typeface="Trebuchet MS"/>
                <a:cs typeface="Trebuchet MS"/>
              </a:rPr>
              <a:t>identification.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58956" y="5877357"/>
            <a:ext cx="3026410" cy="404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359410" indent="156845">
              <a:lnSpc>
                <a:spcPct val="114799"/>
              </a:lnSpc>
              <a:spcBef>
                <a:spcPts val="100"/>
              </a:spcBef>
            </a:pPr>
            <a:r>
              <a:rPr sz="2450" b="1" spc="125" dirty="0">
                <a:solidFill>
                  <a:srgbClr val="231F20"/>
                </a:solidFill>
                <a:latin typeface="Arial"/>
                <a:cs typeface="Arial"/>
              </a:rPr>
              <a:t>INDUSTRIAL </a:t>
            </a:r>
            <a:r>
              <a:rPr sz="2450" b="1" spc="1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450" b="1" spc="18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2450" b="1" spc="130" dirty="0">
                <a:solidFill>
                  <a:srgbClr val="231F20"/>
                </a:solidFill>
                <a:latin typeface="Arial"/>
                <a:cs typeface="Arial"/>
              </a:rPr>
              <a:t>U</a:t>
            </a:r>
            <a:r>
              <a:rPr sz="2450" b="1" spc="185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2450" b="1" spc="265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2450" b="1" spc="355" dirty="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sz="2450" b="1" spc="18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2450" b="1" spc="185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2450" b="1" spc="204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sz="2450" b="1" spc="265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2450" b="1" spc="-5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endParaRPr sz="2450">
              <a:latin typeface="Arial"/>
              <a:cs typeface="Arial"/>
            </a:endParaRPr>
          </a:p>
          <a:p>
            <a:pPr marL="12700" marR="5080" indent="116839">
              <a:lnSpc>
                <a:spcPct val="113199"/>
              </a:lnSpc>
              <a:spcBef>
                <a:spcPts val="2290"/>
              </a:spcBef>
            </a:pPr>
            <a:r>
              <a:rPr sz="1850" spc="195" dirty="0">
                <a:solidFill>
                  <a:srgbClr val="231F20"/>
                </a:solidFill>
                <a:latin typeface="Trebuchet MS"/>
                <a:cs typeface="Trebuchet MS"/>
              </a:rPr>
              <a:t>These</a:t>
            </a:r>
            <a:r>
              <a:rPr sz="18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15" dirty="0">
                <a:solidFill>
                  <a:srgbClr val="231F20"/>
                </a:solidFill>
                <a:latin typeface="Trebuchet MS"/>
                <a:cs typeface="Trebuchet MS"/>
              </a:rPr>
              <a:t>techniques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25" dirty="0">
                <a:solidFill>
                  <a:srgbClr val="231F20"/>
                </a:solidFill>
                <a:latin typeface="Trebuchet MS"/>
                <a:cs typeface="Trebuchet MS"/>
              </a:rPr>
              <a:t>are </a:t>
            </a:r>
            <a:r>
              <a:rPr sz="1850" spc="1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used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65" dirty="0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95" dirty="0">
                <a:solidFill>
                  <a:srgbClr val="231F20"/>
                </a:solidFill>
                <a:latin typeface="Trebuchet MS"/>
                <a:cs typeface="Trebuchet MS"/>
              </a:rPr>
              <a:t>industries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such</a:t>
            </a:r>
            <a:endParaRPr sz="1850">
              <a:latin typeface="Trebuchet MS"/>
              <a:cs typeface="Trebuchet MS"/>
            </a:endParaRPr>
          </a:p>
          <a:p>
            <a:pPr marL="569595" marR="561975" algn="ctr">
              <a:lnSpc>
                <a:spcPct val="113199"/>
              </a:lnSpc>
            </a:pP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850" spc="2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0" dirty="0">
                <a:solidFill>
                  <a:srgbClr val="231F20"/>
                </a:solidFill>
                <a:latin typeface="Trebuchet MS"/>
                <a:cs typeface="Trebuchet MS"/>
              </a:rPr>
              <a:t>automotive,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5" dirty="0">
                <a:solidFill>
                  <a:srgbClr val="231F20"/>
                </a:solidFill>
                <a:latin typeface="Trebuchet MS"/>
                <a:cs typeface="Trebuchet MS"/>
              </a:rPr>
              <a:t>electronics,</a:t>
            </a:r>
            <a:endParaRPr sz="1850">
              <a:latin typeface="Trebuchet MS"/>
              <a:cs typeface="Trebuchet MS"/>
            </a:endParaRPr>
          </a:p>
          <a:p>
            <a:pPr marL="136525" marR="128905" algn="ctr">
              <a:lnSpc>
                <a:spcPct val="113199"/>
              </a:lnSpc>
            </a:pPr>
            <a:r>
              <a:rPr sz="1850" spc="180" dirty="0">
                <a:solidFill>
                  <a:srgbClr val="231F20"/>
                </a:solidFill>
                <a:latin typeface="Trebuchet MS"/>
                <a:cs typeface="Trebuchet MS"/>
              </a:rPr>
              <a:t>pharmaceuticals,</a:t>
            </a:r>
            <a:r>
              <a:rPr sz="18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95" dirty="0">
                <a:solidFill>
                  <a:srgbClr val="231F20"/>
                </a:solidFill>
                <a:latin typeface="Trebuchet MS"/>
                <a:cs typeface="Trebuchet MS"/>
              </a:rPr>
              <a:t>food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35" dirty="0">
                <a:solidFill>
                  <a:srgbClr val="231F20"/>
                </a:solidFill>
                <a:latin typeface="Trebuchet MS"/>
                <a:cs typeface="Trebuchet MS"/>
              </a:rPr>
              <a:t>processing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25" dirty="0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endParaRPr sz="1850">
              <a:latin typeface="Trebuchet MS"/>
              <a:cs typeface="Trebuchet MS"/>
            </a:endParaRPr>
          </a:p>
          <a:p>
            <a:pPr marL="34925" marR="27940" algn="ctr">
              <a:lnSpc>
                <a:spcPct val="113199"/>
              </a:lnSpc>
            </a:pPr>
            <a:r>
              <a:rPr sz="1850" spc="195" dirty="0">
                <a:solidFill>
                  <a:srgbClr val="231F20"/>
                </a:solidFill>
                <a:latin typeface="Trebuchet MS"/>
                <a:cs typeface="Trebuchet MS"/>
              </a:rPr>
              <a:t>ensure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product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0" dirty="0">
                <a:solidFill>
                  <a:srgbClr val="231F20"/>
                </a:solidFill>
                <a:latin typeface="Trebuchet MS"/>
                <a:cs typeface="Trebuchet MS"/>
              </a:rPr>
              <a:t>quality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04" dirty="0">
                <a:solidFill>
                  <a:srgbClr val="231F20"/>
                </a:solidFill>
                <a:latin typeface="Trebuchet MS"/>
                <a:cs typeface="Trebuchet MS"/>
              </a:rPr>
              <a:t>reduce</a:t>
            </a:r>
            <a:endParaRPr sz="1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50" spc="190" dirty="0">
                <a:solidFill>
                  <a:srgbClr val="231F20"/>
                </a:solidFill>
                <a:latin typeface="Trebuchet MS"/>
                <a:cs typeface="Trebuchet MS"/>
              </a:rPr>
              <a:t>manufacturing</a:t>
            </a:r>
            <a:r>
              <a:rPr sz="1850" spc="2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0" dirty="0">
                <a:solidFill>
                  <a:srgbClr val="231F20"/>
                </a:solidFill>
                <a:latin typeface="Trebuchet MS"/>
                <a:cs typeface="Trebuchet MS"/>
              </a:rPr>
              <a:t>defects.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71374" y="5895037"/>
            <a:ext cx="3187065" cy="394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 marR="467359" algn="ctr">
              <a:lnSpc>
                <a:spcPct val="113900"/>
              </a:lnSpc>
              <a:spcBef>
                <a:spcPts val="100"/>
              </a:spcBef>
            </a:pPr>
            <a:r>
              <a:rPr sz="2250" b="1" spc="130" dirty="0">
                <a:solidFill>
                  <a:srgbClr val="231F20"/>
                </a:solidFill>
                <a:latin typeface="Arial"/>
                <a:cs typeface="Arial"/>
              </a:rPr>
              <a:t>SOCIAL</a:t>
            </a:r>
            <a:r>
              <a:rPr sz="2250" b="1" spc="2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250" b="1" spc="135" dirty="0">
                <a:solidFill>
                  <a:srgbClr val="231F20"/>
                </a:solidFill>
                <a:latin typeface="Arial"/>
                <a:cs typeface="Arial"/>
              </a:rPr>
              <a:t>MEDIA </a:t>
            </a:r>
            <a:r>
              <a:rPr sz="2250" b="1" spc="-6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250" b="1" spc="120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endParaRPr sz="2250">
              <a:latin typeface="Arial"/>
              <a:cs typeface="Arial"/>
            </a:endParaRPr>
          </a:p>
          <a:p>
            <a:pPr marR="70485" algn="ctr">
              <a:lnSpc>
                <a:spcPct val="100000"/>
              </a:lnSpc>
              <a:spcBef>
                <a:spcPts val="375"/>
              </a:spcBef>
            </a:pPr>
            <a:r>
              <a:rPr sz="2250" b="1" spc="130" dirty="0">
                <a:solidFill>
                  <a:srgbClr val="231F20"/>
                </a:solidFill>
                <a:latin typeface="Arial"/>
                <a:cs typeface="Arial"/>
              </a:rPr>
              <a:t>ENTERTAINMENT</a:t>
            </a:r>
            <a:endParaRPr sz="2250">
              <a:latin typeface="Arial"/>
              <a:cs typeface="Arial"/>
            </a:endParaRPr>
          </a:p>
          <a:p>
            <a:pPr marL="92710" marR="5080" algn="ctr">
              <a:lnSpc>
                <a:spcPct val="113199"/>
              </a:lnSpc>
              <a:spcBef>
                <a:spcPts val="1550"/>
              </a:spcBef>
            </a:pP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Used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65" dirty="0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00" dirty="0">
                <a:solidFill>
                  <a:srgbClr val="231F20"/>
                </a:solidFill>
                <a:latin typeface="Trebuchet MS"/>
                <a:cs typeface="Trebuchet MS"/>
              </a:rPr>
              <a:t>applications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10" dirty="0">
                <a:solidFill>
                  <a:srgbClr val="231F20"/>
                </a:solidFill>
                <a:latin typeface="Trebuchet MS"/>
                <a:cs typeface="Trebuchet MS"/>
              </a:rPr>
              <a:t>for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10" dirty="0">
                <a:solidFill>
                  <a:srgbClr val="231F20"/>
                </a:solidFill>
                <a:latin typeface="Trebuchet MS"/>
                <a:cs typeface="Trebuchet MS"/>
              </a:rPr>
              <a:t>tasks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29" dirty="0">
                <a:solidFill>
                  <a:srgbClr val="231F20"/>
                </a:solidFill>
                <a:latin typeface="Trebuchet MS"/>
                <a:cs typeface="Trebuchet MS"/>
              </a:rPr>
              <a:t>such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endParaRPr sz="1850">
              <a:latin typeface="Trebuchet MS"/>
              <a:cs typeface="Trebuchet MS"/>
            </a:endParaRPr>
          </a:p>
          <a:p>
            <a:pPr marL="43815" marR="40640" indent="-635" algn="ctr">
              <a:lnSpc>
                <a:spcPct val="113199"/>
              </a:lnSpc>
            </a:pPr>
            <a:r>
              <a:rPr sz="1850" spc="125" dirty="0">
                <a:solidFill>
                  <a:srgbClr val="231F20"/>
                </a:solidFill>
                <a:latin typeface="Trebuchet MS"/>
                <a:cs typeface="Trebuchet MS"/>
              </a:rPr>
              <a:t>editing,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90" dirty="0">
                <a:solidFill>
                  <a:srgbClr val="231F20"/>
                </a:solidFill>
                <a:latin typeface="Trebuchet MS"/>
                <a:cs typeface="Trebuchet MS"/>
              </a:rPr>
              <a:t>special</a:t>
            </a:r>
            <a:r>
              <a:rPr sz="18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40" dirty="0">
                <a:solidFill>
                  <a:srgbClr val="231F20"/>
                </a:solidFill>
                <a:latin typeface="Trebuchet MS"/>
                <a:cs typeface="Trebuchet MS"/>
              </a:rPr>
              <a:t>effects, </a:t>
            </a:r>
            <a:r>
              <a:rPr sz="1850" spc="-5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04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1850" spc="1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8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9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850" spc="29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1850" spc="204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850" spc="2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850" spc="445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1850" spc="305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1850" spc="204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850" spc="35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850" spc="1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8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850" spc="-3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9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850" spc="-3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-14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850" spc="-3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850" spc="22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850" spc="13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850" spc="140" dirty="0">
                <a:solidFill>
                  <a:srgbClr val="231F20"/>
                </a:solidFill>
                <a:latin typeface="Trebuchet MS"/>
                <a:cs typeface="Trebuchet MS"/>
              </a:rPr>
              <a:t>s 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95" dirty="0">
                <a:solidFill>
                  <a:srgbClr val="231F20"/>
                </a:solidFill>
                <a:latin typeface="Trebuchet MS"/>
                <a:cs typeface="Trebuchet MS"/>
              </a:rPr>
              <a:t>overlays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10" dirty="0">
                <a:solidFill>
                  <a:srgbClr val="231F20"/>
                </a:solidFill>
                <a:latin typeface="Trebuchet MS"/>
                <a:cs typeface="Trebuchet MS"/>
              </a:rPr>
              <a:t>for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35" dirty="0">
                <a:solidFill>
                  <a:srgbClr val="231F20"/>
                </a:solidFill>
                <a:latin typeface="Trebuchet MS"/>
                <a:cs typeface="Trebuchet MS"/>
              </a:rPr>
              <a:t>photos </a:t>
            </a:r>
            <a:r>
              <a:rPr sz="1850" spc="-5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15" dirty="0">
                <a:solidFill>
                  <a:srgbClr val="231F20"/>
                </a:solidFill>
                <a:latin typeface="Trebuchet MS"/>
                <a:cs typeface="Trebuchet MS"/>
              </a:rPr>
              <a:t>videos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60" dirty="0">
                <a:solidFill>
                  <a:srgbClr val="231F20"/>
                </a:solidFill>
                <a:latin typeface="Trebuchet MS"/>
                <a:cs typeface="Trebuchet MS"/>
              </a:rPr>
              <a:t>on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0" dirty="0">
                <a:solidFill>
                  <a:srgbClr val="231F20"/>
                </a:solidFill>
                <a:latin typeface="Trebuchet MS"/>
                <a:cs typeface="Trebuchet MS"/>
              </a:rPr>
              <a:t>social</a:t>
            </a:r>
            <a:endParaRPr sz="1850">
              <a:latin typeface="Trebuchet MS"/>
              <a:cs typeface="Trebuchet MS"/>
            </a:endParaRPr>
          </a:p>
          <a:p>
            <a:pPr marL="12065" marR="9525" algn="ctr">
              <a:lnSpc>
                <a:spcPct val="113199"/>
              </a:lnSpc>
            </a:pP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media</a:t>
            </a:r>
            <a:r>
              <a:rPr sz="18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50" dirty="0">
                <a:solidFill>
                  <a:srgbClr val="231F20"/>
                </a:solidFill>
                <a:latin typeface="Trebuchet MS"/>
                <a:cs typeface="Trebuchet MS"/>
              </a:rPr>
              <a:t>platforms,</a:t>
            </a:r>
            <a:r>
              <a:rPr sz="18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250" dirty="0">
                <a:solidFill>
                  <a:srgbClr val="231F20"/>
                </a:solidFill>
                <a:latin typeface="Trebuchet MS"/>
                <a:cs typeface="Trebuchet MS"/>
              </a:rPr>
              <a:t>photo- </a:t>
            </a:r>
            <a:r>
              <a:rPr sz="1850" spc="-5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85" dirty="0">
                <a:solidFill>
                  <a:srgbClr val="231F20"/>
                </a:solidFill>
                <a:latin typeface="Trebuchet MS"/>
                <a:cs typeface="Trebuchet MS"/>
              </a:rPr>
              <a:t>sharing</a:t>
            </a:r>
            <a:r>
              <a:rPr sz="18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850" spc="170" dirty="0">
                <a:solidFill>
                  <a:srgbClr val="231F20"/>
                </a:solidFill>
                <a:latin typeface="Trebuchet MS"/>
                <a:cs typeface="Trebuchet MS"/>
              </a:rPr>
              <a:t>apps.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850971" y="457720"/>
            <a:ext cx="7037070" cy="1050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700" spc="440" dirty="0">
                <a:solidFill>
                  <a:srgbClr val="000000"/>
                </a:solidFill>
                <a:latin typeface="Arial"/>
                <a:cs typeface="Arial"/>
              </a:rPr>
              <a:t>APPLICATIONS</a:t>
            </a:r>
            <a:endParaRPr sz="6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0098" y="6258348"/>
              <a:ext cx="9267809" cy="402865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74426" y="3206190"/>
            <a:ext cx="3472179" cy="115125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1325" marR="164465" indent="-267970">
              <a:lnSpc>
                <a:spcPts val="4050"/>
              </a:lnSpc>
              <a:spcBef>
                <a:spcPts val="135"/>
              </a:spcBef>
            </a:pPr>
            <a:r>
              <a:rPr sz="2950" b="1" spc="100" dirty="0">
                <a:solidFill>
                  <a:srgbClr val="FFFFFF"/>
                </a:solidFill>
                <a:latin typeface="Arial"/>
                <a:cs typeface="Arial"/>
              </a:rPr>
              <a:t>Advanced</a:t>
            </a:r>
            <a:r>
              <a:rPr sz="29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70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2950" b="1" spc="-8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90" dirty="0">
                <a:solidFill>
                  <a:srgbClr val="FFFFFF"/>
                </a:solidFill>
                <a:latin typeface="Arial"/>
                <a:cs typeface="Arial"/>
              </a:rPr>
              <a:t>Enhancement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29876" y="1422625"/>
            <a:ext cx="5868035" cy="108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950" spc="-430" dirty="0">
                <a:solidFill>
                  <a:srgbClr val="231F20"/>
                </a:solidFill>
              </a:rPr>
              <a:t>FUTURE</a:t>
            </a:r>
            <a:r>
              <a:rPr sz="6950" spc="360" dirty="0">
                <a:solidFill>
                  <a:srgbClr val="231F20"/>
                </a:solidFill>
              </a:rPr>
              <a:t> </a:t>
            </a:r>
            <a:r>
              <a:rPr sz="6950" spc="-130" dirty="0">
                <a:solidFill>
                  <a:srgbClr val="231F20"/>
                </a:solidFill>
              </a:rPr>
              <a:t>SCOPE</a:t>
            </a:r>
            <a:endParaRPr sz="6950"/>
          </a:p>
        </p:txBody>
      </p:sp>
      <p:sp>
        <p:nvSpPr>
          <p:cNvPr id="7" name="object 7"/>
          <p:cNvSpPr txBox="1"/>
          <p:nvPr/>
        </p:nvSpPr>
        <p:spPr>
          <a:xfrm>
            <a:off x="1822812" y="4500396"/>
            <a:ext cx="3516629" cy="3073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8295" marR="201295" indent="-120014">
              <a:lnSpc>
                <a:spcPct val="114300"/>
              </a:lnSpc>
              <a:spcBef>
                <a:spcPts val="90"/>
              </a:spcBef>
            </a:pPr>
            <a:r>
              <a:rPr sz="1750" spc="165" dirty="0">
                <a:solidFill>
                  <a:srgbClr val="231F20"/>
                </a:solidFill>
                <a:latin typeface="Trebuchet MS"/>
                <a:cs typeface="Trebuchet MS"/>
              </a:rPr>
              <a:t>This</a:t>
            </a:r>
            <a:r>
              <a:rPr sz="17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04" dirty="0">
                <a:solidFill>
                  <a:srgbClr val="231F20"/>
                </a:solidFill>
                <a:latin typeface="Trebuchet MS"/>
                <a:cs typeface="Trebuchet MS"/>
              </a:rPr>
              <a:t>includes</a:t>
            </a:r>
            <a:r>
              <a:rPr sz="17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20" dirty="0">
                <a:solidFill>
                  <a:srgbClr val="231F20"/>
                </a:solidFill>
                <a:latin typeface="Trebuchet MS"/>
                <a:cs typeface="Trebuchet MS"/>
              </a:rPr>
              <a:t>techniques </a:t>
            </a:r>
            <a:r>
              <a:rPr sz="1750" spc="-5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40" dirty="0">
                <a:solidFill>
                  <a:srgbClr val="231F20"/>
                </a:solidFill>
                <a:latin typeface="Trebuchet MS"/>
                <a:cs typeface="Trebuchet MS"/>
              </a:rPr>
              <a:t>such</a:t>
            </a:r>
            <a:r>
              <a:rPr sz="17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7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25" dirty="0">
                <a:solidFill>
                  <a:srgbClr val="231F20"/>
                </a:solidFill>
                <a:latin typeface="Trebuchet MS"/>
                <a:cs typeface="Trebuchet MS"/>
              </a:rPr>
              <a:t>deep</a:t>
            </a:r>
            <a:r>
              <a:rPr sz="17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31F20"/>
                </a:solidFill>
                <a:latin typeface="Trebuchet MS"/>
                <a:cs typeface="Trebuchet MS"/>
              </a:rPr>
              <a:t>learning-</a:t>
            </a:r>
            <a:endParaRPr sz="1750" dirty="0">
              <a:latin typeface="Trebuchet MS"/>
              <a:cs typeface="Trebuchet MS"/>
            </a:endParaRPr>
          </a:p>
          <a:p>
            <a:pPr marL="429259" marR="422275" indent="83820">
              <a:lnSpc>
                <a:spcPct val="114300"/>
              </a:lnSpc>
            </a:pPr>
            <a:r>
              <a:rPr sz="1750" spc="250" dirty="0">
                <a:solidFill>
                  <a:srgbClr val="231F20"/>
                </a:solidFill>
                <a:latin typeface="Trebuchet MS"/>
                <a:cs typeface="Trebuchet MS"/>
              </a:rPr>
              <a:t>based</a:t>
            </a:r>
            <a:r>
              <a:rPr sz="17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r>
              <a:rPr sz="17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54" dirty="0">
                <a:solidFill>
                  <a:srgbClr val="231F20"/>
                </a:solidFill>
                <a:latin typeface="Trebuchet MS"/>
                <a:cs typeface="Trebuchet MS"/>
              </a:rPr>
              <a:t>super- </a:t>
            </a:r>
            <a:r>
              <a:rPr sz="1750" spc="-5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55" dirty="0">
                <a:solidFill>
                  <a:srgbClr val="231F20"/>
                </a:solidFill>
                <a:latin typeface="Trebuchet MS"/>
                <a:cs typeface="Trebuchet MS"/>
              </a:rPr>
              <a:t>resolution,</a:t>
            </a:r>
            <a:r>
              <a:rPr sz="17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75" dirty="0">
                <a:solidFill>
                  <a:srgbClr val="231F20"/>
                </a:solidFill>
                <a:latin typeface="Trebuchet MS"/>
                <a:cs typeface="Trebuchet MS"/>
              </a:rPr>
              <a:t>denoising, </a:t>
            </a:r>
            <a:r>
              <a:rPr sz="1750" spc="-50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50" dirty="0">
                <a:solidFill>
                  <a:srgbClr val="231F20"/>
                </a:solidFill>
                <a:latin typeface="Trebuchet MS"/>
                <a:cs typeface="Trebuchet MS"/>
              </a:rPr>
              <a:t>deblurring,</a:t>
            </a:r>
            <a:r>
              <a:rPr sz="17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7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75" dirty="0">
                <a:solidFill>
                  <a:srgbClr val="231F20"/>
                </a:solidFill>
                <a:latin typeface="Trebuchet MS"/>
                <a:cs typeface="Trebuchet MS"/>
              </a:rPr>
              <a:t>other</a:t>
            </a:r>
            <a:endParaRPr sz="17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750" spc="235" dirty="0">
                <a:solidFill>
                  <a:srgbClr val="231F20"/>
                </a:solidFill>
                <a:latin typeface="Trebuchet MS"/>
                <a:cs typeface="Trebuchet MS"/>
              </a:rPr>
              <a:t>advanced</a:t>
            </a:r>
            <a:r>
              <a:rPr sz="17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endParaRPr sz="17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750" spc="220" dirty="0">
                <a:solidFill>
                  <a:srgbClr val="231F20"/>
                </a:solidFill>
                <a:latin typeface="Trebuchet MS"/>
                <a:cs typeface="Trebuchet MS"/>
              </a:rPr>
              <a:t>enhancement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31F20"/>
                </a:solidFill>
                <a:latin typeface="Trebuchet MS"/>
                <a:cs typeface="Trebuchet MS"/>
              </a:rPr>
              <a:t>algorithms</a:t>
            </a:r>
            <a:endParaRPr sz="17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4300"/>
              </a:lnSpc>
            </a:pPr>
            <a:r>
              <a:rPr sz="1750" spc="150" dirty="0">
                <a:solidFill>
                  <a:srgbClr val="231F20"/>
                </a:solidFill>
                <a:latin typeface="Trebuchet MS"/>
                <a:cs typeface="Trebuchet MS"/>
              </a:rPr>
              <a:t>that</a:t>
            </a:r>
            <a:r>
              <a:rPr sz="17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5" dirty="0">
                <a:solidFill>
                  <a:srgbClr val="231F20"/>
                </a:solidFill>
                <a:latin typeface="Trebuchet MS"/>
                <a:cs typeface="Trebuchet MS"/>
              </a:rPr>
              <a:t>can</a:t>
            </a:r>
            <a:r>
              <a:rPr sz="17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31F20"/>
                </a:solidFill>
                <a:latin typeface="Trebuchet MS"/>
                <a:cs typeface="Trebuchet MS"/>
              </a:rPr>
              <a:t>restore</a:t>
            </a:r>
            <a:r>
              <a:rPr sz="17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25" dirty="0">
                <a:solidFill>
                  <a:srgbClr val="231F20"/>
                </a:solidFill>
                <a:latin typeface="Trebuchet MS"/>
                <a:cs typeface="Trebuchet MS"/>
              </a:rPr>
              <a:t>or</a:t>
            </a:r>
            <a:r>
              <a:rPr sz="17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15" dirty="0">
                <a:solidFill>
                  <a:srgbClr val="231F20"/>
                </a:solidFill>
                <a:latin typeface="Trebuchet MS"/>
                <a:cs typeface="Trebuchet MS"/>
              </a:rPr>
              <a:t>enhance </a:t>
            </a:r>
            <a:r>
              <a:rPr sz="1750" spc="-5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750" spc="31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1750" spc="21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1750" spc="27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750" spc="2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750" spc="1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17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10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1750" spc="9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750" spc="1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750" spc="6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7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29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750" spc="9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750" spc="27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1750" spc="229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1750" spc="2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750" spc="-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17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-2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-5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1750" spc="-35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9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750" spc="31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1750" spc="22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1750" spc="4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1750" spc="9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1750" spc="1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1750" spc="90" dirty="0">
                <a:solidFill>
                  <a:srgbClr val="231F20"/>
                </a:solidFill>
                <a:latin typeface="Trebuchet MS"/>
                <a:cs typeface="Trebuchet MS"/>
              </a:rPr>
              <a:t>y  </a:t>
            </a:r>
            <a:r>
              <a:rPr sz="1750" spc="19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75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31F20"/>
                </a:solidFill>
                <a:latin typeface="Trebuchet MS"/>
                <a:cs typeface="Trebuchet MS"/>
              </a:rPr>
              <a:t>accuracy.</a:t>
            </a:r>
            <a:endParaRPr sz="17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1829" y="3206190"/>
            <a:ext cx="3944620" cy="115125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17145" rIns="0" bIns="0" rtlCol="0">
            <a:spAutoFit/>
          </a:bodyPr>
          <a:lstStyle/>
          <a:p>
            <a:pPr marL="951230" marR="425450" indent="-518795">
              <a:lnSpc>
                <a:spcPts val="4050"/>
              </a:lnSpc>
              <a:spcBef>
                <a:spcPts val="135"/>
              </a:spcBef>
            </a:pPr>
            <a:r>
              <a:rPr sz="2950" b="1" spc="135" dirty="0">
                <a:solidFill>
                  <a:srgbClr val="FFFFFF"/>
                </a:solidFill>
                <a:latin typeface="Arial"/>
                <a:cs typeface="Arial"/>
              </a:rPr>
              <a:t>Real-time</a:t>
            </a:r>
            <a:r>
              <a:rPr sz="29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70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2950" b="1" spc="-8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44843" y="4508358"/>
            <a:ext cx="4864735" cy="164528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1550" spc="155" dirty="0">
                <a:latin typeface="Trebuchet MS"/>
                <a:cs typeface="Trebuchet MS"/>
              </a:rPr>
              <a:t>Future</a:t>
            </a:r>
            <a:r>
              <a:rPr sz="1550" spc="250" dirty="0">
                <a:latin typeface="Trebuchet MS"/>
                <a:cs typeface="Trebuchet MS"/>
              </a:rPr>
              <a:t> </a:t>
            </a:r>
            <a:r>
              <a:rPr sz="1550" spc="210" dirty="0">
                <a:latin typeface="Trebuchet MS"/>
                <a:cs typeface="Trebuchet MS"/>
              </a:rPr>
              <a:t>developments</a:t>
            </a:r>
            <a:r>
              <a:rPr sz="1550" spc="254" dirty="0">
                <a:latin typeface="Trebuchet MS"/>
                <a:cs typeface="Trebuchet MS"/>
              </a:rPr>
              <a:t> </a:t>
            </a:r>
            <a:r>
              <a:rPr sz="1550" spc="195" dirty="0">
                <a:latin typeface="Trebuchet MS"/>
                <a:cs typeface="Trebuchet MS"/>
              </a:rPr>
              <a:t>may</a:t>
            </a:r>
            <a:r>
              <a:rPr sz="1550" spc="254" dirty="0">
                <a:latin typeface="Trebuchet MS"/>
                <a:cs typeface="Trebuchet MS"/>
              </a:rPr>
              <a:t> </a:t>
            </a:r>
            <a:r>
              <a:rPr sz="1550" spc="170" dirty="0">
                <a:latin typeface="Trebuchet MS"/>
                <a:cs typeface="Trebuchet MS"/>
              </a:rPr>
              <a:t>include</a:t>
            </a:r>
            <a:r>
              <a:rPr sz="1550" spc="254" dirty="0">
                <a:latin typeface="Trebuchet MS"/>
                <a:cs typeface="Trebuchet MS"/>
              </a:rPr>
              <a:t> </a:t>
            </a:r>
            <a:r>
              <a:rPr sz="1550" spc="180" dirty="0">
                <a:latin typeface="Trebuchet MS"/>
                <a:cs typeface="Trebuchet MS"/>
              </a:rPr>
              <a:t>more</a:t>
            </a:r>
            <a:endParaRPr sz="15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4300"/>
              </a:lnSpc>
            </a:pPr>
            <a:r>
              <a:rPr sz="1550" spc="145" dirty="0">
                <a:latin typeface="Trebuchet MS"/>
                <a:cs typeface="Trebuchet MS"/>
              </a:rPr>
              <a:t>efficient</a:t>
            </a:r>
            <a:r>
              <a:rPr sz="1550" spc="254" dirty="0">
                <a:latin typeface="Trebuchet MS"/>
                <a:cs typeface="Trebuchet MS"/>
              </a:rPr>
              <a:t> </a:t>
            </a:r>
            <a:r>
              <a:rPr sz="1550" spc="180" dirty="0">
                <a:latin typeface="Trebuchet MS"/>
                <a:cs typeface="Trebuchet MS"/>
              </a:rPr>
              <a:t>and</a:t>
            </a:r>
            <a:r>
              <a:rPr sz="1550" spc="260" dirty="0">
                <a:latin typeface="Trebuchet MS"/>
                <a:cs typeface="Trebuchet MS"/>
              </a:rPr>
              <a:t> </a:t>
            </a:r>
            <a:r>
              <a:rPr sz="1550" spc="180" dirty="0">
                <a:latin typeface="Trebuchet MS"/>
                <a:cs typeface="Trebuchet MS"/>
              </a:rPr>
              <a:t>optimized</a:t>
            </a:r>
            <a:r>
              <a:rPr sz="1550" spc="260" dirty="0">
                <a:latin typeface="Trebuchet MS"/>
                <a:cs typeface="Trebuchet MS"/>
              </a:rPr>
              <a:t> </a:t>
            </a:r>
            <a:r>
              <a:rPr sz="1550" spc="175" dirty="0">
                <a:latin typeface="Trebuchet MS"/>
                <a:cs typeface="Trebuchet MS"/>
              </a:rPr>
              <a:t>algorithms</a:t>
            </a:r>
            <a:r>
              <a:rPr sz="1550" spc="260" dirty="0">
                <a:latin typeface="Trebuchet MS"/>
                <a:cs typeface="Trebuchet MS"/>
              </a:rPr>
              <a:t> </a:t>
            </a:r>
            <a:r>
              <a:rPr sz="1550" spc="110" dirty="0">
                <a:latin typeface="Trebuchet MS"/>
                <a:cs typeface="Trebuchet MS"/>
              </a:rPr>
              <a:t>for</a:t>
            </a:r>
            <a:r>
              <a:rPr sz="1550" spc="260" dirty="0">
                <a:latin typeface="Trebuchet MS"/>
                <a:cs typeface="Trebuchet MS"/>
              </a:rPr>
              <a:t> </a:t>
            </a:r>
            <a:r>
              <a:rPr sz="1550" spc="165" dirty="0">
                <a:latin typeface="Trebuchet MS"/>
                <a:cs typeface="Trebuchet MS"/>
              </a:rPr>
              <a:t>real- </a:t>
            </a:r>
            <a:r>
              <a:rPr sz="1550" spc="-455" dirty="0">
                <a:latin typeface="Trebuchet MS"/>
                <a:cs typeface="Trebuchet MS"/>
              </a:rPr>
              <a:t> </a:t>
            </a:r>
            <a:r>
              <a:rPr sz="1550" dirty="0">
                <a:latin typeface="Trebuchet MS"/>
                <a:cs typeface="Trebuchet MS"/>
              </a:rPr>
              <a:t> </a:t>
            </a:r>
            <a:r>
              <a:rPr sz="1550" spc="-5" dirty="0">
                <a:latin typeface="Trebuchet MS"/>
                <a:cs typeface="Trebuchet MS"/>
              </a:rPr>
              <a:t>t </a:t>
            </a:r>
            <a:r>
              <a:rPr sz="1550" spc="140" dirty="0">
                <a:latin typeface="Trebuchet MS"/>
                <a:cs typeface="Trebuchet MS"/>
              </a:rPr>
              <a:t>ime </a:t>
            </a:r>
            <a:r>
              <a:rPr sz="1550" spc="175" dirty="0">
                <a:latin typeface="Trebuchet MS"/>
                <a:cs typeface="Trebuchet MS"/>
              </a:rPr>
              <a:t>image </a:t>
            </a:r>
            <a:r>
              <a:rPr sz="1550" spc="185" dirty="0">
                <a:latin typeface="Trebuchet MS"/>
                <a:cs typeface="Trebuchet MS"/>
              </a:rPr>
              <a:t>processing, </a:t>
            </a:r>
            <a:r>
              <a:rPr sz="1550" spc="180" dirty="0">
                <a:latin typeface="Trebuchet MS"/>
                <a:cs typeface="Trebuchet MS"/>
              </a:rPr>
              <a:t>as </a:t>
            </a:r>
            <a:r>
              <a:rPr sz="1550" spc="85" dirty="0">
                <a:latin typeface="Trebuchet MS"/>
                <a:cs typeface="Trebuchet MS"/>
              </a:rPr>
              <a:t>well</a:t>
            </a:r>
            <a:r>
              <a:rPr sz="1550" spc="90" dirty="0">
                <a:latin typeface="Trebuchet MS"/>
                <a:cs typeface="Trebuchet MS"/>
              </a:rPr>
              <a:t> </a:t>
            </a:r>
            <a:r>
              <a:rPr sz="1550" spc="180" dirty="0">
                <a:latin typeface="Trebuchet MS"/>
                <a:cs typeface="Trebuchet MS"/>
              </a:rPr>
              <a:t>as </a:t>
            </a:r>
            <a:r>
              <a:rPr sz="1550" spc="170" dirty="0">
                <a:latin typeface="Trebuchet MS"/>
                <a:cs typeface="Trebuchet MS"/>
              </a:rPr>
              <a:t>hardware </a:t>
            </a:r>
            <a:r>
              <a:rPr sz="1550" spc="-459" dirty="0">
                <a:latin typeface="Trebuchet MS"/>
                <a:cs typeface="Trebuchet MS"/>
              </a:rPr>
              <a:t> </a:t>
            </a:r>
            <a:r>
              <a:rPr sz="1550" spc="175" dirty="0">
                <a:latin typeface="Trebuchet MS"/>
                <a:cs typeface="Trebuchet MS"/>
              </a:rPr>
              <a:t>acceleration</a:t>
            </a:r>
            <a:r>
              <a:rPr sz="1550" spc="260" dirty="0">
                <a:latin typeface="Trebuchet MS"/>
                <a:cs typeface="Trebuchet MS"/>
              </a:rPr>
              <a:t> </a:t>
            </a:r>
            <a:r>
              <a:rPr sz="1550" spc="200" dirty="0">
                <a:latin typeface="Trebuchet MS"/>
                <a:cs typeface="Trebuchet MS"/>
              </a:rPr>
              <a:t>techniques</a:t>
            </a:r>
            <a:r>
              <a:rPr sz="1550" spc="260" dirty="0">
                <a:latin typeface="Trebuchet MS"/>
                <a:cs typeface="Trebuchet MS"/>
              </a:rPr>
              <a:t> </a:t>
            </a:r>
            <a:r>
              <a:rPr sz="1550" spc="125" dirty="0">
                <a:latin typeface="Trebuchet MS"/>
                <a:cs typeface="Trebuchet MS"/>
              </a:rPr>
              <a:t>to</a:t>
            </a:r>
            <a:r>
              <a:rPr sz="1550" spc="265" dirty="0">
                <a:latin typeface="Trebuchet MS"/>
                <a:cs typeface="Trebuchet MS"/>
              </a:rPr>
              <a:t> </a:t>
            </a:r>
            <a:r>
              <a:rPr sz="1550" spc="165" dirty="0">
                <a:latin typeface="Trebuchet MS"/>
                <a:cs typeface="Trebuchet MS"/>
              </a:rPr>
              <a:t>enable</a:t>
            </a:r>
            <a:r>
              <a:rPr sz="1550" spc="260" dirty="0">
                <a:latin typeface="Trebuchet MS"/>
                <a:cs typeface="Trebuchet MS"/>
              </a:rPr>
              <a:t> </a:t>
            </a:r>
            <a:r>
              <a:rPr sz="1550" spc="165" dirty="0">
                <a:latin typeface="Trebuchet MS"/>
                <a:cs typeface="Trebuchet MS"/>
              </a:rPr>
              <a:t>real-</a:t>
            </a:r>
            <a:endParaRPr sz="1550" dirty="0">
              <a:latin typeface="Trebuchet MS"/>
              <a:cs typeface="Trebuchet MS"/>
            </a:endParaRPr>
          </a:p>
          <a:p>
            <a:pPr marL="418465" marR="410845" algn="ctr">
              <a:lnSpc>
                <a:spcPct val="114300"/>
              </a:lnSpc>
            </a:pPr>
            <a:r>
              <a:rPr sz="1550" spc="-5" dirty="0">
                <a:latin typeface="Trebuchet MS"/>
                <a:cs typeface="Trebuchet MS"/>
              </a:rPr>
              <a:t>t</a:t>
            </a:r>
            <a:r>
              <a:rPr sz="1550" spc="-315" dirty="0">
                <a:latin typeface="Trebuchet MS"/>
                <a:cs typeface="Trebuchet MS"/>
              </a:rPr>
              <a:t> </a:t>
            </a:r>
            <a:r>
              <a:rPr sz="1550" spc="90" dirty="0">
                <a:latin typeface="Trebuchet MS"/>
                <a:cs typeface="Trebuchet MS"/>
              </a:rPr>
              <a:t>i</a:t>
            </a:r>
            <a:r>
              <a:rPr sz="1550" spc="280" dirty="0">
                <a:latin typeface="Trebuchet MS"/>
                <a:cs typeface="Trebuchet MS"/>
              </a:rPr>
              <a:t>m</a:t>
            </a:r>
            <a:r>
              <a:rPr sz="1550" spc="55" dirty="0">
                <a:latin typeface="Trebuchet MS"/>
                <a:cs typeface="Trebuchet MS"/>
              </a:rPr>
              <a:t>e</a:t>
            </a:r>
            <a:r>
              <a:rPr sz="1550" dirty="0">
                <a:latin typeface="Trebuchet MS"/>
                <a:cs typeface="Trebuchet MS"/>
              </a:rPr>
              <a:t> </a:t>
            </a:r>
            <a:r>
              <a:rPr sz="1550" spc="-204" dirty="0">
                <a:latin typeface="Trebuchet MS"/>
                <a:cs typeface="Trebuchet MS"/>
              </a:rPr>
              <a:t> </a:t>
            </a:r>
            <a:r>
              <a:rPr sz="1550" spc="90" dirty="0">
                <a:latin typeface="Trebuchet MS"/>
                <a:cs typeface="Trebuchet MS"/>
              </a:rPr>
              <a:t>i</a:t>
            </a:r>
            <a:r>
              <a:rPr sz="1550" spc="280" dirty="0">
                <a:latin typeface="Trebuchet MS"/>
                <a:cs typeface="Trebuchet MS"/>
              </a:rPr>
              <a:t>m</a:t>
            </a:r>
            <a:r>
              <a:rPr sz="1550" spc="195" dirty="0">
                <a:latin typeface="Trebuchet MS"/>
                <a:cs typeface="Trebuchet MS"/>
              </a:rPr>
              <a:t>a</a:t>
            </a:r>
            <a:r>
              <a:rPr sz="1550" spc="250" dirty="0">
                <a:latin typeface="Trebuchet MS"/>
                <a:cs typeface="Trebuchet MS"/>
              </a:rPr>
              <a:t>g</a:t>
            </a:r>
            <a:r>
              <a:rPr sz="1550" spc="55" dirty="0">
                <a:latin typeface="Trebuchet MS"/>
                <a:cs typeface="Trebuchet MS"/>
              </a:rPr>
              <a:t>e</a:t>
            </a:r>
            <a:r>
              <a:rPr sz="1550" dirty="0">
                <a:latin typeface="Trebuchet MS"/>
                <a:cs typeface="Trebuchet MS"/>
              </a:rPr>
              <a:t> </a:t>
            </a:r>
            <a:r>
              <a:rPr sz="1550" spc="-204" dirty="0">
                <a:latin typeface="Trebuchet MS"/>
                <a:cs typeface="Trebuchet MS"/>
              </a:rPr>
              <a:t> </a:t>
            </a:r>
            <a:r>
              <a:rPr sz="1550" spc="285" dirty="0">
                <a:latin typeface="Trebuchet MS"/>
                <a:cs typeface="Trebuchet MS"/>
              </a:rPr>
              <a:t>p</a:t>
            </a:r>
            <a:r>
              <a:rPr sz="1550" spc="125" dirty="0">
                <a:latin typeface="Trebuchet MS"/>
                <a:cs typeface="Trebuchet MS"/>
              </a:rPr>
              <a:t>r</a:t>
            </a:r>
            <a:r>
              <a:rPr sz="1550" spc="260" dirty="0">
                <a:latin typeface="Trebuchet MS"/>
                <a:cs typeface="Trebuchet MS"/>
              </a:rPr>
              <a:t>o</a:t>
            </a:r>
            <a:r>
              <a:rPr sz="1550" spc="285" dirty="0">
                <a:latin typeface="Trebuchet MS"/>
                <a:cs typeface="Trebuchet MS"/>
              </a:rPr>
              <a:t>c</a:t>
            </a:r>
            <a:r>
              <a:rPr sz="1550" spc="210" dirty="0">
                <a:latin typeface="Trebuchet MS"/>
                <a:cs typeface="Trebuchet MS"/>
              </a:rPr>
              <a:t>e</a:t>
            </a:r>
            <a:r>
              <a:rPr sz="1550" spc="315" dirty="0">
                <a:latin typeface="Trebuchet MS"/>
                <a:cs typeface="Trebuchet MS"/>
              </a:rPr>
              <a:t>ss</a:t>
            </a:r>
            <a:r>
              <a:rPr sz="1550" spc="90" dirty="0">
                <a:latin typeface="Trebuchet MS"/>
                <a:cs typeface="Trebuchet MS"/>
              </a:rPr>
              <a:t>i</a:t>
            </a:r>
            <a:r>
              <a:rPr sz="1550" spc="210" dirty="0">
                <a:latin typeface="Trebuchet MS"/>
                <a:cs typeface="Trebuchet MS"/>
              </a:rPr>
              <a:t>n</a:t>
            </a:r>
            <a:r>
              <a:rPr sz="1550" spc="95" dirty="0">
                <a:latin typeface="Trebuchet MS"/>
                <a:cs typeface="Trebuchet MS"/>
              </a:rPr>
              <a:t>g</a:t>
            </a:r>
            <a:r>
              <a:rPr sz="1550" dirty="0">
                <a:latin typeface="Trebuchet MS"/>
                <a:cs typeface="Trebuchet MS"/>
              </a:rPr>
              <a:t> </a:t>
            </a:r>
            <a:r>
              <a:rPr sz="1550" spc="-204" dirty="0">
                <a:latin typeface="Trebuchet MS"/>
                <a:cs typeface="Trebuchet MS"/>
              </a:rPr>
              <a:t> </a:t>
            </a:r>
            <a:r>
              <a:rPr sz="1550" spc="260" dirty="0">
                <a:latin typeface="Trebuchet MS"/>
                <a:cs typeface="Trebuchet MS"/>
              </a:rPr>
              <a:t>o</a:t>
            </a:r>
            <a:r>
              <a:rPr sz="1550" spc="55" dirty="0">
                <a:latin typeface="Trebuchet MS"/>
                <a:cs typeface="Trebuchet MS"/>
              </a:rPr>
              <a:t>n</a:t>
            </a:r>
            <a:r>
              <a:rPr sz="1550" dirty="0">
                <a:latin typeface="Trebuchet MS"/>
                <a:cs typeface="Trebuchet MS"/>
              </a:rPr>
              <a:t> </a:t>
            </a:r>
            <a:r>
              <a:rPr sz="1550" spc="-204" dirty="0">
                <a:latin typeface="Trebuchet MS"/>
                <a:cs typeface="Trebuchet MS"/>
              </a:rPr>
              <a:t> </a:t>
            </a:r>
            <a:r>
              <a:rPr sz="1550" spc="125" dirty="0">
                <a:latin typeface="Trebuchet MS"/>
                <a:cs typeface="Trebuchet MS"/>
              </a:rPr>
              <a:t>r</a:t>
            </a:r>
            <a:r>
              <a:rPr sz="1550" spc="210" dirty="0">
                <a:latin typeface="Trebuchet MS"/>
                <a:cs typeface="Trebuchet MS"/>
              </a:rPr>
              <a:t>e</a:t>
            </a:r>
            <a:r>
              <a:rPr sz="1550" spc="315" dirty="0">
                <a:latin typeface="Trebuchet MS"/>
                <a:cs typeface="Trebuchet MS"/>
              </a:rPr>
              <a:t>s</a:t>
            </a:r>
            <a:r>
              <a:rPr sz="1550" spc="260" dirty="0">
                <a:latin typeface="Trebuchet MS"/>
                <a:cs typeface="Trebuchet MS"/>
              </a:rPr>
              <a:t>o</a:t>
            </a:r>
            <a:r>
              <a:rPr sz="1550" spc="210" dirty="0">
                <a:latin typeface="Trebuchet MS"/>
                <a:cs typeface="Trebuchet MS"/>
              </a:rPr>
              <a:t>u</a:t>
            </a:r>
            <a:r>
              <a:rPr sz="1550" spc="125" dirty="0">
                <a:latin typeface="Trebuchet MS"/>
                <a:cs typeface="Trebuchet MS"/>
              </a:rPr>
              <a:t>r</a:t>
            </a:r>
            <a:r>
              <a:rPr sz="1550" spc="285" dirty="0">
                <a:latin typeface="Trebuchet MS"/>
                <a:cs typeface="Trebuchet MS"/>
              </a:rPr>
              <a:t>c</a:t>
            </a:r>
            <a:r>
              <a:rPr sz="1550" spc="210" dirty="0">
                <a:latin typeface="Trebuchet MS"/>
                <a:cs typeface="Trebuchet MS"/>
              </a:rPr>
              <a:t>e-  </a:t>
            </a:r>
            <a:r>
              <a:rPr sz="1550" spc="200" dirty="0">
                <a:latin typeface="Trebuchet MS"/>
                <a:cs typeface="Trebuchet MS"/>
              </a:rPr>
              <a:t>constrained</a:t>
            </a:r>
            <a:r>
              <a:rPr sz="1550" spc="254" dirty="0">
                <a:latin typeface="Trebuchet MS"/>
                <a:cs typeface="Trebuchet MS"/>
              </a:rPr>
              <a:t> </a:t>
            </a:r>
            <a:r>
              <a:rPr sz="1550" spc="170" dirty="0">
                <a:latin typeface="Trebuchet MS"/>
                <a:cs typeface="Trebuchet MS"/>
              </a:rPr>
              <a:t>devices.</a:t>
            </a:r>
            <a:endParaRPr sz="15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64801" y="3260790"/>
            <a:ext cx="3472179" cy="115125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17145" rIns="0" bIns="0" rtlCol="0">
            <a:spAutoFit/>
          </a:bodyPr>
          <a:lstStyle/>
          <a:p>
            <a:pPr marL="535305" marR="327025" indent="-198755">
              <a:lnSpc>
                <a:spcPts val="4050"/>
              </a:lnSpc>
              <a:spcBef>
                <a:spcPts val="135"/>
              </a:spcBef>
            </a:pPr>
            <a:r>
              <a:rPr sz="2950" b="1" spc="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950" b="1" spc="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950" b="1" spc="19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950" b="1" spc="1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950" b="1" spc="3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950" b="1" spc="2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950" b="1" spc="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b="1" spc="2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95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950" b="1" spc="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950" b="1" spc="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950" b="1" spc="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b="1" spc="-50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2950" b="1" spc="60" dirty="0">
                <a:solidFill>
                  <a:srgbClr val="FFFFFF"/>
                </a:solidFill>
                <a:latin typeface="Arial"/>
                <a:cs typeface="Arial"/>
              </a:rPr>
              <a:t>Photography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41409" y="4611048"/>
            <a:ext cx="3234055" cy="448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060" marR="91440" algn="ctr">
              <a:lnSpc>
                <a:spcPct val="112500"/>
              </a:lnSpc>
              <a:spcBef>
                <a:spcPts val="95"/>
              </a:spcBef>
            </a:pPr>
            <a:r>
              <a:rPr sz="2000" spc="180" dirty="0">
                <a:latin typeface="Trebuchet MS"/>
                <a:cs typeface="Trebuchet MS"/>
              </a:rPr>
              <a:t>Future</a:t>
            </a:r>
            <a:r>
              <a:rPr sz="2000" spc="254" dirty="0">
                <a:latin typeface="Trebuchet MS"/>
                <a:cs typeface="Trebuchet MS"/>
              </a:rPr>
              <a:t> </a:t>
            </a:r>
            <a:r>
              <a:rPr sz="2000" spc="260" dirty="0">
                <a:latin typeface="Trebuchet MS"/>
                <a:cs typeface="Trebuchet MS"/>
              </a:rPr>
              <a:t>advancements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in</a:t>
            </a:r>
            <a:r>
              <a:rPr sz="2000" spc="310" dirty="0">
                <a:latin typeface="Trebuchet MS"/>
                <a:cs typeface="Trebuchet MS"/>
              </a:rPr>
              <a:t> </a:t>
            </a:r>
            <a:r>
              <a:rPr sz="2000" spc="225" dirty="0">
                <a:latin typeface="Trebuchet MS"/>
                <a:cs typeface="Trebuchet MS"/>
              </a:rPr>
              <a:t>computational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spc="250" dirty="0">
                <a:latin typeface="Trebuchet MS"/>
                <a:cs typeface="Trebuchet MS"/>
              </a:rPr>
              <a:t>photography</a:t>
            </a:r>
            <a:r>
              <a:rPr sz="2000" spc="280" dirty="0">
                <a:latin typeface="Trebuchet MS"/>
                <a:cs typeface="Trebuchet MS"/>
              </a:rPr>
              <a:t> </a:t>
            </a:r>
            <a:r>
              <a:rPr sz="2000" spc="229" dirty="0">
                <a:latin typeface="Trebuchet MS"/>
                <a:cs typeface="Trebuchet MS"/>
              </a:rPr>
              <a:t>may</a:t>
            </a:r>
            <a:endParaRPr sz="2000" dirty="0">
              <a:latin typeface="Trebuchet MS"/>
              <a:cs typeface="Trebuchet MS"/>
            </a:endParaRPr>
          </a:p>
          <a:p>
            <a:pPr marL="157480" marR="149860" algn="ctr">
              <a:lnSpc>
                <a:spcPct val="112500"/>
              </a:lnSpc>
            </a:pPr>
            <a:r>
              <a:rPr sz="2000" spc="200" dirty="0">
                <a:latin typeface="Trebuchet MS"/>
                <a:cs typeface="Trebuchet MS"/>
              </a:rPr>
              <a:t>include</a:t>
            </a:r>
            <a:r>
              <a:rPr sz="2000" spc="275" dirty="0">
                <a:latin typeface="Trebuchet MS"/>
                <a:cs typeface="Trebuchet MS"/>
              </a:rPr>
              <a:t> </a:t>
            </a:r>
            <a:r>
              <a:rPr sz="2000" spc="229" dirty="0">
                <a:latin typeface="Trebuchet MS"/>
                <a:cs typeface="Trebuchet MS"/>
              </a:rPr>
              <a:t>technologies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390" dirty="0">
                <a:latin typeface="Trebuchet MS"/>
                <a:cs typeface="Trebuchet MS"/>
              </a:rPr>
              <a:t>s</a:t>
            </a:r>
            <a:r>
              <a:rPr sz="2000" spc="250" dirty="0">
                <a:latin typeface="Trebuchet MS"/>
                <a:cs typeface="Trebuchet MS"/>
              </a:rPr>
              <a:t>u</a:t>
            </a:r>
            <a:r>
              <a:rPr sz="2000" spc="350" dirty="0">
                <a:latin typeface="Trebuchet MS"/>
                <a:cs typeface="Trebuchet MS"/>
              </a:rPr>
              <a:t>c</a:t>
            </a:r>
            <a:r>
              <a:rPr sz="2000" spc="55" dirty="0">
                <a:latin typeface="Trebuchet MS"/>
                <a:cs typeface="Trebuchet MS"/>
              </a:rPr>
              <a:t>h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280" dirty="0">
                <a:latin typeface="Trebuchet MS"/>
                <a:cs typeface="Trebuchet MS"/>
              </a:rPr>
              <a:t> </a:t>
            </a:r>
            <a:r>
              <a:rPr sz="2000" spc="229" dirty="0">
                <a:latin typeface="Trebuchet MS"/>
                <a:cs typeface="Trebuchet MS"/>
              </a:rPr>
              <a:t>a</a:t>
            </a:r>
            <a:r>
              <a:rPr sz="2000" spc="195" dirty="0">
                <a:latin typeface="Trebuchet MS"/>
                <a:cs typeface="Trebuchet MS"/>
              </a:rPr>
              <a:t>s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280" dirty="0">
                <a:latin typeface="Trebuchet MS"/>
                <a:cs typeface="Trebuchet MS"/>
              </a:rPr>
              <a:t> </a:t>
            </a:r>
            <a:r>
              <a:rPr sz="2000" spc="-145" dirty="0">
                <a:latin typeface="Trebuchet MS"/>
                <a:cs typeface="Trebuchet MS"/>
              </a:rPr>
              <a:t>l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i</a:t>
            </a:r>
            <a:r>
              <a:rPr sz="2000" spc="300" dirty="0">
                <a:latin typeface="Trebuchet MS"/>
                <a:cs typeface="Trebuchet MS"/>
              </a:rPr>
              <a:t>g</a:t>
            </a:r>
            <a:r>
              <a:rPr sz="2000" spc="250" dirty="0">
                <a:latin typeface="Trebuchet MS"/>
                <a:cs typeface="Trebuchet MS"/>
              </a:rPr>
              <a:t>h</a:t>
            </a:r>
            <a:r>
              <a:rPr sz="2000" spc="-20" dirty="0">
                <a:latin typeface="Trebuchet MS"/>
                <a:cs typeface="Trebuchet MS"/>
              </a:rPr>
              <a:t>t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28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f</a:t>
            </a:r>
            <a:r>
              <a:rPr sz="2000" spc="-409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i</a:t>
            </a:r>
            <a:r>
              <a:rPr sz="2000" spc="245" dirty="0">
                <a:latin typeface="Trebuchet MS"/>
                <a:cs typeface="Trebuchet MS"/>
              </a:rPr>
              <a:t>e</a:t>
            </a:r>
            <a:r>
              <a:rPr sz="2000" spc="50" dirty="0">
                <a:latin typeface="Trebuchet MS"/>
                <a:cs typeface="Trebuchet MS"/>
              </a:rPr>
              <a:t>l</a:t>
            </a:r>
            <a:r>
              <a:rPr sz="2000" spc="145" dirty="0">
                <a:latin typeface="Trebuchet MS"/>
                <a:cs typeface="Trebuchet MS"/>
              </a:rPr>
              <a:t>d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spc="155" dirty="0">
                <a:latin typeface="Trebuchet MS"/>
                <a:cs typeface="Trebuchet MS"/>
              </a:rPr>
              <a:t>imaging,</a:t>
            </a:r>
            <a:r>
              <a:rPr sz="2000" spc="275" dirty="0">
                <a:latin typeface="Trebuchet MS"/>
                <a:cs typeface="Trebuchet MS"/>
              </a:rPr>
              <a:t> </a:t>
            </a:r>
            <a:r>
              <a:rPr sz="2000" spc="220" dirty="0">
                <a:latin typeface="Trebuchet MS"/>
                <a:cs typeface="Trebuchet MS"/>
              </a:rPr>
              <a:t>plenoptic</a:t>
            </a:r>
            <a:endParaRPr sz="2000" dirty="0">
              <a:latin typeface="Trebuchet MS"/>
              <a:cs typeface="Trebuchet MS"/>
            </a:endParaRPr>
          </a:p>
          <a:p>
            <a:pPr marL="46990" marR="39370" algn="ctr">
              <a:lnSpc>
                <a:spcPct val="112500"/>
              </a:lnSpc>
            </a:pPr>
            <a:r>
              <a:rPr sz="2000" spc="155" dirty="0">
                <a:latin typeface="Trebuchet MS"/>
                <a:cs typeface="Trebuchet MS"/>
              </a:rPr>
              <a:t>imaging,</a:t>
            </a:r>
            <a:r>
              <a:rPr sz="2000" spc="240" dirty="0">
                <a:latin typeface="Trebuchet MS"/>
                <a:cs typeface="Trebuchet MS"/>
              </a:rPr>
              <a:t> </a:t>
            </a:r>
            <a:r>
              <a:rPr sz="2000" spc="229" dirty="0">
                <a:latin typeface="Trebuchet MS"/>
                <a:cs typeface="Trebuchet MS"/>
              </a:rPr>
              <a:t>multi-camera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235" dirty="0">
                <a:latin typeface="Trebuchet MS"/>
                <a:cs typeface="Trebuchet MS"/>
              </a:rPr>
              <a:t>systems,</a:t>
            </a:r>
            <a:r>
              <a:rPr sz="2000" spc="305" dirty="0">
                <a:latin typeface="Trebuchet MS"/>
                <a:cs typeface="Trebuchet MS"/>
              </a:rPr>
              <a:t> </a:t>
            </a:r>
            <a:r>
              <a:rPr sz="2000" spc="210" dirty="0">
                <a:latin typeface="Trebuchet MS"/>
                <a:cs typeface="Trebuchet MS"/>
              </a:rPr>
              <a:t>and</a:t>
            </a:r>
            <a:r>
              <a:rPr sz="2000" spc="310" dirty="0">
                <a:latin typeface="Trebuchet MS"/>
                <a:cs typeface="Trebuchet MS"/>
              </a:rPr>
              <a:t> </a:t>
            </a:r>
            <a:r>
              <a:rPr sz="2000" spc="185" dirty="0">
                <a:latin typeface="Trebuchet MS"/>
                <a:cs typeface="Trebuchet MS"/>
              </a:rPr>
              <a:t>other</a:t>
            </a:r>
            <a:endParaRPr sz="2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spc="185" dirty="0">
                <a:latin typeface="Trebuchet MS"/>
                <a:cs typeface="Trebuchet MS"/>
              </a:rPr>
              <a:t>novel</a:t>
            </a:r>
            <a:r>
              <a:rPr sz="2000" spc="285" dirty="0">
                <a:latin typeface="Trebuchet MS"/>
                <a:cs typeface="Trebuchet MS"/>
              </a:rPr>
              <a:t> </a:t>
            </a:r>
            <a:r>
              <a:rPr sz="2000" spc="200" dirty="0">
                <a:latin typeface="Trebuchet MS"/>
                <a:cs typeface="Trebuchet MS"/>
              </a:rPr>
              <a:t>imaging</a:t>
            </a:r>
            <a:endParaRPr sz="2000" dirty="0">
              <a:latin typeface="Trebuchet MS"/>
              <a:cs typeface="Trebuchet MS"/>
            </a:endParaRPr>
          </a:p>
          <a:p>
            <a:pPr marL="197485" marR="189865" algn="ctr">
              <a:lnSpc>
                <a:spcPct val="112500"/>
              </a:lnSpc>
            </a:pPr>
            <a:r>
              <a:rPr sz="2000" spc="240" dirty="0">
                <a:latin typeface="Trebuchet MS"/>
                <a:cs typeface="Trebuchet MS"/>
              </a:rPr>
              <a:t>techniques</a:t>
            </a:r>
            <a:r>
              <a:rPr sz="2000" spc="295" dirty="0">
                <a:latin typeface="Trebuchet MS"/>
                <a:cs typeface="Trebuchet MS"/>
              </a:rPr>
              <a:t> </a:t>
            </a:r>
            <a:r>
              <a:rPr sz="2000" spc="160" dirty="0">
                <a:latin typeface="Trebuchet MS"/>
                <a:cs typeface="Trebuchet MS"/>
              </a:rPr>
              <a:t>that</a:t>
            </a:r>
            <a:r>
              <a:rPr sz="2000" spc="295" dirty="0">
                <a:latin typeface="Trebuchet MS"/>
                <a:cs typeface="Trebuchet MS"/>
              </a:rPr>
              <a:t> </a:t>
            </a:r>
            <a:r>
              <a:rPr sz="2000" spc="210" dirty="0">
                <a:latin typeface="Trebuchet MS"/>
                <a:cs typeface="Trebuchet MS"/>
              </a:rPr>
              <a:t>can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195" dirty="0">
                <a:latin typeface="Trebuchet MS"/>
                <a:cs typeface="Trebuchet MS"/>
              </a:rPr>
              <a:t>enable</a:t>
            </a:r>
            <a:r>
              <a:rPr sz="2000" spc="295" dirty="0">
                <a:latin typeface="Trebuchet MS"/>
                <a:cs typeface="Trebuchet MS"/>
              </a:rPr>
              <a:t> </a:t>
            </a:r>
            <a:r>
              <a:rPr sz="2000" spc="175" dirty="0">
                <a:latin typeface="Trebuchet MS"/>
                <a:cs typeface="Trebuchet MS"/>
              </a:rPr>
              <a:t>new</a:t>
            </a:r>
            <a:r>
              <a:rPr sz="2000" spc="300" dirty="0">
                <a:latin typeface="Trebuchet MS"/>
                <a:cs typeface="Trebuchet MS"/>
              </a:rPr>
              <a:t> </a:t>
            </a:r>
            <a:r>
              <a:rPr sz="2000" spc="254" dirty="0">
                <a:latin typeface="Trebuchet MS"/>
                <a:cs typeface="Trebuchet MS"/>
              </a:rPr>
              <a:t>types</a:t>
            </a:r>
            <a:r>
              <a:rPr sz="2000" spc="300" dirty="0">
                <a:latin typeface="Trebuchet MS"/>
                <a:cs typeface="Trebuchet MS"/>
              </a:rPr>
              <a:t> </a:t>
            </a:r>
            <a:r>
              <a:rPr sz="2000" spc="120" dirty="0">
                <a:latin typeface="Trebuchet MS"/>
                <a:cs typeface="Trebuchet MS"/>
              </a:rPr>
              <a:t>of</a:t>
            </a:r>
            <a:endParaRPr sz="20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2500"/>
              </a:lnSpc>
            </a:pPr>
            <a:r>
              <a:rPr sz="2000" spc="180" dirty="0">
                <a:latin typeface="Trebuchet MS"/>
                <a:cs typeface="Trebuchet MS"/>
              </a:rPr>
              <a:t>visual</a:t>
            </a:r>
            <a:r>
              <a:rPr sz="2000" spc="305" dirty="0">
                <a:latin typeface="Trebuchet MS"/>
                <a:cs typeface="Trebuchet MS"/>
              </a:rPr>
              <a:t> </a:t>
            </a:r>
            <a:r>
              <a:rPr sz="2000" spc="229" dirty="0">
                <a:latin typeface="Trebuchet MS"/>
                <a:cs typeface="Trebuchet MS"/>
              </a:rPr>
              <a:t>experiences</a:t>
            </a:r>
            <a:r>
              <a:rPr sz="2000" spc="305" dirty="0">
                <a:latin typeface="Trebuchet MS"/>
                <a:cs typeface="Trebuchet MS"/>
              </a:rPr>
              <a:t> </a:t>
            </a:r>
            <a:r>
              <a:rPr sz="2000" spc="210" dirty="0">
                <a:latin typeface="Trebuchet MS"/>
                <a:cs typeface="Trebuchet MS"/>
              </a:rPr>
              <a:t>and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200" dirty="0">
                <a:latin typeface="Trebuchet MS"/>
                <a:cs typeface="Trebuchet MS"/>
              </a:rPr>
              <a:t>imaging</a:t>
            </a:r>
            <a:r>
              <a:rPr sz="2000" spc="305" dirty="0">
                <a:latin typeface="Trebuchet MS"/>
                <a:cs typeface="Trebuchet MS"/>
              </a:rPr>
              <a:t> </a:t>
            </a:r>
            <a:r>
              <a:rPr sz="2000" spc="180" dirty="0">
                <a:latin typeface="Trebuchet MS"/>
                <a:cs typeface="Trebuchet MS"/>
              </a:rPr>
              <a:t>capabilities</a:t>
            </a:r>
            <a:r>
              <a:rPr sz="2000" spc="18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4854" y="1"/>
            <a:ext cx="3793144" cy="29845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11835" y="6507253"/>
            <a:ext cx="2471588" cy="377972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0098" y="6258348"/>
              <a:ext cx="9267809" cy="40286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74426" y="3206192"/>
            <a:ext cx="3472179" cy="115125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17145" rIns="0" bIns="0" rtlCol="0">
            <a:spAutoFit/>
          </a:bodyPr>
          <a:lstStyle/>
          <a:p>
            <a:pPr marL="549910" marR="212725" indent="-327660">
              <a:lnSpc>
                <a:spcPts val="4050"/>
              </a:lnSpc>
              <a:spcBef>
                <a:spcPts val="135"/>
              </a:spcBef>
            </a:pPr>
            <a:r>
              <a:rPr sz="2950" b="1" spc="7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29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20" dirty="0">
                <a:solidFill>
                  <a:srgbClr val="FFFFFF"/>
                </a:solidFill>
                <a:latin typeface="Arial"/>
                <a:cs typeface="Arial"/>
              </a:rPr>
              <a:t>Forensics </a:t>
            </a:r>
            <a:r>
              <a:rPr sz="2950" b="1" spc="-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9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85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29876" y="1422625"/>
            <a:ext cx="5868035" cy="108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950" spc="-430" dirty="0">
                <a:solidFill>
                  <a:srgbClr val="231F20"/>
                </a:solidFill>
              </a:rPr>
              <a:t>FUTURE</a:t>
            </a:r>
            <a:r>
              <a:rPr sz="6950" spc="360" dirty="0">
                <a:solidFill>
                  <a:srgbClr val="231F20"/>
                </a:solidFill>
              </a:rPr>
              <a:t> </a:t>
            </a:r>
            <a:r>
              <a:rPr sz="6950" spc="-130" dirty="0">
                <a:solidFill>
                  <a:srgbClr val="231F20"/>
                </a:solidFill>
              </a:rPr>
              <a:t>SCOPE</a:t>
            </a:r>
            <a:endParaRPr sz="6950"/>
          </a:p>
        </p:txBody>
      </p:sp>
      <p:sp>
        <p:nvSpPr>
          <p:cNvPr id="7" name="object 7"/>
          <p:cNvSpPr txBox="1"/>
          <p:nvPr/>
        </p:nvSpPr>
        <p:spPr>
          <a:xfrm>
            <a:off x="1787987" y="4500397"/>
            <a:ext cx="3585845" cy="2768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9095" marR="371475" algn="ctr">
              <a:lnSpc>
                <a:spcPct val="114300"/>
              </a:lnSpc>
              <a:spcBef>
                <a:spcPts val="90"/>
              </a:spcBef>
            </a:pPr>
            <a:r>
              <a:rPr sz="1750" spc="140" dirty="0">
                <a:solidFill>
                  <a:srgbClr val="231F20"/>
                </a:solidFill>
                <a:latin typeface="Trebuchet MS"/>
                <a:cs typeface="Trebuchet MS"/>
              </a:rPr>
              <a:t>reliable</a:t>
            </a:r>
            <a:r>
              <a:rPr sz="17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20" dirty="0">
                <a:solidFill>
                  <a:srgbClr val="231F20"/>
                </a:solidFill>
                <a:latin typeface="Trebuchet MS"/>
                <a:cs typeface="Trebuchet MS"/>
              </a:rPr>
              <a:t>techniques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31F20"/>
                </a:solidFill>
                <a:latin typeface="Trebuchet MS"/>
                <a:cs typeface="Trebuchet MS"/>
              </a:rPr>
              <a:t>for </a:t>
            </a:r>
            <a:r>
              <a:rPr sz="1750" spc="-50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15" dirty="0">
                <a:solidFill>
                  <a:srgbClr val="231F20"/>
                </a:solidFill>
                <a:latin typeface="Trebuchet MS"/>
                <a:cs typeface="Trebuchet MS"/>
              </a:rPr>
              <a:t>forensics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endParaRPr sz="17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750" spc="165" dirty="0">
                <a:solidFill>
                  <a:srgbClr val="231F20"/>
                </a:solidFill>
                <a:latin typeface="Trebuchet MS"/>
                <a:cs typeface="Trebuchet MS"/>
              </a:rPr>
              <a:t>security,</a:t>
            </a:r>
            <a:r>
              <a:rPr sz="17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85" dirty="0">
                <a:solidFill>
                  <a:srgbClr val="231F20"/>
                </a:solidFill>
                <a:latin typeface="Trebuchet MS"/>
                <a:cs typeface="Trebuchet MS"/>
              </a:rPr>
              <a:t>including</a:t>
            </a:r>
            <a:r>
              <a:rPr sz="17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25" dirty="0">
                <a:solidFill>
                  <a:srgbClr val="231F20"/>
                </a:solidFill>
                <a:latin typeface="Trebuchet MS"/>
                <a:cs typeface="Trebuchet MS"/>
              </a:rPr>
              <a:t>deep</a:t>
            </a:r>
            <a:endParaRPr sz="1750" dirty="0">
              <a:latin typeface="Trebuchet MS"/>
              <a:cs typeface="Trebuchet MS"/>
            </a:endParaRPr>
          </a:p>
          <a:p>
            <a:pPr marL="75565" marR="67945" algn="ctr">
              <a:lnSpc>
                <a:spcPct val="114300"/>
              </a:lnSpc>
            </a:pPr>
            <a:r>
              <a:rPr sz="1750" spc="225" dirty="0">
                <a:solidFill>
                  <a:srgbClr val="231F20"/>
                </a:solidFill>
                <a:latin typeface="Trebuchet MS"/>
                <a:cs typeface="Trebuchet MS"/>
              </a:rPr>
              <a:t>learning-based</a:t>
            </a:r>
            <a:r>
              <a:rPr sz="175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40" dirty="0">
                <a:solidFill>
                  <a:srgbClr val="231F20"/>
                </a:solidFill>
                <a:latin typeface="Trebuchet MS"/>
                <a:cs typeface="Trebuchet MS"/>
              </a:rPr>
              <a:t>approaches </a:t>
            </a:r>
            <a:r>
              <a:rPr sz="1750" spc="-5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31F20"/>
                </a:solidFill>
                <a:latin typeface="Trebuchet MS"/>
                <a:cs typeface="Trebuchet MS"/>
              </a:rPr>
              <a:t>for</a:t>
            </a:r>
            <a:r>
              <a:rPr sz="1750" spc="2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04" dirty="0">
                <a:solidFill>
                  <a:srgbClr val="231F20"/>
                </a:solidFill>
                <a:latin typeface="Trebuchet MS"/>
                <a:cs typeface="Trebuchet MS"/>
              </a:rPr>
              <a:t>detecting</a:t>
            </a:r>
            <a:r>
              <a:rPr sz="1750" spc="2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25" dirty="0">
                <a:solidFill>
                  <a:srgbClr val="231F20"/>
                </a:solidFill>
                <a:latin typeface="Trebuchet MS"/>
                <a:cs typeface="Trebuchet MS"/>
              </a:rPr>
              <a:t>sophisticated </a:t>
            </a:r>
            <a:r>
              <a:rPr sz="1750" spc="-50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00" dirty="0">
                <a:solidFill>
                  <a:srgbClr val="231F20"/>
                </a:solidFill>
                <a:latin typeface="Trebuchet MS"/>
                <a:cs typeface="Trebuchet MS"/>
              </a:rPr>
              <a:t>manipulations</a:t>
            </a:r>
            <a:r>
              <a:rPr sz="175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endParaRPr sz="17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750" spc="204" dirty="0">
                <a:solidFill>
                  <a:srgbClr val="231F20"/>
                </a:solidFill>
                <a:latin typeface="Trebuchet MS"/>
                <a:cs typeface="Trebuchet MS"/>
              </a:rPr>
              <a:t>developing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10" dirty="0">
                <a:solidFill>
                  <a:srgbClr val="231F20"/>
                </a:solidFill>
                <a:latin typeface="Trebuchet MS"/>
                <a:cs typeface="Trebuchet MS"/>
              </a:rPr>
              <a:t>encryption</a:t>
            </a:r>
            <a:endParaRPr sz="17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4300"/>
              </a:lnSpc>
            </a:pPr>
            <a:r>
              <a:rPr sz="1750" spc="220" dirty="0">
                <a:solidFill>
                  <a:srgbClr val="231F20"/>
                </a:solidFill>
                <a:latin typeface="Trebuchet MS"/>
                <a:cs typeface="Trebuchet MS"/>
              </a:rPr>
              <a:t>techniques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20" dirty="0">
                <a:solidFill>
                  <a:srgbClr val="231F20"/>
                </a:solidFill>
                <a:latin typeface="Trebuchet MS"/>
                <a:cs typeface="Trebuchet MS"/>
              </a:rPr>
              <a:t>for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20" dirty="0">
                <a:solidFill>
                  <a:srgbClr val="231F20"/>
                </a:solidFill>
                <a:latin typeface="Trebuchet MS"/>
                <a:cs typeface="Trebuchet MS"/>
              </a:rPr>
              <a:t>secure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0" dirty="0">
                <a:solidFill>
                  <a:srgbClr val="231F20"/>
                </a:solidFill>
                <a:latin typeface="Trebuchet MS"/>
                <a:cs typeface="Trebuchet MS"/>
              </a:rPr>
              <a:t>image </a:t>
            </a:r>
            <a:r>
              <a:rPr sz="1750" spc="-5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220" dirty="0">
                <a:solidFill>
                  <a:srgbClr val="231F20"/>
                </a:solidFill>
                <a:latin typeface="Trebuchet MS"/>
                <a:cs typeface="Trebuchet MS"/>
              </a:rPr>
              <a:t>transmission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9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1750" spc="27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750" spc="170" dirty="0">
                <a:solidFill>
                  <a:srgbClr val="231F20"/>
                </a:solidFill>
                <a:latin typeface="Trebuchet MS"/>
                <a:cs typeface="Trebuchet MS"/>
              </a:rPr>
              <a:t>storage.</a:t>
            </a:r>
            <a:endParaRPr sz="17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1829" y="3206192"/>
            <a:ext cx="3944620" cy="166560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17145" rIns="0" bIns="0" rtlCol="0">
            <a:spAutoFit/>
          </a:bodyPr>
          <a:lstStyle/>
          <a:p>
            <a:pPr marL="259079" marR="251460" algn="ctr">
              <a:lnSpc>
                <a:spcPts val="4050"/>
              </a:lnSpc>
              <a:spcBef>
                <a:spcPts val="135"/>
              </a:spcBef>
            </a:pPr>
            <a:r>
              <a:rPr sz="2950" b="1" spc="135" dirty="0">
                <a:solidFill>
                  <a:srgbClr val="FFFFFF"/>
                </a:solidFill>
                <a:latin typeface="Arial"/>
                <a:cs typeface="Arial"/>
              </a:rPr>
              <a:t>Image-based </a:t>
            </a:r>
            <a:r>
              <a:rPr sz="295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950" b="1" spc="3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950" b="1" spc="19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950" b="1" spc="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b="1" spc="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950" b="1" spc="6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950" b="1" spc="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950" b="1" spc="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950" b="1" spc="19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950" b="1" spc="1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950" b="1" spc="3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950" b="1" spc="2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950" b="1" spc="1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950" b="1" spc="25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2950" b="1" spc="105" dirty="0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09404" y="4855021"/>
            <a:ext cx="405257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40" dirty="0">
                <a:solidFill>
                  <a:srgbClr val="231F20"/>
                </a:solidFill>
                <a:latin typeface="Trebuchet MS"/>
                <a:cs typeface="Trebuchet MS"/>
              </a:rPr>
              <a:t>Future</a:t>
            </a:r>
            <a:r>
              <a:rPr sz="165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95" dirty="0">
                <a:solidFill>
                  <a:srgbClr val="231F20"/>
                </a:solidFill>
                <a:latin typeface="Trebuchet MS"/>
                <a:cs typeface="Trebuchet MS"/>
              </a:rPr>
              <a:t>developments</a:t>
            </a:r>
            <a:r>
              <a:rPr sz="16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55" dirty="0">
                <a:solidFill>
                  <a:srgbClr val="231F20"/>
                </a:solidFill>
                <a:latin typeface="Trebuchet MS"/>
                <a:cs typeface="Trebuchet MS"/>
              </a:rPr>
              <a:t>include</a:t>
            </a:r>
            <a:r>
              <a:rPr sz="1650" spc="2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more</a:t>
            </a:r>
            <a:endParaRPr sz="16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1305" y="5105751"/>
            <a:ext cx="4848860" cy="114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43815" indent="171450">
              <a:lnSpc>
                <a:spcPct val="111600"/>
              </a:lnSpc>
              <a:spcBef>
                <a:spcPts val="100"/>
              </a:spcBef>
            </a:pP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advanced</a:t>
            </a:r>
            <a:r>
              <a:rPr sz="165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algorithms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00" dirty="0">
                <a:solidFill>
                  <a:srgbClr val="231F20"/>
                </a:solidFill>
                <a:latin typeface="Trebuchet MS"/>
                <a:cs typeface="Trebuchet MS"/>
              </a:rPr>
              <a:t>for</a:t>
            </a:r>
            <a:r>
              <a:rPr sz="1650" spc="2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75" dirty="0">
                <a:solidFill>
                  <a:srgbClr val="231F20"/>
                </a:solidFill>
                <a:latin typeface="Trebuchet MS"/>
                <a:cs typeface="Trebuchet MS"/>
              </a:rPr>
              <a:t>accurate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sz="1650" spc="1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25" dirty="0">
                <a:solidFill>
                  <a:srgbClr val="231F20"/>
                </a:solidFill>
                <a:latin typeface="Trebuchet MS"/>
                <a:cs typeface="Trebuchet MS"/>
              </a:rPr>
              <a:t>natural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30" dirty="0">
                <a:solidFill>
                  <a:srgbClr val="231F20"/>
                </a:solidFill>
                <a:latin typeface="Trebuchet MS"/>
                <a:cs typeface="Trebuchet MS"/>
              </a:rPr>
              <a:t>interaction,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65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Trebuchet MS"/>
                <a:cs typeface="Trebuchet MS"/>
              </a:rPr>
              <a:t>well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as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50" dirty="0">
                <a:solidFill>
                  <a:srgbClr val="231F20"/>
                </a:solidFill>
                <a:latin typeface="Trebuchet MS"/>
                <a:cs typeface="Trebuchet MS"/>
              </a:rPr>
              <a:t>integration</a:t>
            </a:r>
            <a:endParaRPr sz="1650" dirty="0">
              <a:latin typeface="Trebuchet MS"/>
              <a:cs typeface="Trebuchet MS"/>
            </a:endParaRPr>
          </a:p>
          <a:p>
            <a:pPr marL="534035" marR="5080" indent="-521970">
              <a:lnSpc>
                <a:spcPct val="111600"/>
              </a:lnSpc>
            </a:pPr>
            <a:r>
              <a:rPr sz="1650" spc="105" dirty="0">
                <a:solidFill>
                  <a:srgbClr val="231F20"/>
                </a:solidFill>
                <a:latin typeface="Trebuchet MS"/>
                <a:cs typeface="Trebuchet MS"/>
              </a:rPr>
              <a:t>with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45" dirty="0">
                <a:solidFill>
                  <a:srgbClr val="231F20"/>
                </a:solidFill>
                <a:latin typeface="Trebuchet MS"/>
                <a:cs typeface="Trebuchet MS"/>
              </a:rPr>
              <a:t>other</a:t>
            </a:r>
            <a:r>
              <a:rPr sz="165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70" dirty="0">
                <a:solidFill>
                  <a:srgbClr val="231F20"/>
                </a:solidFill>
                <a:latin typeface="Trebuchet MS"/>
                <a:cs typeface="Trebuchet MS"/>
              </a:rPr>
              <a:t>emerging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85" dirty="0">
                <a:solidFill>
                  <a:srgbClr val="231F20"/>
                </a:solidFill>
                <a:latin typeface="Trebuchet MS"/>
                <a:cs typeface="Trebuchet MS"/>
              </a:rPr>
              <a:t>technologies</a:t>
            </a:r>
            <a:r>
              <a:rPr sz="165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204" dirty="0">
                <a:solidFill>
                  <a:srgbClr val="231F20"/>
                </a:solidFill>
                <a:latin typeface="Trebuchet MS"/>
                <a:cs typeface="Trebuchet MS"/>
              </a:rPr>
              <a:t>such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65" dirty="0">
                <a:solidFill>
                  <a:srgbClr val="231F20"/>
                </a:solidFill>
                <a:latin typeface="Trebuchet MS"/>
                <a:cs typeface="Trebuchet MS"/>
              </a:rPr>
              <a:t>as </a:t>
            </a:r>
            <a:r>
              <a:rPr sz="1650" spc="-4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Trebuchet MS"/>
                <a:cs typeface="Trebuchet MS"/>
              </a:rPr>
              <a:t>virtual</a:t>
            </a:r>
            <a:r>
              <a:rPr sz="1650" spc="2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85" dirty="0">
                <a:solidFill>
                  <a:srgbClr val="231F20"/>
                </a:solidFill>
                <a:latin typeface="Trebuchet MS"/>
                <a:cs typeface="Trebuchet MS"/>
              </a:rPr>
              <a:t>reality,</a:t>
            </a:r>
            <a:r>
              <a:rPr sz="165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90" dirty="0">
                <a:solidFill>
                  <a:srgbClr val="231F20"/>
                </a:solidFill>
                <a:latin typeface="Trebuchet MS"/>
                <a:cs typeface="Trebuchet MS"/>
              </a:rPr>
              <a:t>augmented</a:t>
            </a:r>
            <a:r>
              <a:rPr sz="165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650" spc="120" dirty="0">
                <a:solidFill>
                  <a:srgbClr val="231F20"/>
                </a:solidFill>
                <a:latin typeface="Trebuchet MS"/>
                <a:cs typeface="Trebuchet MS"/>
              </a:rPr>
              <a:t>reality</a:t>
            </a:r>
            <a:endParaRPr sz="16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64801" y="3260791"/>
            <a:ext cx="3472179" cy="115125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17145" rIns="0" bIns="0" rtlCol="0">
            <a:spAutoFit/>
          </a:bodyPr>
          <a:lstStyle/>
          <a:p>
            <a:pPr marL="745490" marR="246379" indent="-489584">
              <a:lnSpc>
                <a:spcPts val="4050"/>
              </a:lnSpc>
              <a:spcBef>
                <a:spcPts val="135"/>
              </a:spcBef>
            </a:pPr>
            <a:r>
              <a:rPr sz="2950" spc="114" dirty="0">
                <a:solidFill>
                  <a:srgbClr val="FFFFFF"/>
                </a:solidFill>
                <a:latin typeface="Trebuchet MS"/>
                <a:cs typeface="Trebuchet MS"/>
              </a:rPr>
              <a:t>Mobile</a:t>
            </a:r>
            <a:r>
              <a:rPr sz="29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Trebuchet MS"/>
                <a:cs typeface="Trebuchet MS"/>
              </a:rPr>
              <a:t>Edge </a:t>
            </a:r>
            <a:r>
              <a:rPr sz="2950" spc="-8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10899" y="4611048"/>
            <a:ext cx="3295015" cy="41402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730250">
              <a:lnSpc>
                <a:spcPct val="100000"/>
              </a:lnSpc>
              <a:spcBef>
                <a:spcPts val="395"/>
              </a:spcBef>
            </a:pPr>
            <a:r>
              <a:rPr sz="2000" spc="175" dirty="0">
                <a:solidFill>
                  <a:srgbClr val="231F20"/>
                </a:solidFill>
                <a:latin typeface="Trebuchet MS"/>
                <a:cs typeface="Trebuchet MS"/>
              </a:rPr>
              <a:t>This</a:t>
            </a:r>
            <a:r>
              <a:rPr sz="2000" spc="2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20" dirty="0">
                <a:solidFill>
                  <a:srgbClr val="231F20"/>
                </a:solidFill>
                <a:latin typeface="Trebuchet MS"/>
                <a:cs typeface="Trebuchet MS"/>
              </a:rPr>
              <a:t>includes</a:t>
            </a:r>
            <a:endParaRPr sz="2000">
              <a:latin typeface="Trebuchet MS"/>
              <a:cs typeface="Trebuchet MS"/>
            </a:endParaRPr>
          </a:p>
          <a:p>
            <a:pPr marL="78740" marR="71120" indent="211454">
              <a:lnSpc>
                <a:spcPct val="112500"/>
              </a:lnSpc>
            </a:pPr>
            <a:r>
              <a:rPr sz="2000" spc="240" dirty="0">
                <a:solidFill>
                  <a:srgbClr val="231F20"/>
                </a:solidFill>
                <a:latin typeface="Trebuchet MS"/>
                <a:cs typeface="Trebuchet MS"/>
              </a:rPr>
              <a:t>techniques</a:t>
            </a:r>
            <a:r>
              <a:rPr sz="2000" spc="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60" dirty="0">
                <a:solidFill>
                  <a:srgbClr val="231F20"/>
                </a:solidFill>
                <a:latin typeface="Trebuchet MS"/>
                <a:cs typeface="Trebuchet MS"/>
              </a:rPr>
              <a:t>such</a:t>
            </a:r>
            <a:r>
              <a:rPr sz="2000" spc="3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10" dirty="0">
                <a:solidFill>
                  <a:srgbClr val="231F20"/>
                </a:solidFill>
                <a:latin typeface="Trebuchet MS"/>
                <a:cs typeface="Trebuchet MS"/>
              </a:rPr>
              <a:t>as </a:t>
            </a:r>
            <a:r>
              <a:rPr sz="2000" spc="2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75" dirty="0">
                <a:solidFill>
                  <a:srgbClr val="231F20"/>
                </a:solidFill>
                <a:latin typeface="Trebuchet MS"/>
                <a:cs typeface="Trebuchet MS"/>
              </a:rPr>
              <a:t>cloud-assisted</a:t>
            </a:r>
            <a:r>
              <a:rPr sz="2000" spc="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rgbClr val="231F20"/>
                </a:solidFill>
                <a:latin typeface="Trebuchet MS"/>
                <a:cs typeface="Trebuchet MS"/>
              </a:rPr>
              <a:t>image </a:t>
            </a:r>
            <a:r>
              <a:rPr sz="2000" spc="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20" dirty="0">
                <a:solidFill>
                  <a:srgbClr val="231F20"/>
                </a:solidFill>
                <a:latin typeface="Trebuchet MS"/>
                <a:cs typeface="Trebuchet MS"/>
              </a:rPr>
              <a:t>processing,</a:t>
            </a:r>
            <a:r>
              <a:rPr sz="2000" spc="2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65" dirty="0">
                <a:solidFill>
                  <a:srgbClr val="231F20"/>
                </a:solidFill>
                <a:latin typeface="Trebuchet MS"/>
                <a:cs typeface="Trebuchet MS"/>
              </a:rPr>
              <a:t>on-device </a:t>
            </a:r>
            <a:r>
              <a:rPr sz="2000" spc="-5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r>
              <a:rPr sz="2000" spc="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20" dirty="0">
                <a:solidFill>
                  <a:srgbClr val="231F20"/>
                </a:solidFill>
                <a:latin typeface="Trebuchet MS"/>
                <a:cs typeface="Trebuchet MS"/>
              </a:rPr>
              <a:t>processing,</a:t>
            </a:r>
            <a:r>
              <a:rPr sz="2000" spc="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10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endParaRPr sz="2000">
              <a:latin typeface="Trebuchet MS"/>
              <a:cs typeface="Trebuchet MS"/>
            </a:endParaRPr>
          </a:p>
          <a:p>
            <a:pPr marL="172085" marR="164465" indent="227965">
              <a:lnSpc>
                <a:spcPct val="112500"/>
              </a:lnSpc>
            </a:pPr>
            <a:r>
              <a:rPr sz="2000" spc="220" dirty="0">
                <a:solidFill>
                  <a:srgbClr val="231F20"/>
                </a:solidFill>
                <a:latin typeface="Trebuchet MS"/>
                <a:cs typeface="Trebuchet MS"/>
              </a:rPr>
              <a:t>distributed</a:t>
            </a:r>
            <a:r>
              <a:rPr sz="2000" spc="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rgbClr val="231F20"/>
                </a:solidFill>
                <a:latin typeface="Trebuchet MS"/>
                <a:cs typeface="Trebuchet MS"/>
              </a:rPr>
              <a:t>image </a:t>
            </a:r>
            <a:r>
              <a:rPr sz="2000" spc="20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60" dirty="0">
                <a:solidFill>
                  <a:srgbClr val="231F20"/>
                </a:solidFill>
                <a:latin typeface="Trebuchet MS"/>
                <a:cs typeface="Trebuchet MS"/>
              </a:rPr>
              <a:t>processing</a:t>
            </a:r>
            <a:r>
              <a:rPr sz="2000" spc="3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145" dirty="0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r>
              <a:rPr sz="2000" spc="3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195" dirty="0">
                <a:solidFill>
                  <a:srgbClr val="231F20"/>
                </a:solidFill>
                <a:latin typeface="Trebuchet MS"/>
                <a:cs typeface="Trebuchet MS"/>
              </a:rPr>
              <a:t>enable</a:t>
            </a:r>
            <a:endParaRPr sz="2000">
              <a:latin typeface="Trebuchet MS"/>
              <a:cs typeface="Trebuchet MS"/>
            </a:endParaRPr>
          </a:p>
          <a:p>
            <a:pPr marL="334010" marR="326390" algn="ctr">
              <a:lnSpc>
                <a:spcPct val="112500"/>
              </a:lnSpc>
            </a:pPr>
            <a:r>
              <a:rPr sz="2000" spc="210" dirty="0">
                <a:solidFill>
                  <a:srgbClr val="231F20"/>
                </a:solidFill>
                <a:latin typeface="Trebuchet MS"/>
                <a:cs typeface="Trebuchet MS"/>
              </a:rPr>
              <a:t>more</a:t>
            </a:r>
            <a:r>
              <a:rPr sz="2000" spc="2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185" dirty="0">
                <a:solidFill>
                  <a:srgbClr val="231F20"/>
                </a:solidFill>
                <a:latin typeface="Trebuchet MS"/>
                <a:cs typeface="Trebuchet MS"/>
              </a:rPr>
              <a:t>powerful</a:t>
            </a:r>
            <a:r>
              <a:rPr sz="2000" spc="2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10" dirty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sz="2000" spc="-5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50" dirty="0">
                <a:solidFill>
                  <a:srgbClr val="231F20"/>
                </a:solidFill>
                <a:latin typeface="Trebuchet MS"/>
                <a:cs typeface="Trebuchet MS"/>
              </a:rPr>
              <a:t>responsive</a:t>
            </a:r>
            <a:r>
              <a:rPr sz="2000" spc="2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00" dirty="0">
                <a:solidFill>
                  <a:srgbClr val="231F20"/>
                </a:solidFill>
                <a:latin typeface="Trebuchet MS"/>
                <a:cs typeface="Trebuchet MS"/>
              </a:rPr>
              <a:t>image</a:t>
            </a:r>
            <a:endParaRPr sz="2000">
              <a:latin typeface="Trebuchet MS"/>
              <a:cs typeface="Trebuchet MS"/>
            </a:endParaRPr>
          </a:p>
          <a:p>
            <a:pPr marL="12700" marR="5080" algn="ctr">
              <a:lnSpc>
                <a:spcPct val="112500"/>
              </a:lnSpc>
            </a:pPr>
            <a:r>
              <a:rPr sz="2000" spc="260" dirty="0">
                <a:solidFill>
                  <a:srgbClr val="231F20"/>
                </a:solidFill>
                <a:latin typeface="Trebuchet MS"/>
                <a:cs typeface="Trebuchet MS"/>
              </a:rPr>
              <a:t>processing</a:t>
            </a:r>
            <a:r>
              <a:rPr sz="2000" spc="2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04" dirty="0">
                <a:solidFill>
                  <a:srgbClr val="231F20"/>
                </a:solidFill>
                <a:latin typeface="Trebuchet MS"/>
                <a:cs typeface="Trebuchet MS"/>
              </a:rPr>
              <a:t>capabilities </a:t>
            </a:r>
            <a:r>
              <a:rPr sz="20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rgbClr val="231F20"/>
                </a:solidFill>
                <a:latin typeface="Trebuchet MS"/>
                <a:cs typeface="Trebuchet MS"/>
              </a:rPr>
              <a:t>on</a:t>
            </a:r>
            <a:r>
              <a:rPr sz="2000" spc="3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195" dirty="0">
                <a:solidFill>
                  <a:srgbClr val="231F20"/>
                </a:solidFill>
                <a:latin typeface="Trebuchet MS"/>
                <a:cs typeface="Trebuchet MS"/>
              </a:rPr>
              <a:t>mobile</a:t>
            </a:r>
            <a:r>
              <a:rPr sz="2000" spc="3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10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2000" spc="3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35" dirty="0">
                <a:solidFill>
                  <a:srgbClr val="231F20"/>
                </a:solidFill>
                <a:latin typeface="Trebuchet MS"/>
                <a:cs typeface="Trebuchet MS"/>
              </a:rPr>
              <a:t>edge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spc="200" dirty="0">
                <a:solidFill>
                  <a:srgbClr val="231F20"/>
                </a:solidFill>
                <a:latin typeface="Trebuchet MS"/>
                <a:cs typeface="Trebuchet MS"/>
              </a:rPr>
              <a:t>devices.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4854" y="1"/>
            <a:ext cx="3793144" cy="29845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11835" y="6507255"/>
            <a:ext cx="2471588" cy="37797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6" y="0"/>
            <a:ext cx="18289270" cy="10299700"/>
            <a:chOff x="-786" y="0"/>
            <a:chExt cx="18289270" cy="10299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786" y="124"/>
              <a:ext cx="18289270" cy="10299700"/>
            </a:xfrm>
            <a:custGeom>
              <a:avLst/>
              <a:gdLst/>
              <a:ahLst/>
              <a:cxnLst/>
              <a:rect l="l" t="t" r="r" b="b"/>
              <a:pathLst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76186" y="10287011"/>
                  </a:moveTo>
                  <a:lnTo>
                    <a:pt x="785" y="10286874"/>
                  </a:lnTo>
                  <a:lnTo>
                    <a:pt x="76186" y="10287011"/>
                  </a:lnTo>
                  <a:close/>
                </a:path>
                <a:path w="18289270" h="10299700">
                  <a:moveTo>
                    <a:pt x="76183" y="10286928"/>
                  </a:moveTo>
                  <a:lnTo>
                    <a:pt x="785" y="10286874"/>
                  </a:lnTo>
                  <a:lnTo>
                    <a:pt x="76183" y="10286928"/>
                  </a:lnTo>
                  <a:close/>
                </a:path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433884" y="10292889"/>
                  </a:moveTo>
                  <a:lnTo>
                    <a:pt x="104431" y="10293505"/>
                  </a:lnTo>
                  <a:lnTo>
                    <a:pt x="104001" y="10293477"/>
                  </a:lnTo>
                  <a:lnTo>
                    <a:pt x="103983" y="10292868"/>
                  </a:lnTo>
                  <a:lnTo>
                    <a:pt x="433884" y="10292889"/>
                  </a:lnTo>
                  <a:close/>
                </a:path>
                <a:path w="18289270" h="10299700">
                  <a:moveTo>
                    <a:pt x="103968" y="10292362"/>
                  </a:moveTo>
                  <a:lnTo>
                    <a:pt x="103983" y="10292868"/>
                  </a:lnTo>
                  <a:lnTo>
                    <a:pt x="94473" y="10292868"/>
                  </a:lnTo>
                  <a:lnTo>
                    <a:pt x="94456" y="10292361"/>
                  </a:lnTo>
                  <a:lnTo>
                    <a:pt x="103968" y="10292362"/>
                  </a:lnTo>
                  <a:close/>
                </a:path>
                <a:path w="18289270" h="10299700">
                  <a:moveTo>
                    <a:pt x="94285" y="10287104"/>
                  </a:moveTo>
                  <a:lnTo>
                    <a:pt x="94456" y="10292361"/>
                  </a:lnTo>
                  <a:lnTo>
                    <a:pt x="86534" y="10292360"/>
                  </a:lnTo>
                  <a:lnTo>
                    <a:pt x="86217" y="10287084"/>
                  </a:lnTo>
                  <a:lnTo>
                    <a:pt x="94285" y="10287104"/>
                  </a:lnTo>
                  <a:close/>
                </a:path>
                <a:path w="18289270" h="10299700">
                  <a:moveTo>
                    <a:pt x="76187" y="10287060"/>
                  </a:moveTo>
                  <a:lnTo>
                    <a:pt x="76316" y="10291706"/>
                  </a:lnTo>
                  <a:lnTo>
                    <a:pt x="785" y="10286874"/>
                  </a:lnTo>
                  <a:lnTo>
                    <a:pt x="76187" y="10287060"/>
                  </a:lnTo>
                  <a:close/>
                </a:path>
                <a:path w="18289270" h="10299700">
                  <a:moveTo>
                    <a:pt x="785" y="10286874"/>
                  </a:moveTo>
                  <a:close/>
                </a:path>
                <a:path w="18289270" h="10299700">
                  <a:moveTo>
                    <a:pt x="76185" y="10286994"/>
                  </a:moveTo>
                  <a:lnTo>
                    <a:pt x="785" y="10286874"/>
                  </a:lnTo>
                  <a:lnTo>
                    <a:pt x="76185" y="10286994"/>
                  </a:lnTo>
                  <a:close/>
                </a:path>
                <a:path w="18289270" h="10299700">
                  <a:moveTo>
                    <a:pt x="76182" y="10286881"/>
                  </a:moveTo>
                  <a:lnTo>
                    <a:pt x="785" y="10286874"/>
                  </a:lnTo>
                  <a:lnTo>
                    <a:pt x="76182" y="10286881"/>
                  </a:lnTo>
                  <a:close/>
                </a:path>
                <a:path w="18289270" h="10299700">
                  <a:moveTo>
                    <a:pt x="76183" y="10286927"/>
                  </a:moveTo>
                  <a:lnTo>
                    <a:pt x="785" y="10286874"/>
                  </a:lnTo>
                  <a:lnTo>
                    <a:pt x="76183" y="10286927"/>
                  </a:lnTo>
                  <a:close/>
                </a:path>
                <a:path w="18289270" h="10299700">
                  <a:moveTo>
                    <a:pt x="76144" y="10286879"/>
                  </a:moveTo>
                  <a:lnTo>
                    <a:pt x="785" y="10286874"/>
                  </a:lnTo>
                  <a:lnTo>
                    <a:pt x="76144" y="10286879"/>
                  </a:lnTo>
                  <a:close/>
                </a:path>
                <a:path w="18289270" h="10299700">
                  <a:moveTo>
                    <a:pt x="76186" y="10287011"/>
                  </a:moveTo>
                  <a:lnTo>
                    <a:pt x="785" y="10286874"/>
                  </a:lnTo>
                  <a:lnTo>
                    <a:pt x="76186" y="10287011"/>
                  </a:lnTo>
                  <a:close/>
                </a:path>
                <a:path w="18289270" h="10299700">
                  <a:moveTo>
                    <a:pt x="320" y="9331735"/>
                  </a:moveTo>
                  <a:lnTo>
                    <a:pt x="785" y="10286874"/>
                  </a:lnTo>
                  <a:lnTo>
                    <a:pt x="116" y="9332385"/>
                  </a:lnTo>
                  <a:lnTo>
                    <a:pt x="320" y="9331735"/>
                  </a:lnTo>
                  <a:close/>
                </a:path>
                <a:path w="18289270" h="10299700">
                  <a:moveTo>
                    <a:pt x="498" y="9331170"/>
                  </a:moveTo>
                  <a:lnTo>
                    <a:pt x="785" y="10286874"/>
                  </a:lnTo>
                  <a:lnTo>
                    <a:pt x="399" y="9332403"/>
                  </a:lnTo>
                  <a:lnTo>
                    <a:pt x="498" y="9331170"/>
                  </a:lnTo>
                  <a:close/>
                </a:path>
                <a:path w="18289270" h="10299700">
                  <a:moveTo>
                    <a:pt x="773" y="9330294"/>
                  </a:moveTo>
                  <a:lnTo>
                    <a:pt x="785" y="10286874"/>
                  </a:lnTo>
                  <a:lnTo>
                    <a:pt x="751" y="9330453"/>
                  </a:lnTo>
                  <a:lnTo>
                    <a:pt x="773" y="9330294"/>
                  </a:lnTo>
                  <a:close/>
                </a:path>
                <a:path w="18289270" h="10299700">
                  <a:moveTo>
                    <a:pt x="719" y="9330465"/>
                  </a:moveTo>
                  <a:lnTo>
                    <a:pt x="785" y="10286874"/>
                  </a:lnTo>
                  <a:lnTo>
                    <a:pt x="679" y="9332421"/>
                  </a:lnTo>
                  <a:lnTo>
                    <a:pt x="719" y="9330465"/>
                  </a:lnTo>
                  <a:close/>
                </a:path>
                <a:path w="18289270" h="10299700">
                  <a:moveTo>
                    <a:pt x="645" y="9330700"/>
                  </a:moveTo>
                  <a:lnTo>
                    <a:pt x="785" y="10286874"/>
                  </a:lnTo>
                  <a:lnTo>
                    <a:pt x="570" y="9332414"/>
                  </a:lnTo>
                  <a:lnTo>
                    <a:pt x="645" y="9330700"/>
                  </a:lnTo>
                  <a:close/>
                </a:path>
                <a:path w="18289270" h="10299700">
                  <a:moveTo>
                    <a:pt x="551" y="9330999"/>
                  </a:moveTo>
                  <a:lnTo>
                    <a:pt x="785" y="10286874"/>
                  </a:lnTo>
                  <a:lnTo>
                    <a:pt x="536" y="9332411"/>
                  </a:lnTo>
                  <a:lnTo>
                    <a:pt x="551" y="9330999"/>
                  </a:lnTo>
                  <a:close/>
                </a:path>
                <a:path w="18289270" h="10299700">
                  <a:moveTo>
                    <a:pt x="680795" y="10292428"/>
                  </a:moveTo>
                  <a:lnTo>
                    <a:pt x="167803" y="10292872"/>
                  </a:lnTo>
                  <a:lnTo>
                    <a:pt x="103983" y="10292868"/>
                  </a:lnTo>
                  <a:lnTo>
                    <a:pt x="103968" y="10292362"/>
                  </a:lnTo>
                  <a:lnTo>
                    <a:pt x="680795" y="10292428"/>
                  </a:lnTo>
                  <a:close/>
                </a:path>
                <a:path w="18289270" h="10299700">
                  <a:moveTo>
                    <a:pt x="1577695" y="10290752"/>
                  </a:moveTo>
                  <a:lnTo>
                    <a:pt x="159923" y="10292368"/>
                  </a:lnTo>
                  <a:lnTo>
                    <a:pt x="103968" y="10292362"/>
                  </a:lnTo>
                  <a:lnTo>
                    <a:pt x="103811" y="10287128"/>
                  </a:lnTo>
                  <a:lnTo>
                    <a:pt x="1577695" y="10290752"/>
                  </a:lnTo>
                  <a:close/>
                </a:path>
                <a:path w="18289270" h="10299700">
                  <a:moveTo>
                    <a:pt x="86216" y="10287066"/>
                  </a:moveTo>
                  <a:lnTo>
                    <a:pt x="76187" y="10287060"/>
                  </a:lnTo>
                  <a:lnTo>
                    <a:pt x="86216" y="10287066"/>
                  </a:lnTo>
                  <a:close/>
                </a:path>
                <a:path w="18289270" h="10299700">
                  <a:moveTo>
                    <a:pt x="86213" y="10287029"/>
                  </a:moveTo>
                  <a:lnTo>
                    <a:pt x="76186" y="10287011"/>
                  </a:lnTo>
                  <a:lnTo>
                    <a:pt x="86213" y="10287029"/>
                  </a:lnTo>
                  <a:close/>
                </a:path>
                <a:path w="18289270" h="10299700">
                  <a:moveTo>
                    <a:pt x="86208" y="10286935"/>
                  </a:moveTo>
                  <a:lnTo>
                    <a:pt x="76185" y="10286994"/>
                  </a:lnTo>
                  <a:lnTo>
                    <a:pt x="86208" y="10286935"/>
                  </a:lnTo>
                  <a:close/>
                </a:path>
                <a:path w="18289270" h="10299700">
                  <a:moveTo>
                    <a:pt x="86205" y="10286882"/>
                  </a:moveTo>
                  <a:lnTo>
                    <a:pt x="76303" y="10286889"/>
                  </a:lnTo>
                  <a:lnTo>
                    <a:pt x="86205" y="10286882"/>
                  </a:lnTo>
                  <a:close/>
                </a:path>
                <a:path w="18289270" h="10299700">
                  <a:moveTo>
                    <a:pt x="86204" y="10286880"/>
                  </a:moveTo>
                  <a:lnTo>
                    <a:pt x="76182" y="10286881"/>
                  </a:lnTo>
                  <a:lnTo>
                    <a:pt x="86204" y="10286880"/>
                  </a:lnTo>
                  <a:close/>
                </a:path>
                <a:path w="18289270" h="10299700">
                  <a:moveTo>
                    <a:pt x="76182" y="10286879"/>
                  </a:moveTo>
                  <a:close/>
                </a:path>
                <a:path w="18289270" h="10299700">
                  <a:moveTo>
                    <a:pt x="298798" y="9147877"/>
                  </a:moveTo>
                  <a:lnTo>
                    <a:pt x="308659" y="9148508"/>
                  </a:lnTo>
                  <a:lnTo>
                    <a:pt x="298933" y="9173337"/>
                  </a:lnTo>
                  <a:lnTo>
                    <a:pt x="280118" y="9223037"/>
                  </a:lnTo>
                  <a:lnTo>
                    <a:pt x="261950" y="9272779"/>
                  </a:lnTo>
                  <a:lnTo>
                    <a:pt x="245252" y="9309889"/>
                  </a:lnTo>
                  <a:lnTo>
                    <a:pt x="228413" y="9359715"/>
                  </a:lnTo>
                  <a:lnTo>
                    <a:pt x="212258" y="9409586"/>
                  </a:lnTo>
                  <a:lnTo>
                    <a:pt x="196796" y="9459500"/>
                  </a:lnTo>
                  <a:lnTo>
                    <a:pt x="182041" y="9509460"/>
                  </a:lnTo>
                  <a:lnTo>
                    <a:pt x="168003" y="9559466"/>
                  </a:lnTo>
                  <a:lnTo>
                    <a:pt x="155506" y="9596844"/>
                  </a:lnTo>
                  <a:lnTo>
                    <a:pt x="144206" y="9647025"/>
                  </a:lnTo>
                  <a:lnTo>
                    <a:pt x="133864" y="9697268"/>
                  </a:lnTo>
                  <a:lnTo>
                    <a:pt x="125284" y="9734897"/>
                  </a:lnTo>
                  <a:lnTo>
                    <a:pt x="116841" y="9785260"/>
                  </a:lnTo>
                  <a:lnTo>
                    <a:pt x="109340" y="9835684"/>
                  </a:lnTo>
                  <a:lnTo>
                    <a:pt x="103586" y="9873494"/>
                  </a:lnTo>
                  <a:lnTo>
                    <a:pt x="97953" y="9924038"/>
                  </a:lnTo>
                  <a:lnTo>
                    <a:pt x="93247" y="9974640"/>
                  </a:lnTo>
                  <a:lnTo>
                    <a:pt x="88790" y="10037747"/>
                  </a:lnTo>
                  <a:lnTo>
                    <a:pt x="85450" y="10114127"/>
                  </a:lnTo>
                  <a:lnTo>
                    <a:pt x="84400" y="10164964"/>
                  </a:lnTo>
                  <a:lnTo>
                    <a:pt x="84251" y="10215858"/>
                  </a:lnTo>
                  <a:lnTo>
                    <a:pt x="84999" y="10266810"/>
                  </a:lnTo>
                  <a:lnTo>
                    <a:pt x="86136" y="10285748"/>
                  </a:lnTo>
                  <a:lnTo>
                    <a:pt x="86128" y="10286878"/>
                  </a:lnTo>
                  <a:lnTo>
                    <a:pt x="76182" y="10286877"/>
                  </a:lnTo>
                  <a:lnTo>
                    <a:pt x="74904" y="10240712"/>
                  </a:lnTo>
                  <a:lnTo>
                    <a:pt x="74457" y="10189780"/>
                  </a:lnTo>
                  <a:lnTo>
                    <a:pt x="74984" y="10138910"/>
                  </a:lnTo>
                  <a:lnTo>
                    <a:pt x="76489" y="10088102"/>
                  </a:lnTo>
                  <a:lnTo>
                    <a:pt x="78756" y="10041909"/>
                  </a:lnTo>
                  <a:lnTo>
                    <a:pt x="81805" y="9996238"/>
                  </a:lnTo>
                  <a:lnTo>
                    <a:pt x="86943" y="9936059"/>
                  </a:lnTo>
                  <a:lnTo>
                    <a:pt x="92429" y="9885506"/>
                  </a:lnTo>
                  <a:lnTo>
                    <a:pt x="98926" y="9835018"/>
                  </a:lnTo>
                  <a:lnTo>
                    <a:pt x="106442" y="9784595"/>
                  </a:lnTo>
                  <a:lnTo>
                    <a:pt x="114171" y="9746912"/>
                  </a:lnTo>
                  <a:lnTo>
                    <a:pt x="123742" y="9696620"/>
                  </a:lnTo>
                  <a:lnTo>
                    <a:pt x="134496" y="9645774"/>
                  </a:lnTo>
                  <a:lnTo>
                    <a:pt x="146005" y="9596237"/>
                  </a:lnTo>
                  <a:lnTo>
                    <a:pt x="159291" y="9546183"/>
                  </a:lnTo>
                  <a:lnTo>
                    <a:pt x="172492" y="9508849"/>
                  </a:lnTo>
                  <a:lnTo>
                    <a:pt x="187218" y="9458888"/>
                  </a:lnTo>
                  <a:lnTo>
                    <a:pt x="202646" y="9408971"/>
                  </a:lnTo>
                  <a:lnTo>
                    <a:pt x="218765" y="9359098"/>
                  </a:lnTo>
                  <a:lnTo>
                    <a:pt x="235562" y="9309269"/>
                  </a:lnTo>
                  <a:lnTo>
                    <a:pt x="252269" y="9272011"/>
                  </a:lnTo>
                  <a:lnTo>
                    <a:pt x="270336" y="9222412"/>
                  </a:lnTo>
                  <a:lnTo>
                    <a:pt x="289100" y="9172708"/>
                  </a:lnTo>
                  <a:lnTo>
                    <a:pt x="298798" y="9147877"/>
                  </a:lnTo>
                  <a:close/>
                </a:path>
                <a:path w="18289270" h="10299700">
                  <a:moveTo>
                    <a:pt x="94285" y="10287084"/>
                  </a:moveTo>
                  <a:lnTo>
                    <a:pt x="86217" y="10287084"/>
                  </a:lnTo>
                  <a:lnTo>
                    <a:pt x="94285" y="10287084"/>
                  </a:lnTo>
                  <a:close/>
                </a:path>
                <a:path w="18289270" h="10299700">
                  <a:moveTo>
                    <a:pt x="94283" y="10287044"/>
                  </a:moveTo>
                  <a:lnTo>
                    <a:pt x="86216" y="10287066"/>
                  </a:lnTo>
                  <a:lnTo>
                    <a:pt x="94283" y="10287044"/>
                  </a:lnTo>
                  <a:close/>
                </a:path>
                <a:path w="18289270" h="10299700">
                  <a:moveTo>
                    <a:pt x="94283" y="10287023"/>
                  </a:moveTo>
                  <a:lnTo>
                    <a:pt x="86213" y="10287029"/>
                  </a:lnTo>
                  <a:lnTo>
                    <a:pt x="94283" y="10287023"/>
                  </a:lnTo>
                  <a:close/>
                </a:path>
                <a:path w="18289270" h="10299700">
                  <a:moveTo>
                    <a:pt x="94280" y="10286940"/>
                  </a:moveTo>
                  <a:lnTo>
                    <a:pt x="86208" y="10286935"/>
                  </a:lnTo>
                  <a:lnTo>
                    <a:pt x="94280" y="10286940"/>
                  </a:lnTo>
                  <a:close/>
                </a:path>
                <a:path w="18289270" h="10299700">
                  <a:moveTo>
                    <a:pt x="94279" y="10286912"/>
                  </a:moveTo>
                  <a:lnTo>
                    <a:pt x="86206" y="10286911"/>
                  </a:lnTo>
                  <a:lnTo>
                    <a:pt x="94279" y="10286912"/>
                  </a:lnTo>
                  <a:close/>
                </a:path>
                <a:path w="18289270" h="10299700">
                  <a:moveTo>
                    <a:pt x="94278" y="10286880"/>
                  </a:moveTo>
                  <a:lnTo>
                    <a:pt x="86205" y="10286882"/>
                  </a:lnTo>
                  <a:lnTo>
                    <a:pt x="94278" y="10286880"/>
                  </a:lnTo>
                  <a:close/>
                </a:path>
                <a:path w="18289270" h="10299700">
                  <a:moveTo>
                    <a:pt x="1571946" y="7389418"/>
                  </a:moveTo>
                  <a:lnTo>
                    <a:pt x="1540023" y="7432921"/>
                  </a:lnTo>
                  <a:lnTo>
                    <a:pt x="1470691" y="7504841"/>
                  </a:lnTo>
                  <a:lnTo>
                    <a:pt x="1390611" y="7588800"/>
                  </a:lnTo>
                  <a:lnTo>
                    <a:pt x="1333973" y="7648807"/>
                  </a:lnTo>
                  <a:lnTo>
                    <a:pt x="1266776" y="7720863"/>
                  </a:lnTo>
                  <a:lnTo>
                    <a:pt x="1232697" y="7769587"/>
                  </a:lnTo>
                  <a:lnTo>
                    <a:pt x="1199666" y="7805652"/>
                  </a:lnTo>
                  <a:lnTo>
                    <a:pt x="1166884" y="7841733"/>
                  </a:lnTo>
                  <a:lnTo>
                    <a:pt x="1134361" y="7877830"/>
                  </a:lnTo>
                  <a:lnTo>
                    <a:pt x="1102110" y="7913945"/>
                  </a:lnTo>
                  <a:lnTo>
                    <a:pt x="1070143" y="7950078"/>
                  </a:lnTo>
                  <a:lnTo>
                    <a:pt x="1037660" y="7998903"/>
                  </a:lnTo>
                  <a:lnTo>
                    <a:pt x="1006295" y="8035075"/>
                  </a:lnTo>
                  <a:lnTo>
                    <a:pt x="975248" y="8071267"/>
                  </a:lnTo>
                  <a:lnTo>
                    <a:pt x="944532" y="8107479"/>
                  </a:lnTo>
                  <a:lnTo>
                    <a:pt x="913348" y="8156388"/>
                  </a:lnTo>
                  <a:lnTo>
                    <a:pt x="883328" y="8192646"/>
                  </a:lnTo>
                  <a:lnTo>
                    <a:pt x="853674" y="8228927"/>
                  </a:lnTo>
                  <a:lnTo>
                    <a:pt x="823586" y="8277906"/>
                  </a:lnTo>
                  <a:lnTo>
                    <a:pt x="794698" y="8314235"/>
                  </a:lnTo>
                  <a:lnTo>
                    <a:pt x="766212" y="8350591"/>
                  </a:lnTo>
                  <a:lnTo>
                    <a:pt x="737327" y="8399647"/>
                  </a:lnTo>
                  <a:lnTo>
                    <a:pt x="709677" y="8436056"/>
                  </a:lnTo>
                  <a:lnTo>
                    <a:pt x="682463" y="8472493"/>
                  </a:lnTo>
                  <a:lnTo>
                    <a:pt x="654886" y="8521633"/>
                  </a:lnTo>
                  <a:lnTo>
                    <a:pt x="628580" y="8558128"/>
                  </a:lnTo>
                  <a:lnTo>
                    <a:pt x="601934" y="8607327"/>
                  </a:lnTo>
                  <a:lnTo>
                    <a:pt x="576582" y="8643883"/>
                  </a:lnTo>
                  <a:lnTo>
                    <a:pt x="550914" y="8693145"/>
                  </a:lnTo>
                  <a:lnTo>
                    <a:pt x="526563" y="8729765"/>
                  </a:lnTo>
                  <a:lnTo>
                    <a:pt x="501920" y="8779092"/>
                  </a:lnTo>
                  <a:lnTo>
                    <a:pt x="478617" y="8815779"/>
                  </a:lnTo>
                  <a:lnTo>
                    <a:pt x="455045" y="8865175"/>
                  </a:lnTo>
                  <a:lnTo>
                    <a:pt x="432838" y="8901932"/>
                  </a:lnTo>
                  <a:lnTo>
                    <a:pt x="410385" y="8951400"/>
                  </a:lnTo>
                  <a:lnTo>
                    <a:pt x="389320" y="8988230"/>
                  </a:lnTo>
                  <a:lnTo>
                    <a:pt x="368032" y="9037772"/>
                  </a:lnTo>
                  <a:lnTo>
                    <a:pt x="347345" y="9087353"/>
                  </a:lnTo>
                  <a:lnTo>
                    <a:pt x="328081" y="9124298"/>
                  </a:lnTo>
                  <a:lnTo>
                    <a:pt x="308630" y="9173958"/>
                  </a:lnTo>
                  <a:lnTo>
                    <a:pt x="289814" y="9223658"/>
                  </a:lnTo>
                  <a:lnTo>
                    <a:pt x="272457" y="9260725"/>
                  </a:lnTo>
                  <a:lnTo>
                    <a:pt x="254948" y="9310509"/>
                  </a:lnTo>
                  <a:lnTo>
                    <a:pt x="238110" y="9360336"/>
                  </a:lnTo>
                  <a:lnTo>
                    <a:pt x="221954" y="9410206"/>
                  </a:lnTo>
                  <a:lnTo>
                    <a:pt x="207304" y="9447447"/>
                  </a:lnTo>
                  <a:lnTo>
                    <a:pt x="192548" y="9497407"/>
                  </a:lnTo>
                  <a:lnTo>
                    <a:pt x="178511" y="9547412"/>
                  </a:lnTo>
                  <a:lnTo>
                    <a:pt x="165203" y="9597465"/>
                  </a:lnTo>
                  <a:lnTo>
                    <a:pt x="153601" y="9647626"/>
                  </a:lnTo>
                  <a:lnTo>
                    <a:pt x="143793" y="9685177"/>
                  </a:lnTo>
                  <a:lnTo>
                    <a:pt x="134151" y="9735464"/>
                  </a:lnTo>
                  <a:lnTo>
                    <a:pt x="125480" y="9785813"/>
                  </a:lnTo>
                  <a:lnTo>
                    <a:pt x="118585" y="9823550"/>
                  </a:lnTo>
                  <a:lnTo>
                    <a:pt x="111837" y="9874022"/>
                  </a:lnTo>
                  <a:lnTo>
                    <a:pt x="106042" y="9924555"/>
                  </a:lnTo>
                  <a:lnTo>
                    <a:pt x="102003" y="9962475"/>
                  </a:lnTo>
                  <a:lnTo>
                    <a:pt x="99014" y="10001196"/>
                  </a:lnTo>
                  <a:lnTo>
                    <a:pt x="95116" y="10063842"/>
                  </a:lnTo>
                  <a:lnTo>
                    <a:pt x="93067" y="10114614"/>
                  </a:lnTo>
                  <a:lnTo>
                    <a:pt x="91938" y="10165446"/>
                  </a:lnTo>
                  <a:lnTo>
                    <a:pt x="92534" y="10203662"/>
                  </a:lnTo>
                  <a:lnTo>
                    <a:pt x="93235" y="10254840"/>
                  </a:lnTo>
                  <a:lnTo>
                    <a:pt x="94258" y="10286267"/>
                  </a:lnTo>
                  <a:lnTo>
                    <a:pt x="94194" y="10286878"/>
                  </a:lnTo>
                  <a:lnTo>
                    <a:pt x="86204" y="10286878"/>
                  </a:lnTo>
                  <a:lnTo>
                    <a:pt x="84999" y="10266810"/>
                  </a:lnTo>
                  <a:lnTo>
                    <a:pt x="84251" y="10215858"/>
                  </a:lnTo>
                  <a:lnTo>
                    <a:pt x="84400" y="10164964"/>
                  </a:lnTo>
                  <a:lnTo>
                    <a:pt x="85450" y="10114127"/>
                  </a:lnTo>
                  <a:lnTo>
                    <a:pt x="87406" y="10063348"/>
                  </a:lnTo>
                  <a:lnTo>
                    <a:pt x="91196" y="10002100"/>
                  </a:lnTo>
                  <a:lnTo>
                    <a:pt x="97953" y="9924038"/>
                  </a:lnTo>
                  <a:lnTo>
                    <a:pt x="103586" y="9873494"/>
                  </a:lnTo>
                  <a:lnTo>
                    <a:pt x="109340" y="9835684"/>
                  </a:lnTo>
                  <a:lnTo>
                    <a:pt x="116841" y="9785260"/>
                  </a:lnTo>
                  <a:lnTo>
                    <a:pt x="125284" y="9734897"/>
                  </a:lnTo>
                  <a:lnTo>
                    <a:pt x="133864" y="9697268"/>
                  </a:lnTo>
                  <a:lnTo>
                    <a:pt x="144346" y="9646404"/>
                  </a:lnTo>
                  <a:lnTo>
                    <a:pt x="155506" y="9596844"/>
                  </a:lnTo>
                  <a:lnTo>
                    <a:pt x="168003" y="9559466"/>
                  </a:lnTo>
                  <a:lnTo>
                    <a:pt x="182041" y="9509460"/>
                  </a:lnTo>
                  <a:lnTo>
                    <a:pt x="196796" y="9459500"/>
                  </a:lnTo>
                  <a:lnTo>
                    <a:pt x="212258" y="9409586"/>
                  </a:lnTo>
                  <a:lnTo>
                    <a:pt x="228413" y="9359715"/>
                  </a:lnTo>
                  <a:lnTo>
                    <a:pt x="245252" y="9309889"/>
                  </a:lnTo>
                  <a:lnTo>
                    <a:pt x="262003" y="9272634"/>
                  </a:lnTo>
                  <a:lnTo>
                    <a:pt x="280118" y="9223037"/>
                  </a:lnTo>
                  <a:lnTo>
                    <a:pt x="298933" y="9173337"/>
                  </a:lnTo>
                  <a:lnTo>
                    <a:pt x="318384" y="9123678"/>
                  </a:lnTo>
                  <a:lnTo>
                    <a:pt x="337648" y="9086732"/>
                  </a:lnTo>
                  <a:lnTo>
                    <a:pt x="358335" y="9037152"/>
                  </a:lnTo>
                  <a:lnTo>
                    <a:pt x="378812" y="9000284"/>
                  </a:lnTo>
                  <a:lnTo>
                    <a:pt x="400688" y="8950780"/>
                  </a:lnTo>
                  <a:lnTo>
                    <a:pt x="423141" y="8901312"/>
                  </a:lnTo>
                  <a:lnTo>
                    <a:pt x="445349" y="8864555"/>
                  </a:lnTo>
                  <a:lnTo>
                    <a:pt x="468920" y="8815159"/>
                  </a:lnTo>
                  <a:lnTo>
                    <a:pt x="492223" y="8778472"/>
                  </a:lnTo>
                  <a:lnTo>
                    <a:pt x="516866" y="8729144"/>
                  </a:lnTo>
                  <a:lnTo>
                    <a:pt x="541217" y="8692524"/>
                  </a:lnTo>
                  <a:lnTo>
                    <a:pt x="566930" y="8643198"/>
                  </a:lnTo>
                  <a:lnTo>
                    <a:pt x="592237" y="8606707"/>
                  </a:lnTo>
                  <a:lnTo>
                    <a:pt x="618883" y="8557507"/>
                  </a:lnTo>
                  <a:lnTo>
                    <a:pt x="645190" y="8521012"/>
                  </a:lnTo>
                  <a:lnTo>
                    <a:pt x="671955" y="8484547"/>
                  </a:lnTo>
                  <a:lnTo>
                    <a:pt x="699980" y="8435436"/>
                  </a:lnTo>
                  <a:lnTo>
                    <a:pt x="727630" y="8399027"/>
                  </a:lnTo>
                  <a:lnTo>
                    <a:pt x="756515" y="8349971"/>
                  </a:lnTo>
                  <a:lnTo>
                    <a:pt x="785002" y="8313615"/>
                  </a:lnTo>
                  <a:lnTo>
                    <a:pt x="813889" y="8277285"/>
                  </a:lnTo>
                  <a:lnTo>
                    <a:pt x="843977" y="8228306"/>
                  </a:lnTo>
                  <a:lnTo>
                    <a:pt x="873631" y="8192025"/>
                  </a:lnTo>
                  <a:lnTo>
                    <a:pt x="904362" y="8154919"/>
                  </a:lnTo>
                  <a:lnTo>
                    <a:pt x="934069" y="8119464"/>
                  </a:lnTo>
                  <a:lnTo>
                    <a:pt x="965552" y="8070646"/>
                  </a:lnTo>
                  <a:lnTo>
                    <a:pt x="996598" y="8034454"/>
                  </a:lnTo>
                  <a:lnTo>
                    <a:pt x="1027963" y="7998283"/>
                  </a:lnTo>
                  <a:lnTo>
                    <a:pt x="1059635" y="7962131"/>
                  </a:lnTo>
                  <a:lnTo>
                    <a:pt x="1092414" y="7913324"/>
                  </a:lnTo>
                  <a:lnTo>
                    <a:pt x="1124664" y="7877210"/>
                  </a:lnTo>
                  <a:lnTo>
                    <a:pt x="1157187" y="7841112"/>
                  </a:lnTo>
                  <a:lnTo>
                    <a:pt x="1189970" y="7805032"/>
                  </a:lnTo>
                  <a:lnTo>
                    <a:pt x="1256268" y="7732917"/>
                  </a:lnTo>
                  <a:lnTo>
                    <a:pt x="1290571" y="7684208"/>
                  </a:lnTo>
                  <a:lnTo>
                    <a:pt x="1325192" y="7647214"/>
                  </a:lnTo>
                  <a:lnTo>
                    <a:pt x="1359000" y="7611315"/>
                  </a:lnTo>
                  <a:lnTo>
                    <a:pt x="1460995" y="7504221"/>
                  </a:lnTo>
                  <a:lnTo>
                    <a:pt x="1468127" y="7496806"/>
                  </a:lnTo>
                  <a:lnTo>
                    <a:pt x="1571946" y="7389418"/>
                  </a:lnTo>
                  <a:close/>
                </a:path>
                <a:path w="18289270" h="10299700">
                  <a:moveTo>
                    <a:pt x="103810" y="10287105"/>
                  </a:moveTo>
                  <a:lnTo>
                    <a:pt x="94285" y="10287104"/>
                  </a:lnTo>
                  <a:lnTo>
                    <a:pt x="103810" y="10287105"/>
                  </a:lnTo>
                  <a:close/>
                </a:path>
                <a:path w="18289270" h="10299700">
                  <a:moveTo>
                    <a:pt x="103809" y="10287061"/>
                  </a:moveTo>
                  <a:lnTo>
                    <a:pt x="94298" y="10287044"/>
                  </a:lnTo>
                  <a:lnTo>
                    <a:pt x="103809" y="10287061"/>
                  </a:lnTo>
                  <a:close/>
                </a:path>
                <a:path w="18289270" h="10299700">
                  <a:moveTo>
                    <a:pt x="103806" y="10286947"/>
                  </a:moveTo>
                  <a:lnTo>
                    <a:pt x="94283" y="10287023"/>
                  </a:lnTo>
                  <a:lnTo>
                    <a:pt x="103806" y="10286947"/>
                  </a:lnTo>
                  <a:close/>
                </a:path>
                <a:path w="18289270" h="10299700">
                  <a:moveTo>
                    <a:pt x="103805" y="10286934"/>
                  </a:moveTo>
                  <a:lnTo>
                    <a:pt x="94280" y="10286935"/>
                  </a:lnTo>
                  <a:lnTo>
                    <a:pt x="103805" y="10286934"/>
                  </a:lnTo>
                  <a:close/>
                </a:path>
                <a:path w="18289270" h="10299700">
                  <a:moveTo>
                    <a:pt x="103704" y="10286928"/>
                  </a:moveTo>
                  <a:lnTo>
                    <a:pt x="94279" y="10286923"/>
                  </a:lnTo>
                  <a:lnTo>
                    <a:pt x="103704" y="10286928"/>
                  </a:lnTo>
                  <a:close/>
                </a:path>
                <a:path w="18289270" h="10299700">
                  <a:moveTo>
                    <a:pt x="103805" y="10286916"/>
                  </a:moveTo>
                  <a:lnTo>
                    <a:pt x="94279" y="10286914"/>
                  </a:lnTo>
                  <a:lnTo>
                    <a:pt x="103805" y="10286916"/>
                  </a:lnTo>
                  <a:close/>
                </a:path>
                <a:path w="18289270" h="10299700">
                  <a:moveTo>
                    <a:pt x="103804" y="10286895"/>
                  </a:moveTo>
                  <a:lnTo>
                    <a:pt x="94278" y="10286893"/>
                  </a:lnTo>
                  <a:lnTo>
                    <a:pt x="103804" y="10286895"/>
                  </a:lnTo>
                  <a:close/>
                </a:path>
                <a:path w="18289270" h="10299700">
                  <a:moveTo>
                    <a:pt x="103804" y="10286881"/>
                  </a:moveTo>
                  <a:lnTo>
                    <a:pt x="94278" y="10286883"/>
                  </a:lnTo>
                  <a:lnTo>
                    <a:pt x="103804" y="10286881"/>
                  </a:lnTo>
                  <a:close/>
                </a:path>
                <a:path w="18289270" h="10299700">
                  <a:moveTo>
                    <a:pt x="318355" y="9149128"/>
                  </a:moveTo>
                  <a:lnTo>
                    <a:pt x="328185" y="9149757"/>
                  </a:lnTo>
                  <a:lnTo>
                    <a:pt x="318452" y="9174586"/>
                  </a:lnTo>
                  <a:lnTo>
                    <a:pt x="299618" y="9224285"/>
                  </a:lnTo>
                  <a:lnTo>
                    <a:pt x="282240" y="9261351"/>
                  </a:lnTo>
                  <a:lnTo>
                    <a:pt x="264707" y="9311133"/>
                  </a:lnTo>
                  <a:lnTo>
                    <a:pt x="247842" y="9360958"/>
                  </a:lnTo>
                  <a:lnTo>
                    <a:pt x="231656" y="9410827"/>
                  </a:lnTo>
                  <a:lnTo>
                    <a:pt x="216161" y="9460739"/>
                  </a:lnTo>
                  <a:lnTo>
                    <a:pt x="202181" y="9498023"/>
                  </a:lnTo>
                  <a:lnTo>
                    <a:pt x="188104" y="9548026"/>
                  </a:lnTo>
                  <a:lnTo>
                    <a:pt x="174753" y="9598076"/>
                  </a:lnTo>
                  <a:lnTo>
                    <a:pt x="162825" y="9648217"/>
                  </a:lnTo>
                  <a:lnTo>
                    <a:pt x="151973" y="9698426"/>
                  </a:lnTo>
                  <a:lnTo>
                    <a:pt x="143002" y="9736030"/>
                  </a:lnTo>
                  <a:lnTo>
                    <a:pt x="134281" y="9786376"/>
                  </a:lnTo>
                  <a:lnTo>
                    <a:pt x="126617" y="9836790"/>
                  </a:lnTo>
                  <a:lnTo>
                    <a:pt x="120001" y="9887270"/>
                  </a:lnTo>
                  <a:lnTo>
                    <a:pt x="114427" y="9937817"/>
                  </a:lnTo>
                  <a:lnTo>
                    <a:pt x="109983" y="9987373"/>
                  </a:lnTo>
                  <a:lnTo>
                    <a:pt x="106153" y="10043662"/>
                  </a:lnTo>
                  <a:lnTo>
                    <a:pt x="103887" y="10089855"/>
                  </a:lnTo>
                  <a:lnTo>
                    <a:pt x="102411" y="10140664"/>
                  </a:lnTo>
                  <a:lnTo>
                    <a:pt x="101943" y="10191538"/>
                  </a:lnTo>
                  <a:lnTo>
                    <a:pt x="102475" y="10242476"/>
                  </a:lnTo>
                  <a:lnTo>
                    <a:pt x="103804" y="10286878"/>
                  </a:lnTo>
                  <a:lnTo>
                    <a:pt x="94278" y="10286878"/>
                  </a:lnTo>
                  <a:lnTo>
                    <a:pt x="93228" y="10254610"/>
                  </a:lnTo>
                  <a:lnTo>
                    <a:pt x="92534" y="10203662"/>
                  </a:lnTo>
                  <a:lnTo>
                    <a:pt x="91938" y="10165446"/>
                  </a:lnTo>
                  <a:lnTo>
                    <a:pt x="93067" y="10114614"/>
                  </a:lnTo>
                  <a:lnTo>
                    <a:pt x="95116" y="10063842"/>
                  </a:lnTo>
                  <a:lnTo>
                    <a:pt x="97729" y="10019331"/>
                  </a:lnTo>
                  <a:lnTo>
                    <a:pt x="102003" y="9962475"/>
                  </a:lnTo>
                  <a:lnTo>
                    <a:pt x="106042" y="9924555"/>
                  </a:lnTo>
                  <a:lnTo>
                    <a:pt x="111837" y="9874022"/>
                  </a:lnTo>
                  <a:lnTo>
                    <a:pt x="118585" y="9823550"/>
                  </a:lnTo>
                  <a:lnTo>
                    <a:pt x="125480" y="9785813"/>
                  </a:lnTo>
                  <a:lnTo>
                    <a:pt x="134250" y="9734947"/>
                  </a:lnTo>
                  <a:lnTo>
                    <a:pt x="143793" y="9685177"/>
                  </a:lnTo>
                  <a:lnTo>
                    <a:pt x="153601" y="9647626"/>
                  </a:lnTo>
                  <a:lnTo>
                    <a:pt x="165203" y="9597465"/>
                  </a:lnTo>
                  <a:lnTo>
                    <a:pt x="178511" y="9547412"/>
                  </a:lnTo>
                  <a:lnTo>
                    <a:pt x="192548" y="9497407"/>
                  </a:lnTo>
                  <a:lnTo>
                    <a:pt x="207304" y="9447447"/>
                  </a:lnTo>
                  <a:lnTo>
                    <a:pt x="221954" y="9410206"/>
                  </a:lnTo>
                  <a:lnTo>
                    <a:pt x="238110" y="9360336"/>
                  </a:lnTo>
                  <a:lnTo>
                    <a:pt x="255360" y="9309338"/>
                  </a:lnTo>
                  <a:lnTo>
                    <a:pt x="272457" y="9260725"/>
                  </a:lnTo>
                  <a:lnTo>
                    <a:pt x="289814" y="9223658"/>
                  </a:lnTo>
                  <a:lnTo>
                    <a:pt x="308630" y="9173958"/>
                  </a:lnTo>
                  <a:lnTo>
                    <a:pt x="318355" y="9149128"/>
                  </a:lnTo>
                  <a:close/>
                </a:path>
                <a:path w="18289270" h="10299700">
                  <a:moveTo>
                    <a:pt x="1852126" y="10290239"/>
                  </a:moveTo>
                  <a:lnTo>
                    <a:pt x="103810" y="10287105"/>
                  </a:lnTo>
                  <a:lnTo>
                    <a:pt x="1852126" y="10290239"/>
                  </a:lnTo>
                  <a:close/>
                </a:path>
                <a:path w="18289270" h="10299700">
                  <a:moveTo>
                    <a:pt x="1974017" y="10290011"/>
                  </a:moveTo>
                  <a:lnTo>
                    <a:pt x="103809" y="10287061"/>
                  </a:lnTo>
                  <a:lnTo>
                    <a:pt x="1974017" y="10290011"/>
                  </a:lnTo>
                  <a:close/>
                </a:path>
                <a:path w="18289270" h="10299700">
                  <a:moveTo>
                    <a:pt x="2617504" y="10288731"/>
                  </a:moveTo>
                  <a:lnTo>
                    <a:pt x="2617090" y="10288809"/>
                  </a:lnTo>
                  <a:lnTo>
                    <a:pt x="103808" y="10287038"/>
                  </a:lnTo>
                  <a:lnTo>
                    <a:pt x="2617504" y="10288731"/>
                  </a:lnTo>
                  <a:close/>
                </a:path>
                <a:path w="18289270" h="10299700">
                  <a:moveTo>
                    <a:pt x="2617642" y="10288705"/>
                  </a:moveTo>
                  <a:lnTo>
                    <a:pt x="2617504" y="10288731"/>
                  </a:lnTo>
                  <a:lnTo>
                    <a:pt x="103806" y="10286947"/>
                  </a:lnTo>
                  <a:lnTo>
                    <a:pt x="2617642" y="10288705"/>
                  </a:lnTo>
                  <a:close/>
                </a:path>
                <a:path w="18289270" h="10299700">
                  <a:moveTo>
                    <a:pt x="2618369" y="10288567"/>
                  </a:moveTo>
                  <a:lnTo>
                    <a:pt x="2617825" y="10288670"/>
                  </a:lnTo>
                  <a:lnTo>
                    <a:pt x="103806" y="10286945"/>
                  </a:lnTo>
                  <a:lnTo>
                    <a:pt x="2618369" y="10288567"/>
                  </a:lnTo>
                  <a:close/>
                </a:path>
                <a:path w="18289270" h="10299700">
                  <a:moveTo>
                    <a:pt x="2620135" y="10288232"/>
                  </a:moveTo>
                  <a:lnTo>
                    <a:pt x="2619278" y="10288394"/>
                  </a:lnTo>
                  <a:lnTo>
                    <a:pt x="103805" y="10286934"/>
                  </a:lnTo>
                  <a:lnTo>
                    <a:pt x="2620135" y="10288232"/>
                  </a:lnTo>
                  <a:close/>
                </a:path>
                <a:path w="18289270" h="10299700">
                  <a:moveTo>
                    <a:pt x="103805" y="10286928"/>
                  </a:moveTo>
                  <a:close/>
                </a:path>
                <a:path w="18289270" h="10299700">
                  <a:moveTo>
                    <a:pt x="2621766" y="10287923"/>
                  </a:moveTo>
                  <a:lnTo>
                    <a:pt x="2621392" y="10287994"/>
                  </a:lnTo>
                  <a:lnTo>
                    <a:pt x="103805" y="10286918"/>
                  </a:lnTo>
                  <a:lnTo>
                    <a:pt x="2621766" y="10287923"/>
                  </a:lnTo>
                  <a:close/>
                </a:path>
                <a:path w="18289270" h="10299700">
                  <a:moveTo>
                    <a:pt x="2622813" y="10287724"/>
                  </a:moveTo>
                  <a:lnTo>
                    <a:pt x="2622443" y="10287794"/>
                  </a:lnTo>
                  <a:lnTo>
                    <a:pt x="103805" y="10286911"/>
                  </a:lnTo>
                  <a:lnTo>
                    <a:pt x="2622813" y="10287724"/>
                  </a:lnTo>
                  <a:close/>
                </a:path>
                <a:path w="18289270" h="10299700">
                  <a:moveTo>
                    <a:pt x="2622940" y="10287700"/>
                  </a:moveTo>
                  <a:lnTo>
                    <a:pt x="2622813" y="10287724"/>
                  </a:lnTo>
                  <a:lnTo>
                    <a:pt x="103805" y="10286907"/>
                  </a:lnTo>
                  <a:lnTo>
                    <a:pt x="2622940" y="10287700"/>
                  </a:lnTo>
                  <a:close/>
                </a:path>
                <a:path w="18289270" h="10299700">
                  <a:moveTo>
                    <a:pt x="2624094" y="10287482"/>
                  </a:moveTo>
                  <a:lnTo>
                    <a:pt x="2622940" y="10287700"/>
                  </a:lnTo>
                  <a:lnTo>
                    <a:pt x="103805" y="10286907"/>
                  </a:lnTo>
                  <a:lnTo>
                    <a:pt x="2624094" y="10287482"/>
                  </a:lnTo>
                  <a:close/>
                </a:path>
                <a:path w="18289270" h="10299700">
                  <a:moveTo>
                    <a:pt x="2624582" y="10287389"/>
                  </a:moveTo>
                  <a:lnTo>
                    <a:pt x="2624094" y="10287482"/>
                  </a:lnTo>
                  <a:lnTo>
                    <a:pt x="103804" y="10286895"/>
                  </a:lnTo>
                  <a:lnTo>
                    <a:pt x="2624582" y="10287389"/>
                  </a:lnTo>
                  <a:close/>
                </a:path>
                <a:path w="18289270" h="10299700">
                  <a:moveTo>
                    <a:pt x="2625999" y="10287120"/>
                  </a:moveTo>
                  <a:lnTo>
                    <a:pt x="2624582" y="10287389"/>
                  </a:lnTo>
                  <a:lnTo>
                    <a:pt x="103804" y="10286895"/>
                  </a:lnTo>
                  <a:lnTo>
                    <a:pt x="2625999" y="10287120"/>
                  </a:lnTo>
                  <a:close/>
                </a:path>
                <a:path w="18289270" h="10299700">
                  <a:moveTo>
                    <a:pt x="2626442" y="10287037"/>
                  </a:moveTo>
                  <a:lnTo>
                    <a:pt x="2625999" y="10287120"/>
                  </a:lnTo>
                  <a:lnTo>
                    <a:pt x="103804" y="10286884"/>
                  </a:lnTo>
                  <a:lnTo>
                    <a:pt x="2626442" y="10287037"/>
                  </a:lnTo>
                  <a:close/>
                </a:path>
                <a:path w="18289270" h="10299700">
                  <a:moveTo>
                    <a:pt x="2626793" y="10286970"/>
                  </a:moveTo>
                  <a:lnTo>
                    <a:pt x="2626442" y="10287037"/>
                  </a:lnTo>
                  <a:lnTo>
                    <a:pt x="103804" y="10286878"/>
                  </a:lnTo>
                  <a:lnTo>
                    <a:pt x="2626793" y="10286970"/>
                  </a:lnTo>
                  <a:close/>
                </a:path>
                <a:path w="18289270" h="10299700">
                  <a:moveTo>
                    <a:pt x="2662533" y="10291686"/>
                  </a:moveTo>
                  <a:lnTo>
                    <a:pt x="1852126" y="10290239"/>
                  </a:lnTo>
                  <a:lnTo>
                    <a:pt x="2662533" y="10291686"/>
                  </a:lnTo>
                  <a:close/>
                </a:path>
                <a:path w="18289270" h="10299700">
                  <a:moveTo>
                    <a:pt x="2671416" y="10288769"/>
                  </a:moveTo>
                  <a:lnTo>
                    <a:pt x="2664292" y="10291108"/>
                  </a:lnTo>
                  <a:lnTo>
                    <a:pt x="1974017" y="10290011"/>
                  </a:lnTo>
                  <a:lnTo>
                    <a:pt x="2617090" y="10288809"/>
                  </a:lnTo>
                  <a:lnTo>
                    <a:pt x="2617504" y="10288731"/>
                  </a:lnTo>
                  <a:lnTo>
                    <a:pt x="2671416" y="10288769"/>
                  </a:lnTo>
                  <a:close/>
                </a:path>
                <a:path w="18289270" h="10299700">
                  <a:moveTo>
                    <a:pt x="2692044" y="10293031"/>
                  </a:moveTo>
                  <a:lnTo>
                    <a:pt x="2690213" y="10293487"/>
                  </a:lnTo>
                  <a:lnTo>
                    <a:pt x="2499902" y="10293019"/>
                  </a:lnTo>
                  <a:lnTo>
                    <a:pt x="2692044" y="10293031"/>
                  </a:lnTo>
                  <a:close/>
                </a:path>
                <a:path w="18289270" h="10299700">
                  <a:moveTo>
                    <a:pt x="2693545" y="10292657"/>
                  </a:moveTo>
                  <a:lnTo>
                    <a:pt x="2692583" y="10292897"/>
                  </a:lnTo>
                  <a:lnTo>
                    <a:pt x="2579700" y="10292644"/>
                  </a:lnTo>
                  <a:lnTo>
                    <a:pt x="2693545" y="10292657"/>
                  </a:lnTo>
                  <a:close/>
                </a:path>
                <a:path w="18289270" h="10299700">
                  <a:moveTo>
                    <a:pt x="3340776" y="10294347"/>
                  </a:moveTo>
                  <a:lnTo>
                    <a:pt x="3337201" y="10296699"/>
                  </a:lnTo>
                  <a:lnTo>
                    <a:pt x="2736574" y="10296453"/>
                  </a:lnTo>
                  <a:lnTo>
                    <a:pt x="2754305" y="10293035"/>
                  </a:lnTo>
                  <a:lnTo>
                    <a:pt x="3340776" y="10294347"/>
                  </a:lnTo>
                  <a:close/>
                </a:path>
                <a:path w="18289270" h="10299700">
                  <a:moveTo>
                    <a:pt x="2699543" y="10291164"/>
                  </a:moveTo>
                  <a:lnTo>
                    <a:pt x="2697195" y="10291749"/>
                  </a:lnTo>
                  <a:lnTo>
                    <a:pt x="2662533" y="10291686"/>
                  </a:lnTo>
                  <a:lnTo>
                    <a:pt x="2664292" y="10291108"/>
                  </a:lnTo>
                  <a:lnTo>
                    <a:pt x="2699543" y="10291164"/>
                  </a:lnTo>
                  <a:close/>
                </a:path>
                <a:path w="18289270" h="10299700">
                  <a:moveTo>
                    <a:pt x="2671606" y="10288707"/>
                  </a:moveTo>
                  <a:lnTo>
                    <a:pt x="2617642" y="10288705"/>
                  </a:lnTo>
                  <a:lnTo>
                    <a:pt x="2617825" y="10288670"/>
                  </a:lnTo>
                  <a:lnTo>
                    <a:pt x="2671606" y="10288707"/>
                  </a:lnTo>
                  <a:close/>
                </a:path>
                <a:path w="18289270" h="10299700">
                  <a:moveTo>
                    <a:pt x="2672463" y="10288425"/>
                  </a:moveTo>
                  <a:lnTo>
                    <a:pt x="2671927" y="10288601"/>
                  </a:lnTo>
                  <a:lnTo>
                    <a:pt x="2618369" y="10288567"/>
                  </a:lnTo>
                  <a:lnTo>
                    <a:pt x="2619278" y="10288394"/>
                  </a:lnTo>
                  <a:lnTo>
                    <a:pt x="2672463" y="10288425"/>
                  </a:lnTo>
                  <a:close/>
                </a:path>
                <a:path w="18289270" h="10299700">
                  <a:moveTo>
                    <a:pt x="2672968" y="10288259"/>
                  </a:moveTo>
                  <a:lnTo>
                    <a:pt x="2672463" y="10288425"/>
                  </a:lnTo>
                  <a:lnTo>
                    <a:pt x="2619278" y="10288394"/>
                  </a:lnTo>
                  <a:lnTo>
                    <a:pt x="2620135" y="10288232"/>
                  </a:lnTo>
                  <a:lnTo>
                    <a:pt x="2672968" y="10288259"/>
                  </a:lnTo>
                  <a:close/>
                </a:path>
                <a:path w="18289270" h="10299700">
                  <a:moveTo>
                    <a:pt x="2754297" y="10293035"/>
                  </a:moveTo>
                  <a:lnTo>
                    <a:pt x="2692044" y="10293031"/>
                  </a:lnTo>
                  <a:lnTo>
                    <a:pt x="2692583" y="10292897"/>
                  </a:lnTo>
                  <a:lnTo>
                    <a:pt x="2754297" y="10293035"/>
                  </a:lnTo>
                  <a:close/>
                </a:path>
                <a:path w="18289270" h="10299700">
                  <a:moveTo>
                    <a:pt x="2756227" y="10292665"/>
                  </a:moveTo>
                  <a:lnTo>
                    <a:pt x="2754297" y="10293035"/>
                  </a:lnTo>
                  <a:lnTo>
                    <a:pt x="2692583" y="10292897"/>
                  </a:lnTo>
                  <a:lnTo>
                    <a:pt x="2693545" y="10292657"/>
                  </a:lnTo>
                  <a:lnTo>
                    <a:pt x="2756227" y="10292665"/>
                  </a:lnTo>
                  <a:close/>
                </a:path>
                <a:path w="18289270" h="10299700">
                  <a:moveTo>
                    <a:pt x="2673709" y="10288016"/>
                  </a:moveTo>
                  <a:lnTo>
                    <a:pt x="2672968" y="10288259"/>
                  </a:lnTo>
                  <a:lnTo>
                    <a:pt x="2620135" y="10288232"/>
                  </a:lnTo>
                  <a:lnTo>
                    <a:pt x="2621392" y="10287994"/>
                  </a:lnTo>
                  <a:lnTo>
                    <a:pt x="2673709" y="10288016"/>
                  </a:lnTo>
                  <a:close/>
                </a:path>
                <a:path w="18289270" h="10299700">
                  <a:moveTo>
                    <a:pt x="2760385" y="10291863"/>
                  </a:moveTo>
                  <a:lnTo>
                    <a:pt x="2756227" y="10292665"/>
                  </a:lnTo>
                  <a:lnTo>
                    <a:pt x="2693545" y="10292657"/>
                  </a:lnTo>
                  <a:lnTo>
                    <a:pt x="2697195" y="10291749"/>
                  </a:lnTo>
                  <a:lnTo>
                    <a:pt x="2760385" y="10291863"/>
                  </a:lnTo>
                  <a:close/>
                </a:path>
                <a:path w="18289270" h="10299700">
                  <a:moveTo>
                    <a:pt x="2673929" y="10287944"/>
                  </a:moveTo>
                  <a:lnTo>
                    <a:pt x="2673709" y="10288016"/>
                  </a:lnTo>
                  <a:lnTo>
                    <a:pt x="2621392" y="10287994"/>
                  </a:lnTo>
                  <a:lnTo>
                    <a:pt x="2621766" y="10287923"/>
                  </a:lnTo>
                  <a:lnTo>
                    <a:pt x="2673929" y="10287944"/>
                  </a:lnTo>
                  <a:close/>
                </a:path>
                <a:path w="18289270" h="10299700">
                  <a:moveTo>
                    <a:pt x="2674328" y="10287813"/>
                  </a:moveTo>
                  <a:lnTo>
                    <a:pt x="2673929" y="10287944"/>
                  </a:lnTo>
                  <a:lnTo>
                    <a:pt x="2621766" y="10287923"/>
                  </a:lnTo>
                  <a:lnTo>
                    <a:pt x="2622443" y="10287794"/>
                  </a:lnTo>
                  <a:lnTo>
                    <a:pt x="2674328" y="10287813"/>
                  </a:lnTo>
                  <a:close/>
                </a:path>
                <a:path w="18289270" h="10299700">
                  <a:moveTo>
                    <a:pt x="2674546" y="10287741"/>
                  </a:moveTo>
                  <a:lnTo>
                    <a:pt x="2674328" y="10287813"/>
                  </a:lnTo>
                  <a:lnTo>
                    <a:pt x="2622443" y="10287794"/>
                  </a:lnTo>
                  <a:lnTo>
                    <a:pt x="2622813" y="10287724"/>
                  </a:lnTo>
                  <a:lnTo>
                    <a:pt x="2674546" y="10287741"/>
                  </a:lnTo>
                  <a:close/>
                </a:path>
                <a:path w="18289270" h="10299700">
                  <a:moveTo>
                    <a:pt x="2674621" y="10287717"/>
                  </a:moveTo>
                  <a:lnTo>
                    <a:pt x="2622813" y="10287724"/>
                  </a:lnTo>
                  <a:lnTo>
                    <a:pt x="2622940" y="10287700"/>
                  </a:lnTo>
                  <a:lnTo>
                    <a:pt x="2674621" y="10287717"/>
                  </a:lnTo>
                  <a:close/>
                </a:path>
                <a:path w="18289270" h="10299700">
                  <a:moveTo>
                    <a:pt x="2675588" y="10287399"/>
                  </a:moveTo>
                  <a:lnTo>
                    <a:pt x="2674621" y="10287717"/>
                  </a:lnTo>
                  <a:lnTo>
                    <a:pt x="2622940" y="10287700"/>
                  </a:lnTo>
                  <a:lnTo>
                    <a:pt x="2624094" y="10287482"/>
                  </a:lnTo>
                  <a:lnTo>
                    <a:pt x="2675301" y="10287493"/>
                  </a:lnTo>
                  <a:lnTo>
                    <a:pt x="2673822" y="10287399"/>
                  </a:lnTo>
                  <a:lnTo>
                    <a:pt x="2675588" y="10287399"/>
                  </a:lnTo>
                  <a:close/>
                </a:path>
                <a:path w="18289270" h="10299700">
                  <a:moveTo>
                    <a:pt x="2673822" y="10287399"/>
                  </a:moveTo>
                  <a:lnTo>
                    <a:pt x="2675301" y="10287493"/>
                  </a:lnTo>
                  <a:lnTo>
                    <a:pt x="2624094" y="10287482"/>
                  </a:lnTo>
                  <a:lnTo>
                    <a:pt x="2624582" y="10287389"/>
                  </a:lnTo>
                  <a:lnTo>
                    <a:pt x="2673822" y="10287399"/>
                  </a:lnTo>
                  <a:close/>
                </a:path>
                <a:path w="18289270" h="10299700">
                  <a:moveTo>
                    <a:pt x="2676422" y="10287125"/>
                  </a:moveTo>
                  <a:lnTo>
                    <a:pt x="2675588" y="10287399"/>
                  </a:lnTo>
                  <a:lnTo>
                    <a:pt x="2624582" y="10287389"/>
                  </a:lnTo>
                  <a:lnTo>
                    <a:pt x="2625999" y="10287120"/>
                  </a:lnTo>
                  <a:lnTo>
                    <a:pt x="2676422" y="10287125"/>
                  </a:lnTo>
                  <a:close/>
                </a:path>
                <a:path w="18289270" h="10299700">
                  <a:moveTo>
                    <a:pt x="2676683" y="10287040"/>
                  </a:moveTo>
                  <a:lnTo>
                    <a:pt x="2676422" y="10287125"/>
                  </a:lnTo>
                  <a:lnTo>
                    <a:pt x="2625999" y="10287120"/>
                  </a:lnTo>
                  <a:lnTo>
                    <a:pt x="2626442" y="10287037"/>
                  </a:lnTo>
                  <a:lnTo>
                    <a:pt x="2676683" y="10287040"/>
                  </a:lnTo>
                  <a:close/>
                </a:path>
                <a:path w="18289270" h="10299700">
                  <a:moveTo>
                    <a:pt x="2676889" y="10286972"/>
                  </a:moveTo>
                  <a:lnTo>
                    <a:pt x="2676683" y="10287040"/>
                  </a:lnTo>
                  <a:lnTo>
                    <a:pt x="2626442" y="10287037"/>
                  </a:lnTo>
                  <a:lnTo>
                    <a:pt x="2626793" y="10286970"/>
                  </a:lnTo>
                  <a:lnTo>
                    <a:pt x="2676889" y="10286972"/>
                  </a:lnTo>
                  <a:close/>
                </a:path>
                <a:path w="18289270" h="10299700">
                  <a:moveTo>
                    <a:pt x="3931399" y="10054740"/>
                  </a:moveTo>
                  <a:lnTo>
                    <a:pt x="3990896" y="10058546"/>
                  </a:lnTo>
                  <a:lnTo>
                    <a:pt x="3890563" y="10077580"/>
                  </a:lnTo>
                  <a:lnTo>
                    <a:pt x="3841214" y="10074423"/>
                  </a:lnTo>
                  <a:lnTo>
                    <a:pt x="3640669" y="10112497"/>
                  </a:lnTo>
                  <a:lnTo>
                    <a:pt x="3591379" y="10109344"/>
                  </a:lnTo>
                  <a:lnTo>
                    <a:pt x="3411906" y="10143497"/>
                  </a:lnTo>
                  <a:lnTo>
                    <a:pt x="3160063" y="10191571"/>
                  </a:lnTo>
                  <a:lnTo>
                    <a:pt x="2955513" y="10230798"/>
                  </a:lnTo>
                  <a:lnTo>
                    <a:pt x="2851019" y="10250904"/>
                  </a:lnTo>
                  <a:lnTo>
                    <a:pt x="2694892" y="10281060"/>
                  </a:lnTo>
                  <a:lnTo>
                    <a:pt x="2676889" y="10286972"/>
                  </a:lnTo>
                  <a:lnTo>
                    <a:pt x="2626793" y="10286970"/>
                  </a:lnTo>
                  <a:lnTo>
                    <a:pt x="2830833" y="10248303"/>
                  </a:lnTo>
                  <a:lnTo>
                    <a:pt x="2959039" y="10224095"/>
                  </a:lnTo>
                  <a:lnTo>
                    <a:pt x="3139294" y="10190182"/>
                  </a:lnTo>
                  <a:lnTo>
                    <a:pt x="3394532" y="10142364"/>
                  </a:lnTo>
                  <a:lnTo>
                    <a:pt x="3531219" y="10116819"/>
                  </a:lnTo>
                  <a:lnTo>
                    <a:pt x="3728794" y="10079957"/>
                  </a:lnTo>
                  <a:lnTo>
                    <a:pt x="3778823" y="10083157"/>
                  </a:lnTo>
                  <a:lnTo>
                    <a:pt x="3931399" y="10054740"/>
                  </a:lnTo>
                  <a:close/>
                </a:path>
                <a:path w="18289270" h="10299700">
                  <a:moveTo>
                    <a:pt x="2776052" y="10288843"/>
                  </a:moveTo>
                  <a:lnTo>
                    <a:pt x="2763483" y="10291266"/>
                  </a:lnTo>
                  <a:lnTo>
                    <a:pt x="2699543" y="10291164"/>
                  </a:lnTo>
                  <a:lnTo>
                    <a:pt x="2709058" y="10288796"/>
                  </a:lnTo>
                  <a:lnTo>
                    <a:pt x="2776052" y="10288843"/>
                  </a:lnTo>
                  <a:close/>
                </a:path>
                <a:path w="18289270" h="10299700">
                  <a:moveTo>
                    <a:pt x="2709166" y="10288769"/>
                  </a:moveTo>
                  <a:lnTo>
                    <a:pt x="2671416" y="10288769"/>
                  </a:lnTo>
                  <a:lnTo>
                    <a:pt x="2709166" y="10288769"/>
                  </a:lnTo>
                  <a:close/>
                </a:path>
                <a:path w="18289270" h="10299700">
                  <a:moveTo>
                    <a:pt x="2709311" y="10288733"/>
                  </a:moveTo>
                  <a:lnTo>
                    <a:pt x="2709166" y="10288769"/>
                  </a:lnTo>
                  <a:lnTo>
                    <a:pt x="2671497" y="10288742"/>
                  </a:lnTo>
                  <a:lnTo>
                    <a:pt x="2709311" y="10288733"/>
                  </a:lnTo>
                  <a:close/>
                </a:path>
                <a:path w="18289270" h="10299700">
                  <a:moveTo>
                    <a:pt x="2709740" y="10288626"/>
                  </a:moveTo>
                  <a:lnTo>
                    <a:pt x="2709311" y="10288733"/>
                  </a:lnTo>
                  <a:lnTo>
                    <a:pt x="2671606" y="10288707"/>
                  </a:lnTo>
                  <a:lnTo>
                    <a:pt x="2671927" y="10288601"/>
                  </a:lnTo>
                  <a:lnTo>
                    <a:pt x="2709740" y="10288626"/>
                  </a:lnTo>
                  <a:close/>
                </a:path>
                <a:path w="18289270" h="10299700">
                  <a:moveTo>
                    <a:pt x="2706919" y="10288445"/>
                  </a:moveTo>
                  <a:lnTo>
                    <a:pt x="2709740" y="10288626"/>
                  </a:lnTo>
                  <a:lnTo>
                    <a:pt x="2671927" y="10288601"/>
                  </a:lnTo>
                  <a:lnTo>
                    <a:pt x="2672463" y="10288425"/>
                  </a:lnTo>
                  <a:lnTo>
                    <a:pt x="2706919" y="10288445"/>
                  </a:lnTo>
                  <a:close/>
                </a:path>
                <a:path w="18289270" h="10299700">
                  <a:moveTo>
                    <a:pt x="2711132" y="10288279"/>
                  </a:moveTo>
                  <a:lnTo>
                    <a:pt x="2710457" y="10288447"/>
                  </a:lnTo>
                  <a:lnTo>
                    <a:pt x="2672463" y="10288425"/>
                  </a:lnTo>
                  <a:lnTo>
                    <a:pt x="2672968" y="10288259"/>
                  </a:lnTo>
                  <a:lnTo>
                    <a:pt x="2711132" y="10288279"/>
                  </a:lnTo>
                  <a:close/>
                </a:path>
                <a:path w="18289270" h="10299700">
                  <a:moveTo>
                    <a:pt x="2712124" y="10288032"/>
                  </a:moveTo>
                  <a:lnTo>
                    <a:pt x="2711132" y="10288279"/>
                  </a:lnTo>
                  <a:lnTo>
                    <a:pt x="2672968" y="10288259"/>
                  </a:lnTo>
                  <a:lnTo>
                    <a:pt x="2673709" y="10288016"/>
                  </a:lnTo>
                  <a:lnTo>
                    <a:pt x="2712124" y="10288032"/>
                  </a:lnTo>
                  <a:close/>
                </a:path>
                <a:path w="18289270" h="10299700">
                  <a:moveTo>
                    <a:pt x="2712952" y="10287826"/>
                  </a:moveTo>
                  <a:lnTo>
                    <a:pt x="2712124" y="10288032"/>
                  </a:lnTo>
                  <a:lnTo>
                    <a:pt x="2673709" y="10288016"/>
                  </a:lnTo>
                  <a:lnTo>
                    <a:pt x="2673929" y="10287944"/>
                  </a:lnTo>
                  <a:lnTo>
                    <a:pt x="2712418" y="10287959"/>
                  </a:lnTo>
                  <a:lnTo>
                    <a:pt x="2710325" y="10287825"/>
                  </a:lnTo>
                  <a:lnTo>
                    <a:pt x="2712952" y="10287826"/>
                  </a:lnTo>
                  <a:close/>
                </a:path>
                <a:path w="18289270" h="10299700">
                  <a:moveTo>
                    <a:pt x="2710325" y="10287825"/>
                  </a:moveTo>
                  <a:lnTo>
                    <a:pt x="2712418" y="10287959"/>
                  </a:lnTo>
                  <a:lnTo>
                    <a:pt x="2673929" y="10287944"/>
                  </a:lnTo>
                  <a:lnTo>
                    <a:pt x="2674328" y="10287813"/>
                  </a:lnTo>
                  <a:lnTo>
                    <a:pt x="2710325" y="10287825"/>
                  </a:lnTo>
                  <a:close/>
                </a:path>
                <a:path w="18289270" h="10299700">
                  <a:moveTo>
                    <a:pt x="3342715" y="10293072"/>
                  </a:moveTo>
                  <a:lnTo>
                    <a:pt x="3340776" y="10294347"/>
                  </a:lnTo>
                  <a:lnTo>
                    <a:pt x="2754304" y="10293035"/>
                  </a:lnTo>
                  <a:lnTo>
                    <a:pt x="3342715" y="10293072"/>
                  </a:lnTo>
                  <a:close/>
                </a:path>
                <a:path w="18289270" h="10299700">
                  <a:moveTo>
                    <a:pt x="3342952" y="10292916"/>
                  </a:moveTo>
                  <a:lnTo>
                    <a:pt x="3342715" y="10293072"/>
                  </a:lnTo>
                  <a:lnTo>
                    <a:pt x="2754305" y="10293035"/>
                  </a:lnTo>
                  <a:lnTo>
                    <a:pt x="2756227" y="10292665"/>
                  </a:lnTo>
                  <a:lnTo>
                    <a:pt x="3342952" y="10292916"/>
                  </a:lnTo>
                  <a:close/>
                </a:path>
                <a:path w="18289270" h="10299700">
                  <a:moveTo>
                    <a:pt x="2713243" y="10287754"/>
                  </a:moveTo>
                  <a:lnTo>
                    <a:pt x="2712952" y="10287826"/>
                  </a:lnTo>
                  <a:lnTo>
                    <a:pt x="2674328" y="10287813"/>
                  </a:lnTo>
                  <a:lnTo>
                    <a:pt x="2674546" y="10287741"/>
                  </a:lnTo>
                  <a:lnTo>
                    <a:pt x="2713243" y="10287754"/>
                  </a:lnTo>
                  <a:close/>
                </a:path>
                <a:path w="18289270" h="10299700">
                  <a:moveTo>
                    <a:pt x="2713344" y="10287729"/>
                  </a:moveTo>
                  <a:lnTo>
                    <a:pt x="2674546" y="10287741"/>
                  </a:lnTo>
                  <a:lnTo>
                    <a:pt x="2713344" y="10287729"/>
                  </a:lnTo>
                  <a:close/>
                </a:path>
                <a:path w="18289270" h="10299700">
                  <a:moveTo>
                    <a:pt x="2714253" y="10287502"/>
                  </a:moveTo>
                  <a:lnTo>
                    <a:pt x="2713344" y="10287729"/>
                  </a:lnTo>
                  <a:lnTo>
                    <a:pt x="2674621" y="10287717"/>
                  </a:lnTo>
                  <a:lnTo>
                    <a:pt x="2675301" y="10287493"/>
                  </a:lnTo>
                  <a:lnTo>
                    <a:pt x="2714253" y="10287502"/>
                  </a:lnTo>
                  <a:close/>
                </a:path>
                <a:path w="18289270" h="10299700">
                  <a:moveTo>
                    <a:pt x="2714637" y="10287407"/>
                  </a:moveTo>
                  <a:lnTo>
                    <a:pt x="2714253" y="10287502"/>
                  </a:lnTo>
                  <a:lnTo>
                    <a:pt x="2675301" y="10287493"/>
                  </a:lnTo>
                  <a:lnTo>
                    <a:pt x="2675588" y="10287399"/>
                  </a:lnTo>
                  <a:lnTo>
                    <a:pt x="2714637" y="10287407"/>
                  </a:lnTo>
                  <a:close/>
                </a:path>
                <a:path w="18289270" h="10299700">
                  <a:moveTo>
                    <a:pt x="3234019" y="10292719"/>
                  </a:moveTo>
                  <a:lnTo>
                    <a:pt x="2756227" y="10292665"/>
                  </a:lnTo>
                  <a:lnTo>
                    <a:pt x="2760385" y="10291863"/>
                  </a:lnTo>
                  <a:lnTo>
                    <a:pt x="3234019" y="10292719"/>
                  </a:lnTo>
                  <a:close/>
                </a:path>
                <a:path w="18289270" h="10299700">
                  <a:moveTo>
                    <a:pt x="2710457" y="10288447"/>
                  </a:moveTo>
                  <a:lnTo>
                    <a:pt x="2709740" y="10288626"/>
                  </a:lnTo>
                  <a:lnTo>
                    <a:pt x="2692924" y="10288615"/>
                  </a:lnTo>
                  <a:lnTo>
                    <a:pt x="2709740" y="10288626"/>
                  </a:lnTo>
                  <a:lnTo>
                    <a:pt x="2706919" y="10288445"/>
                  </a:lnTo>
                  <a:lnTo>
                    <a:pt x="2710457" y="10288447"/>
                  </a:lnTo>
                  <a:close/>
                </a:path>
                <a:path w="18289270" h="10299700">
                  <a:moveTo>
                    <a:pt x="2715753" y="10287129"/>
                  </a:moveTo>
                  <a:lnTo>
                    <a:pt x="2714637" y="10287407"/>
                  </a:lnTo>
                  <a:lnTo>
                    <a:pt x="2675588" y="10287399"/>
                  </a:lnTo>
                  <a:lnTo>
                    <a:pt x="2676422" y="10287125"/>
                  </a:lnTo>
                  <a:lnTo>
                    <a:pt x="2715753" y="10287129"/>
                  </a:lnTo>
                  <a:close/>
                </a:path>
                <a:path w="18289270" h="10299700">
                  <a:moveTo>
                    <a:pt x="2716102" y="10287042"/>
                  </a:moveTo>
                  <a:lnTo>
                    <a:pt x="2715753" y="10287129"/>
                  </a:lnTo>
                  <a:lnTo>
                    <a:pt x="2676422" y="10287125"/>
                  </a:lnTo>
                  <a:lnTo>
                    <a:pt x="2676683" y="10287040"/>
                  </a:lnTo>
                  <a:lnTo>
                    <a:pt x="2716102" y="10287042"/>
                  </a:lnTo>
                  <a:close/>
                </a:path>
                <a:path w="18289270" h="10299700">
                  <a:moveTo>
                    <a:pt x="2716378" y="10286973"/>
                  </a:moveTo>
                  <a:lnTo>
                    <a:pt x="2716102" y="10287042"/>
                  </a:lnTo>
                  <a:lnTo>
                    <a:pt x="2676683" y="10287040"/>
                  </a:lnTo>
                  <a:lnTo>
                    <a:pt x="2676889" y="10286972"/>
                  </a:lnTo>
                  <a:lnTo>
                    <a:pt x="2716378" y="10286973"/>
                  </a:lnTo>
                  <a:close/>
                </a:path>
                <a:path w="18289270" h="10299700">
                  <a:moveTo>
                    <a:pt x="3591379" y="10109344"/>
                  </a:moveTo>
                  <a:lnTo>
                    <a:pt x="3627543" y="10111657"/>
                  </a:lnTo>
                  <a:lnTo>
                    <a:pt x="3448382" y="10145830"/>
                  </a:lnTo>
                  <a:lnTo>
                    <a:pt x="3196665" y="10193912"/>
                  </a:lnTo>
                  <a:lnTo>
                    <a:pt x="2992014" y="10233133"/>
                  </a:lnTo>
                  <a:lnTo>
                    <a:pt x="2887380" y="10253230"/>
                  </a:lnTo>
                  <a:lnTo>
                    <a:pt x="2730882" y="10283363"/>
                  </a:lnTo>
                  <a:lnTo>
                    <a:pt x="2716378" y="10286973"/>
                  </a:lnTo>
                  <a:lnTo>
                    <a:pt x="2676889" y="10286972"/>
                  </a:lnTo>
                  <a:lnTo>
                    <a:pt x="2856118" y="10249921"/>
                  </a:lnTo>
                  <a:lnTo>
                    <a:pt x="2982564" y="10225600"/>
                  </a:lnTo>
                  <a:lnTo>
                    <a:pt x="3160297" y="10191526"/>
                  </a:lnTo>
                  <a:lnTo>
                    <a:pt x="3411988" y="10143481"/>
                  </a:lnTo>
                  <a:lnTo>
                    <a:pt x="3591379" y="10109344"/>
                  </a:lnTo>
                  <a:close/>
                </a:path>
                <a:path w="18289270" h="10299700">
                  <a:moveTo>
                    <a:pt x="2776386" y="10288779"/>
                  </a:moveTo>
                  <a:lnTo>
                    <a:pt x="2776195" y="10288816"/>
                  </a:lnTo>
                  <a:lnTo>
                    <a:pt x="2709166" y="10288769"/>
                  </a:lnTo>
                  <a:lnTo>
                    <a:pt x="2709311" y="10288733"/>
                  </a:lnTo>
                  <a:lnTo>
                    <a:pt x="2776386" y="10288779"/>
                  </a:lnTo>
                  <a:close/>
                </a:path>
                <a:path w="18289270" h="10299700">
                  <a:moveTo>
                    <a:pt x="2778795" y="10288314"/>
                  </a:moveTo>
                  <a:lnTo>
                    <a:pt x="2776954" y="10288669"/>
                  </a:lnTo>
                  <a:lnTo>
                    <a:pt x="2709740" y="10288626"/>
                  </a:lnTo>
                  <a:lnTo>
                    <a:pt x="2710457" y="10288447"/>
                  </a:lnTo>
                  <a:lnTo>
                    <a:pt x="2777902" y="10288487"/>
                  </a:lnTo>
                  <a:lnTo>
                    <a:pt x="2775181" y="10288312"/>
                  </a:lnTo>
                  <a:lnTo>
                    <a:pt x="2778795" y="10288314"/>
                  </a:lnTo>
                  <a:close/>
                </a:path>
                <a:path w="18289270" h="10299700">
                  <a:moveTo>
                    <a:pt x="3344058" y="10292189"/>
                  </a:moveTo>
                  <a:lnTo>
                    <a:pt x="3343233" y="10292732"/>
                  </a:lnTo>
                  <a:lnTo>
                    <a:pt x="2760385" y="10291863"/>
                  </a:lnTo>
                  <a:lnTo>
                    <a:pt x="2763483" y="10291266"/>
                  </a:lnTo>
                  <a:lnTo>
                    <a:pt x="3344058" y="10292189"/>
                  </a:lnTo>
                  <a:close/>
                </a:path>
                <a:path w="18289270" h="10299700">
                  <a:moveTo>
                    <a:pt x="2775181" y="10288312"/>
                  </a:moveTo>
                  <a:lnTo>
                    <a:pt x="2777902" y="10288487"/>
                  </a:lnTo>
                  <a:lnTo>
                    <a:pt x="2710457" y="10288447"/>
                  </a:lnTo>
                  <a:lnTo>
                    <a:pt x="2711132" y="10288279"/>
                  </a:lnTo>
                  <a:lnTo>
                    <a:pt x="2775181" y="10288312"/>
                  </a:lnTo>
                  <a:close/>
                </a:path>
                <a:path w="18289270" h="10299700">
                  <a:moveTo>
                    <a:pt x="2780107" y="10288061"/>
                  </a:moveTo>
                  <a:lnTo>
                    <a:pt x="2778795" y="10288314"/>
                  </a:lnTo>
                  <a:lnTo>
                    <a:pt x="2711132" y="10288279"/>
                  </a:lnTo>
                  <a:lnTo>
                    <a:pt x="2712124" y="10288032"/>
                  </a:lnTo>
                  <a:lnTo>
                    <a:pt x="2780107" y="10288061"/>
                  </a:lnTo>
                  <a:close/>
                </a:path>
                <a:path w="18289270" h="10299700">
                  <a:moveTo>
                    <a:pt x="2780496" y="10287986"/>
                  </a:moveTo>
                  <a:lnTo>
                    <a:pt x="2780107" y="10288061"/>
                  </a:lnTo>
                  <a:lnTo>
                    <a:pt x="2712124" y="10288032"/>
                  </a:lnTo>
                  <a:lnTo>
                    <a:pt x="2712418" y="10287959"/>
                  </a:lnTo>
                  <a:lnTo>
                    <a:pt x="2780496" y="10287986"/>
                  </a:lnTo>
                  <a:close/>
                </a:path>
                <a:path w="18289270" h="10299700">
                  <a:moveTo>
                    <a:pt x="3348528" y="10289249"/>
                  </a:moveTo>
                  <a:lnTo>
                    <a:pt x="3344058" y="10292189"/>
                  </a:lnTo>
                  <a:lnTo>
                    <a:pt x="2763483" y="10291266"/>
                  </a:lnTo>
                  <a:lnTo>
                    <a:pt x="2776052" y="10288843"/>
                  </a:lnTo>
                  <a:lnTo>
                    <a:pt x="3348528" y="10289249"/>
                  </a:lnTo>
                  <a:close/>
                </a:path>
                <a:path w="18289270" h="10299700">
                  <a:moveTo>
                    <a:pt x="2781203" y="10287850"/>
                  </a:moveTo>
                  <a:lnTo>
                    <a:pt x="2780496" y="10287986"/>
                  </a:lnTo>
                  <a:lnTo>
                    <a:pt x="2712418" y="10287959"/>
                  </a:lnTo>
                  <a:lnTo>
                    <a:pt x="2712952" y="10287826"/>
                  </a:lnTo>
                  <a:lnTo>
                    <a:pt x="2781203" y="10287850"/>
                  </a:lnTo>
                  <a:close/>
                </a:path>
                <a:path w="18289270" h="10299700">
                  <a:moveTo>
                    <a:pt x="2781588" y="10287776"/>
                  </a:moveTo>
                  <a:lnTo>
                    <a:pt x="2781203" y="10287850"/>
                  </a:lnTo>
                  <a:lnTo>
                    <a:pt x="2712952" y="10287826"/>
                  </a:lnTo>
                  <a:lnTo>
                    <a:pt x="2713243" y="10287754"/>
                  </a:lnTo>
                  <a:lnTo>
                    <a:pt x="2781588" y="10287776"/>
                  </a:lnTo>
                  <a:close/>
                </a:path>
                <a:path w="18289270" h="10299700">
                  <a:moveTo>
                    <a:pt x="2781721" y="10287750"/>
                  </a:moveTo>
                  <a:lnTo>
                    <a:pt x="2781588" y="10287776"/>
                  </a:lnTo>
                  <a:lnTo>
                    <a:pt x="2713243" y="10287754"/>
                  </a:lnTo>
                  <a:lnTo>
                    <a:pt x="2781721" y="10287750"/>
                  </a:lnTo>
                  <a:close/>
                </a:path>
                <a:path w="18289270" h="10299700">
                  <a:moveTo>
                    <a:pt x="2782924" y="10287518"/>
                  </a:moveTo>
                  <a:lnTo>
                    <a:pt x="2781721" y="10287750"/>
                  </a:lnTo>
                  <a:lnTo>
                    <a:pt x="2713344" y="10287729"/>
                  </a:lnTo>
                  <a:lnTo>
                    <a:pt x="2714253" y="10287502"/>
                  </a:lnTo>
                  <a:lnTo>
                    <a:pt x="2782924" y="10287518"/>
                  </a:lnTo>
                  <a:close/>
                </a:path>
                <a:path w="18289270" h="10299700">
                  <a:moveTo>
                    <a:pt x="2783433" y="10287420"/>
                  </a:moveTo>
                  <a:lnTo>
                    <a:pt x="2782924" y="10287518"/>
                  </a:lnTo>
                  <a:lnTo>
                    <a:pt x="2714253" y="10287502"/>
                  </a:lnTo>
                  <a:lnTo>
                    <a:pt x="2714637" y="10287407"/>
                  </a:lnTo>
                  <a:lnTo>
                    <a:pt x="2783433" y="10287420"/>
                  </a:lnTo>
                  <a:close/>
                </a:path>
                <a:path w="18289270" h="10299700">
                  <a:moveTo>
                    <a:pt x="2785373" y="10287046"/>
                  </a:moveTo>
                  <a:lnTo>
                    <a:pt x="2783433" y="10287420"/>
                  </a:lnTo>
                  <a:lnTo>
                    <a:pt x="2714637" y="10287407"/>
                  </a:lnTo>
                  <a:lnTo>
                    <a:pt x="2715753" y="10287129"/>
                  </a:lnTo>
                  <a:lnTo>
                    <a:pt x="2784911" y="10287135"/>
                  </a:lnTo>
                  <a:lnTo>
                    <a:pt x="2783519" y="10287046"/>
                  </a:lnTo>
                  <a:lnTo>
                    <a:pt x="2785373" y="10287046"/>
                  </a:lnTo>
                  <a:close/>
                </a:path>
                <a:path w="18289270" h="10299700">
                  <a:moveTo>
                    <a:pt x="2783519" y="10287046"/>
                  </a:moveTo>
                  <a:lnTo>
                    <a:pt x="2784911" y="10287135"/>
                  </a:lnTo>
                  <a:lnTo>
                    <a:pt x="2715753" y="10287129"/>
                  </a:lnTo>
                  <a:lnTo>
                    <a:pt x="2716102" y="10287042"/>
                  </a:lnTo>
                  <a:lnTo>
                    <a:pt x="2783519" y="10287046"/>
                  </a:lnTo>
                  <a:close/>
                </a:path>
                <a:path w="18289270" h="10299700">
                  <a:moveTo>
                    <a:pt x="2785739" y="10286976"/>
                  </a:moveTo>
                  <a:lnTo>
                    <a:pt x="2785373" y="10287046"/>
                  </a:lnTo>
                  <a:lnTo>
                    <a:pt x="2716102" y="10287042"/>
                  </a:lnTo>
                  <a:lnTo>
                    <a:pt x="2716378" y="10286973"/>
                  </a:lnTo>
                  <a:lnTo>
                    <a:pt x="2785739" y="10286976"/>
                  </a:lnTo>
                  <a:close/>
                </a:path>
                <a:path w="18289270" h="10299700">
                  <a:moveTo>
                    <a:pt x="3876927" y="10076707"/>
                  </a:moveTo>
                  <a:lnTo>
                    <a:pt x="3929109" y="10080046"/>
                  </a:lnTo>
                  <a:lnTo>
                    <a:pt x="3779307" y="10108640"/>
                  </a:lnTo>
                  <a:lnTo>
                    <a:pt x="3730198" y="10105499"/>
                  </a:lnTo>
                  <a:lnTo>
                    <a:pt x="3381179" y="10172253"/>
                  </a:lnTo>
                  <a:lnTo>
                    <a:pt x="3332215" y="10169120"/>
                  </a:lnTo>
                  <a:lnTo>
                    <a:pt x="3201523" y="10194223"/>
                  </a:lnTo>
                  <a:lnTo>
                    <a:pt x="2984672" y="10235969"/>
                  </a:lnTo>
                  <a:lnTo>
                    <a:pt x="2934364" y="10258202"/>
                  </a:lnTo>
                  <a:lnTo>
                    <a:pt x="2785739" y="10286976"/>
                  </a:lnTo>
                  <a:lnTo>
                    <a:pt x="2716378" y="10286973"/>
                  </a:lnTo>
                  <a:lnTo>
                    <a:pt x="2730882" y="10283363"/>
                  </a:lnTo>
                  <a:lnTo>
                    <a:pt x="2892487" y="10252248"/>
                  </a:lnTo>
                  <a:lnTo>
                    <a:pt x="3019099" y="10227937"/>
                  </a:lnTo>
                  <a:lnTo>
                    <a:pt x="3196899" y="10193867"/>
                  </a:lnTo>
                  <a:lnTo>
                    <a:pt x="3627543" y="10111657"/>
                  </a:lnTo>
                  <a:lnTo>
                    <a:pt x="3676750" y="10114805"/>
                  </a:lnTo>
                  <a:lnTo>
                    <a:pt x="3876927" y="10076707"/>
                  </a:lnTo>
                  <a:close/>
                </a:path>
                <a:path w="18289270" h="10299700">
                  <a:moveTo>
                    <a:pt x="3348578" y="10289216"/>
                  </a:moveTo>
                  <a:lnTo>
                    <a:pt x="2776052" y="10288843"/>
                  </a:lnTo>
                  <a:lnTo>
                    <a:pt x="2776195" y="10288816"/>
                  </a:lnTo>
                  <a:lnTo>
                    <a:pt x="3348578" y="10289216"/>
                  </a:lnTo>
                  <a:close/>
                </a:path>
                <a:path w="18289270" h="10299700">
                  <a:moveTo>
                    <a:pt x="3348847" y="10289039"/>
                  </a:moveTo>
                  <a:lnTo>
                    <a:pt x="3348646" y="10289171"/>
                  </a:lnTo>
                  <a:lnTo>
                    <a:pt x="2776386" y="10288779"/>
                  </a:lnTo>
                  <a:lnTo>
                    <a:pt x="2776954" y="10288669"/>
                  </a:lnTo>
                  <a:lnTo>
                    <a:pt x="3348847" y="10289039"/>
                  </a:lnTo>
                  <a:close/>
                </a:path>
                <a:path w="18289270" h="10299700">
                  <a:moveTo>
                    <a:pt x="3349499" y="10288610"/>
                  </a:moveTo>
                  <a:lnTo>
                    <a:pt x="3349183" y="10288818"/>
                  </a:lnTo>
                  <a:lnTo>
                    <a:pt x="2777902" y="10288487"/>
                  </a:lnTo>
                  <a:lnTo>
                    <a:pt x="2778795" y="10288314"/>
                  </a:lnTo>
                  <a:lnTo>
                    <a:pt x="3349499" y="10288610"/>
                  </a:lnTo>
                  <a:close/>
                </a:path>
                <a:path w="18289270" h="10299700">
                  <a:moveTo>
                    <a:pt x="3350101" y="10288214"/>
                  </a:moveTo>
                  <a:lnTo>
                    <a:pt x="3349963" y="10288305"/>
                  </a:lnTo>
                  <a:lnTo>
                    <a:pt x="2780107" y="10288061"/>
                  </a:lnTo>
                  <a:lnTo>
                    <a:pt x="2780496" y="10287986"/>
                  </a:lnTo>
                  <a:lnTo>
                    <a:pt x="3350101" y="10288214"/>
                  </a:lnTo>
                  <a:close/>
                </a:path>
                <a:path w="18289270" h="10299700">
                  <a:moveTo>
                    <a:pt x="3350487" y="10287960"/>
                  </a:moveTo>
                  <a:lnTo>
                    <a:pt x="3350351" y="10288050"/>
                  </a:lnTo>
                  <a:lnTo>
                    <a:pt x="2781203" y="10287850"/>
                  </a:lnTo>
                  <a:lnTo>
                    <a:pt x="2781588" y="10287776"/>
                  </a:lnTo>
                  <a:lnTo>
                    <a:pt x="3350487" y="10287960"/>
                  </a:lnTo>
                  <a:close/>
                </a:path>
                <a:path w="18289270" h="10299700">
                  <a:moveTo>
                    <a:pt x="3350534" y="10287929"/>
                  </a:moveTo>
                  <a:lnTo>
                    <a:pt x="2781588" y="10287776"/>
                  </a:lnTo>
                  <a:lnTo>
                    <a:pt x="2781721" y="10287750"/>
                  </a:lnTo>
                  <a:lnTo>
                    <a:pt x="3350534" y="10287929"/>
                  </a:lnTo>
                  <a:close/>
                </a:path>
                <a:path w="18289270" h="10299700">
                  <a:moveTo>
                    <a:pt x="3350959" y="10287650"/>
                  </a:moveTo>
                  <a:lnTo>
                    <a:pt x="3350534" y="10287929"/>
                  </a:lnTo>
                  <a:lnTo>
                    <a:pt x="2781721" y="10287750"/>
                  </a:lnTo>
                  <a:lnTo>
                    <a:pt x="2782924" y="10287518"/>
                  </a:lnTo>
                  <a:lnTo>
                    <a:pt x="3350959" y="10287650"/>
                  </a:lnTo>
                  <a:close/>
                </a:path>
                <a:path w="18289270" h="10299700">
                  <a:moveTo>
                    <a:pt x="3351139" y="10287532"/>
                  </a:moveTo>
                  <a:lnTo>
                    <a:pt x="3350959" y="10287650"/>
                  </a:lnTo>
                  <a:lnTo>
                    <a:pt x="2782924" y="10287518"/>
                  </a:lnTo>
                  <a:lnTo>
                    <a:pt x="2783433" y="10287420"/>
                  </a:lnTo>
                  <a:lnTo>
                    <a:pt x="3351139" y="10287532"/>
                  </a:lnTo>
                  <a:close/>
                </a:path>
                <a:path w="18289270" h="10299700">
                  <a:moveTo>
                    <a:pt x="3351661" y="10287188"/>
                  </a:moveTo>
                  <a:lnTo>
                    <a:pt x="3351139" y="10287532"/>
                  </a:lnTo>
                  <a:lnTo>
                    <a:pt x="2783433" y="10287420"/>
                  </a:lnTo>
                  <a:lnTo>
                    <a:pt x="2784911" y="10287135"/>
                  </a:lnTo>
                  <a:lnTo>
                    <a:pt x="3351661" y="10287188"/>
                  </a:lnTo>
                  <a:close/>
                </a:path>
                <a:path w="18289270" h="10299700">
                  <a:moveTo>
                    <a:pt x="3351824" y="10287081"/>
                  </a:moveTo>
                  <a:lnTo>
                    <a:pt x="3351661" y="10287188"/>
                  </a:lnTo>
                  <a:lnTo>
                    <a:pt x="2784911" y="10287135"/>
                  </a:lnTo>
                  <a:lnTo>
                    <a:pt x="2785373" y="10287046"/>
                  </a:lnTo>
                  <a:lnTo>
                    <a:pt x="3351824" y="10287081"/>
                  </a:lnTo>
                  <a:close/>
                </a:path>
                <a:path w="18289270" h="10299700">
                  <a:moveTo>
                    <a:pt x="3351953" y="10286996"/>
                  </a:moveTo>
                  <a:lnTo>
                    <a:pt x="3351824" y="10287081"/>
                  </a:lnTo>
                  <a:lnTo>
                    <a:pt x="2785373" y="10287046"/>
                  </a:lnTo>
                  <a:lnTo>
                    <a:pt x="2785739" y="10286976"/>
                  </a:lnTo>
                  <a:lnTo>
                    <a:pt x="3351953" y="10286996"/>
                  </a:lnTo>
                  <a:close/>
                </a:path>
                <a:path w="18289270" h="10299700">
                  <a:moveTo>
                    <a:pt x="3343233" y="10292732"/>
                  </a:moveTo>
                  <a:lnTo>
                    <a:pt x="3342952" y="10292916"/>
                  </a:lnTo>
                  <a:lnTo>
                    <a:pt x="3234019" y="10292719"/>
                  </a:lnTo>
                  <a:lnTo>
                    <a:pt x="3343233" y="10292732"/>
                  </a:lnTo>
                  <a:close/>
                </a:path>
                <a:path w="18289270" h="10299700">
                  <a:moveTo>
                    <a:pt x="3927749" y="10293973"/>
                  </a:moveTo>
                  <a:lnTo>
                    <a:pt x="3923723" y="10295652"/>
                  </a:lnTo>
                  <a:lnTo>
                    <a:pt x="3340776" y="10294347"/>
                  </a:lnTo>
                  <a:lnTo>
                    <a:pt x="3342715" y="10293072"/>
                  </a:lnTo>
                  <a:lnTo>
                    <a:pt x="3927749" y="10293973"/>
                  </a:lnTo>
                  <a:close/>
                </a:path>
                <a:path w="18289270" h="10299700">
                  <a:moveTo>
                    <a:pt x="3432400" y="10293078"/>
                  </a:moveTo>
                  <a:lnTo>
                    <a:pt x="3342715" y="10293072"/>
                  </a:lnTo>
                  <a:lnTo>
                    <a:pt x="3342952" y="10292916"/>
                  </a:lnTo>
                  <a:lnTo>
                    <a:pt x="3432400" y="10293078"/>
                  </a:lnTo>
                  <a:close/>
                </a:path>
                <a:path w="18289270" h="10299700">
                  <a:moveTo>
                    <a:pt x="3930567" y="10292799"/>
                  </a:moveTo>
                  <a:lnTo>
                    <a:pt x="3929822" y="10293109"/>
                  </a:lnTo>
                  <a:lnTo>
                    <a:pt x="3342952" y="10292916"/>
                  </a:lnTo>
                  <a:lnTo>
                    <a:pt x="3343233" y="10292732"/>
                  </a:lnTo>
                  <a:lnTo>
                    <a:pt x="3876720" y="10293035"/>
                  </a:lnTo>
                  <a:lnTo>
                    <a:pt x="3877294" y="10292793"/>
                  </a:lnTo>
                  <a:lnTo>
                    <a:pt x="3930567" y="10292799"/>
                  </a:lnTo>
                  <a:close/>
                </a:path>
                <a:path w="18289270" h="10299700">
                  <a:moveTo>
                    <a:pt x="3884766" y="10289630"/>
                  </a:moveTo>
                  <a:lnTo>
                    <a:pt x="3877294" y="10292793"/>
                  </a:lnTo>
                  <a:lnTo>
                    <a:pt x="3344058" y="10292189"/>
                  </a:lnTo>
                  <a:lnTo>
                    <a:pt x="3348528" y="10289249"/>
                  </a:lnTo>
                  <a:lnTo>
                    <a:pt x="3420478" y="10289300"/>
                  </a:lnTo>
                  <a:lnTo>
                    <a:pt x="3444325" y="10290826"/>
                  </a:lnTo>
                  <a:lnTo>
                    <a:pt x="3824406" y="10289689"/>
                  </a:lnTo>
                  <a:lnTo>
                    <a:pt x="3824854" y="10289587"/>
                  </a:lnTo>
                  <a:lnTo>
                    <a:pt x="3884766" y="10289630"/>
                  </a:lnTo>
                  <a:close/>
                </a:path>
                <a:path w="18289270" h="10299700">
                  <a:moveTo>
                    <a:pt x="3438220" y="10289233"/>
                  </a:moveTo>
                  <a:lnTo>
                    <a:pt x="3437986" y="10289278"/>
                  </a:lnTo>
                  <a:lnTo>
                    <a:pt x="3348578" y="10289216"/>
                  </a:lnTo>
                  <a:lnTo>
                    <a:pt x="3438220" y="10289233"/>
                  </a:lnTo>
                  <a:close/>
                </a:path>
                <a:path w="18289270" h="10299700">
                  <a:moveTo>
                    <a:pt x="3440076" y="10288871"/>
                  </a:moveTo>
                  <a:lnTo>
                    <a:pt x="3438915" y="10289097"/>
                  </a:lnTo>
                  <a:lnTo>
                    <a:pt x="3348847" y="10289039"/>
                  </a:lnTo>
                  <a:lnTo>
                    <a:pt x="3349183" y="10288818"/>
                  </a:lnTo>
                  <a:lnTo>
                    <a:pt x="3440076" y="10288871"/>
                  </a:lnTo>
                  <a:close/>
                </a:path>
                <a:path w="18289270" h="10299700">
                  <a:moveTo>
                    <a:pt x="3441170" y="10288658"/>
                  </a:moveTo>
                  <a:lnTo>
                    <a:pt x="3440076" y="10288871"/>
                  </a:lnTo>
                  <a:lnTo>
                    <a:pt x="3349183" y="10288818"/>
                  </a:lnTo>
                  <a:lnTo>
                    <a:pt x="3349499" y="10288610"/>
                  </a:lnTo>
                  <a:lnTo>
                    <a:pt x="3441170" y="10288658"/>
                  </a:lnTo>
                  <a:close/>
                </a:path>
                <a:path w="18289270" h="10299700">
                  <a:moveTo>
                    <a:pt x="3442776" y="10288345"/>
                  </a:moveTo>
                  <a:lnTo>
                    <a:pt x="3441170" y="10288658"/>
                  </a:lnTo>
                  <a:lnTo>
                    <a:pt x="3349499" y="10288610"/>
                  </a:lnTo>
                  <a:lnTo>
                    <a:pt x="3349963" y="10288305"/>
                  </a:lnTo>
                  <a:lnTo>
                    <a:pt x="3442776" y="10288345"/>
                  </a:lnTo>
                  <a:close/>
                </a:path>
                <a:path w="18289270" h="10299700">
                  <a:moveTo>
                    <a:pt x="3443252" y="10288252"/>
                  </a:moveTo>
                  <a:lnTo>
                    <a:pt x="3442776" y="10288345"/>
                  </a:lnTo>
                  <a:lnTo>
                    <a:pt x="3349963" y="10288305"/>
                  </a:lnTo>
                  <a:lnTo>
                    <a:pt x="3350101" y="10288214"/>
                  </a:lnTo>
                  <a:lnTo>
                    <a:pt x="3443252" y="10288252"/>
                  </a:lnTo>
                  <a:close/>
                </a:path>
                <a:path w="18289270" h="10299700">
                  <a:moveTo>
                    <a:pt x="3444589" y="10287991"/>
                  </a:moveTo>
                  <a:lnTo>
                    <a:pt x="3443252" y="10288252"/>
                  </a:lnTo>
                  <a:lnTo>
                    <a:pt x="3350101" y="10288214"/>
                  </a:lnTo>
                  <a:lnTo>
                    <a:pt x="3350351" y="10288050"/>
                  </a:lnTo>
                  <a:lnTo>
                    <a:pt x="3401212" y="10288068"/>
                  </a:lnTo>
                  <a:lnTo>
                    <a:pt x="3399782" y="10287976"/>
                  </a:lnTo>
                  <a:lnTo>
                    <a:pt x="3444589" y="10287991"/>
                  </a:lnTo>
                  <a:close/>
                </a:path>
                <a:path w="18289270" h="10299700">
                  <a:moveTo>
                    <a:pt x="3399782" y="10287976"/>
                  </a:moveTo>
                  <a:lnTo>
                    <a:pt x="3401212" y="10288068"/>
                  </a:lnTo>
                  <a:lnTo>
                    <a:pt x="3350351" y="10288050"/>
                  </a:lnTo>
                  <a:lnTo>
                    <a:pt x="3350487" y="10287960"/>
                  </a:lnTo>
                  <a:lnTo>
                    <a:pt x="3399782" y="10287976"/>
                  </a:lnTo>
                  <a:close/>
                </a:path>
                <a:path w="18289270" h="10299700">
                  <a:moveTo>
                    <a:pt x="3444752" y="10287959"/>
                  </a:moveTo>
                  <a:lnTo>
                    <a:pt x="3444589" y="10287991"/>
                  </a:lnTo>
                  <a:lnTo>
                    <a:pt x="3350487" y="10287960"/>
                  </a:lnTo>
                  <a:lnTo>
                    <a:pt x="3444752" y="10287959"/>
                  </a:lnTo>
                  <a:close/>
                </a:path>
                <a:path w="18289270" h="10299700">
                  <a:moveTo>
                    <a:pt x="3446226" y="10287672"/>
                  </a:moveTo>
                  <a:lnTo>
                    <a:pt x="3444752" y="10287959"/>
                  </a:lnTo>
                  <a:lnTo>
                    <a:pt x="3350534" y="10287929"/>
                  </a:lnTo>
                  <a:lnTo>
                    <a:pt x="3350959" y="10287650"/>
                  </a:lnTo>
                  <a:lnTo>
                    <a:pt x="3394837" y="10287660"/>
                  </a:lnTo>
                  <a:lnTo>
                    <a:pt x="3397183" y="10287810"/>
                  </a:lnTo>
                  <a:lnTo>
                    <a:pt x="3397950" y="10287661"/>
                  </a:lnTo>
                  <a:lnTo>
                    <a:pt x="3446226" y="10287672"/>
                  </a:lnTo>
                  <a:close/>
                </a:path>
                <a:path w="18289270" h="10299700">
                  <a:moveTo>
                    <a:pt x="3398564" y="10287541"/>
                  </a:moveTo>
                  <a:lnTo>
                    <a:pt x="3397950" y="10287661"/>
                  </a:lnTo>
                  <a:lnTo>
                    <a:pt x="3350959" y="10287650"/>
                  </a:lnTo>
                  <a:lnTo>
                    <a:pt x="3351139" y="10287532"/>
                  </a:lnTo>
                  <a:lnTo>
                    <a:pt x="3398564" y="10287541"/>
                  </a:lnTo>
                  <a:close/>
                </a:path>
                <a:path w="18289270" h="10299700">
                  <a:moveTo>
                    <a:pt x="3400349" y="10287193"/>
                  </a:moveTo>
                  <a:lnTo>
                    <a:pt x="3398564" y="10287541"/>
                  </a:lnTo>
                  <a:lnTo>
                    <a:pt x="3351139" y="10287532"/>
                  </a:lnTo>
                  <a:lnTo>
                    <a:pt x="3351661" y="10287188"/>
                  </a:lnTo>
                  <a:lnTo>
                    <a:pt x="3400349" y="10287193"/>
                  </a:lnTo>
                  <a:close/>
                </a:path>
                <a:path w="18289270" h="10299700">
                  <a:moveTo>
                    <a:pt x="3400906" y="10287084"/>
                  </a:moveTo>
                  <a:lnTo>
                    <a:pt x="3400349" y="10287193"/>
                  </a:lnTo>
                  <a:lnTo>
                    <a:pt x="3351661" y="10287188"/>
                  </a:lnTo>
                  <a:lnTo>
                    <a:pt x="3351824" y="10287081"/>
                  </a:lnTo>
                  <a:lnTo>
                    <a:pt x="3400906" y="10287084"/>
                  </a:lnTo>
                  <a:close/>
                </a:path>
                <a:path w="18289270" h="10299700">
                  <a:moveTo>
                    <a:pt x="3796581" y="10198827"/>
                  </a:moveTo>
                  <a:lnTo>
                    <a:pt x="3839877" y="10201597"/>
                  </a:lnTo>
                  <a:lnTo>
                    <a:pt x="3710386" y="10226776"/>
                  </a:lnTo>
                  <a:lnTo>
                    <a:pt x="3400906" y="10287084"/>
                  </a:lnTo>
                  <a:lnTo>
                    <a:pt x="3351824" y="10287081"/>
                  </a:lnTo>
                  <a:lnTo>
                    <a:pt x="3351953" y="10286996"/>
                  </a:lnTo>
                  <a:lnTo>
                    <a:pt x="3384484" y="10286998"/>
                  </a:lnTo>
                  <a:lnTo>
                    <a:pt x="3354835" y="10285101"/>
                  </a:lnTo>
                  <a:lnTo>
                    <a:pt x="3492351" y="10258212"/>
                  </a:lnTo>
                  <a:lnTo>
                    <a:pt x="3667605" y="10223980"/>
                  </a:lnTo>
                  <a:lnTo>
                    <a:pt x="3796581" y="10198827"/>
                  </a:lnTo>
                  <a:close/>
                </a:path>
                <a:path w="18289270" h="10299700">
                  <a:moveTo>
                    <a:pt x="3354835" y="10285101"/>
                  </a:moveTo>
                  <a:lnTo>
                    <a:pt x="3384484" y="10286998"/>
                  </a:lnTo>
                  <a:lnTo>
                    <a:pt x="3351953" y="10286996"/>
                  </a:lnTo>
                  <a:lnTo>
                    <a:pt x="3354835" y="10285101"/>
                  </a:lnTo>
                  <a:close/>
                </a:path>
                <a:path w="18289270" h="10299700">
                  <a:moveTo>
                    <a:pt x="3824854" y="10289587"/>
                  </a:moveTo>
                  <a:lnTo>
                    <a:pt x="3824406" y="10289689"/>
                  </a:lnTo>
                  <a:lnTo>
                    <a:pt x="3444325" y="10290826"/>
                  </a:lnTo>
                  <a:lnTo>
                    <a:pt x="3451694" y="10289322"/>
                  </a:lnTo>
                  <a:lnTo>
                    <a:pt x="3824854" y="10289587"/>
                  </a:lnTo>
                  <a:close/>
                </a:path>
                <a:path w="18289270" h="10299700">
                  <a:moveTo>
                    <a:pt x="3451694" y="10289322"/>
                  </a:moveTo>
                  <a:lnTo>
                    <a:pt x="3444325" y="10290826"/>
                  </a:lnTo>
                  <a:lnTo>
                    <a:pt x="3433577" y="10290138"/>
                  </a:lnTo>
                  <a:lnTo>
                    <a:pt x="3437811" y="10289313"/>
                  </a:lnTo>
                  <a:lnTo>
                    <a:pt x="3451694" y="10289322"/>
                  </a:lnTo>
                  <a:close/>
                </a:path>
                <a:path w="18289270" h="10299700">
                  <a:moveTo>
                    <a:pt x="3437986" y="10289278"/>
                  </a:moveTo>
                  <a:lnTo>
                    <a:pt x="3437811" y="10289313"/>
                  </a:lnTo>
                  <a:lnTo>
                    <a:pt x="3420478" y="10289300"/>
                  </a:lnTo>
                  <a:lnTo>
                    <a:pt x="3419938" y="10289266"/>
                  </a:lnTo>
                  <a:lnTo>
                    <a:pt x="3437986" y="10289278"/>
                  </a:lnTo>
                  <a:close/>
                </a:path>
                <a:path w="18289270" h="10299700">
                  <a:moveTo>
                    <a:pt x="3438915" y="10289097"/>
                  </a:moveTo>
                  <a:lnTo>
                    <a:pt x="3438220" y="10289233"/>
                  </a:lnTo>
                  <a:lnTo>
                    <a:pt x="3419219" y="10289220"/>
                  </a:lnTo>
                  <a:lnTo>
                    <a:pt x="3417083" y="10289083"/>
                  </a:lnTo>
                  <a:lnTo>
                    <a:pt x="3438915" y="10289097"/>
                  </a:lnTo>
                  <a:close/>
                </a:path>
                <a:path w="18289270" h="10299700">
                  <a:moveTo>
                    <a:pt x="3397950" y="10287661"/>
                  </a:moveTo>
                  <a:lnTo>
                    <a:pt x="3397183" y="10287810"/>
                  </a:lnTo>
                  <a:lnTo>
                    <a:pt x="3394837" y="10287660"/>
                  </a:lnTo>
                  <a:lnTo>
                    <a:pt x="3397950" y="10287661"/>
                  </a:lnTo>
                  <a:close/>
                </a:path>
                <a:path w="18289270" h="10299700">
                  <a:moveTo>
                    <a:pt x="3446848" y="10287550"/>
                  </a:moveTo>
                  <a:lnTo>
                    <a:pt x="3446226" y="10287672"/>
                  </a:lnTo>
                  <a:lnTo>
                    <a:pt x="3397950" y="10287661"/>
                  </a:lnTo>
                  <a:lnTo>
                    <a:pt x="3398564" y="10287541"/>
                  </a:lnTo>
                  <a:lnTo>
                    <a:pt x="3446848" y="10287550"/>
                  </a:lnTo>
                  <a:close/>
                </a:path>
                <a:path w="18289270" h="10299700">
                  <a:moveTo>
                    <a:pt x="3448658" y="10287198"/>
                  </a:moveTo>
                  <a:lnTo>
                    <a:pt x="3446848" y="10287550"/>
                  </a:lnTo>
                  <a:lnTo>
                    <a:pt x="3398564" y="10287541"/>
                  </a:lnTo>
                  <a:lnTo>
                    <a:pt x="3400349" y="10287193"/>
                  </a:lnTo>
                  <a:lnTo>
                    <a:pt x="3448658" y="10287198"/>
                  </a:lnTo>
                  <a:close/>
                </a:path>
                <a:path w="18289270" h="10299700">
                  <a:moveTo>
                    <a:pt x="3449223" y="10287087"/>
                  </a:moveTo>
                  <a:lnTo>
                    <a:pt x="3448658" y="10287198"/>
                  </a:lnTo>
                  <a:lnTo>
                    <a:pt x="3400349" y="10287193"/>
                  </a:lnTo>
                  <a:lnTo>
                    <a:pt x="3400906" y="10287084"/>
                  </a:lnTo>
                  <a:lnTo>
                    <a:pt x="3449223" y="10287087"/>
                  </a:lnTo>
                  <a:close/>
                </a:path>
                <a:path w="18289270" h="10299700">
                  <a:moveTo>
                    <a:pt x="4041874" y="10163615"/>
                  </a:moveTo>
                  <a:lnTo>
                    <a:pt x="4085583" y="10166411"/>
                  </a:lnTo>
                  <a:lnTo>
                    <a:pt x="3986962" y="10185554"/>
                  </a:lnTo>
                  <a:lnTo>
                    <a:pt x="3974826" y="10184778"/>
                  </a:lnTo>
                  <a:lnTo>
                    <a:pt x="3746792" y="10229105"/>
                  </a:lnTo>
                  <a:lnTo>
                    <a:pt x="3544625" y="10268485"/>
                  </a:lnTo>
                  <a:lnTo>
                    <a:pt x="3449223" y="10287087"/>
                  </a:lnTo>
                  <a:lnTo>
                    <a:pt x="3400906" y="10287084"/>
                  </a:lnTo>
                  <a:lnTo>
                    <a:pt x="3710617" y="10226731"/>
                  </a:lnTo>
                  <a:lnTo>
                    <a:pt x="3839877" y="10201597"/>
                  </a:lnTo>
                  <a:lnTo>
                    <a:pt x="3844954" y="10201922"/>
                  </a:lnTo>
                  <a:lnTo>
                    <a:pt x="4041874" y="10163615"/>
                  </a:lnTo>
                  <a:close/>
                </a:path>
                <a:path w="18289270" h="10299700">
                  <a:moveTo>
                    <a:pt x="3452087" y="10289242"/>
                  </a:moveTo>
                  <a:lnTo>
                    <a:pt x="3451863" y="10289288"/>
                  </a:lnTo>
                  <a:lnTo>
                    <a:pt x="3437986" y="10289278"/>
                  </a:lnTo>
                  <a:lnTo>
                    <a:pt x="3438220" y="10289233"/>
                  </a:lnTo>
                  <a:lnTo>
                    <a:pt x="3452087" y="10289242"/>
                  </a:lnTo>
                  <a:close/>
                </a:path>
                <a:path w="18289270" h="10299700">
                  <a:moveTo>
                    <a:pt x="3453868" y="10288879"/>
                  </a:moveTo>
                  <a:lnTo>
                    <a:pt x="3452754" y="10289106"/>
                  </a:lnTo>
                  <a:lnTo>
                    <a:pt x="3438915" y="10289097"/>
                  </a:lnTo>
                  <a:lnTo>
                    <a:pt x="3440076" y="10288871"/>
                  </a:lnTo>
                  <a:lnTo>
                    <a:pt x="3453868" y="10288879"/>
                  </a:lnTo>
                  <a:close/>
                </a:path>
                <a:path w="18289270" h="10299700">
                  <a:moveTo>
                    <a:pt x="3454917" y="10288665"/>
                  </a:moveTo>
                  <a:lnTo>
                    <a:pt x="3453868" y="10288879"/>
                  </a:lnTo>
                  <a:lnTo>
                    <a:pt x="3440076" y="10288871"/>
                  </a:lnTo>
                  <a:lnTo>
                    <a:pt x="3441170" y="10288658"/>
                  </a:lnTo>
                  <a:lnTo>
                    <a:pt x="3454917" y="10288665"/>
                  </a:lnTo>
                  <a:close/>
                </a:path>
                <a:path w="18289270" h="10299700">
                  <a:moveTo>
                    <a:pt x="3456916" y="10288257"/>
                  </a:moveTo>
                  <a:lnTo>
                    <a:pt x="3454917" y="10288665"/>
                  </a:lnTo>
                  <a:lnTo>
                    <a:pt x="3441170" y="10288658"/>
                  </a:lnTo>
                  <a:lnTo>
                    <a:pt x="3442776" y="10288345"/>
                  </a:lnTo>
                  <a:lnTo>
                    <a:pt x="3456459" y="10288350"/>
                  </a:lnTo>
                  <a:lnTo>
                    <a:pt x="3454988" y="10288256"/>
                  </a:lnTo>
                  <a:lnTo>
                    <a:pt x="3456916" y="10288257"/>
                  </a:lnTo>
                  <a:close/>
                </a:path>
                <a:path w="18289270" h="10299700">
                  <a:moveTo>
                    <a:pt x="3825022" y="10289549"/>
                  </a:moveTo>
                  <a:lnTo>
                    <a:pt x="3824854" y="10289587"/>
                  </a:lnTo>
                  <a:lnTo>
                    <a:pt x="3451694" y="10289322"/>
                  </a:lnTo>
                  <a:lnTo>
                    <a:pt x="3451863" y="10289288"/>
                  </a:lnTo>
                  <a:lnTo>
                    <a:pt x="3825022" y="10289549"/>
                  </a:lnTo>
                  <a:close/>
                </a:path>
                <a:path w="18289270" h="10299700">
                  <a:moveTo>
                    <a:pt x="3825912" y="10289347"/>
                  </a:moveTo>
                  <a:lnTo>
                    <a:pt x="3825246" y="10289498"/>
                  </a:lnTo>
                  <a:lnTo>
                    <a:pt x="3452087" y="10289242"/>
                  </a:lnTo>
                  <a:lnTo>
                    <a:pt x="3452754" y="10289106"/>
                  </a:lnTo>
                  <a:lnTo>
                    <a:pt x="3825912" y="10289347"/>
                  </a:lnTo>
                  <a:close/>
                </a:path>
                <a:path w="18289270" h="10299700">
                  <a:moveTo>
                    <a:pt x="3454988" y="10288256"/>
                  </a:moveTo>
                  <a:lnTo>
                    <a:pt x="3456459" y="10288350"/>
                  </a:lnTo>
                  <a:lnTo>
                    <a:pt x="3442776" y="10288345"/>
                  </a:lnTo>
                  <a:lnTo>
                    <a:pt x="3443252" y="10288252"/>
                  </a:lnTo>
                  <a:lnTo>
                    <a:pt x="3454988" y="10288256"/>
                  </a:lnTo>
                  <a:close/>
                </a:path>
                <a:path w="18289270" h="10299700">
                  <a:moveTo>
                    <a:pt x="3458199" y="10287995"/>
                  </a:moveTo>
                  <a:lnTo>
                    <a:pt x="3456916" y="10288257"/>
                  </a:lnTo>
                  <a:lnTo>
                    <a:pt x="3443252" y="10288252"/>
                  </a:lnTo>
                  <a:lnTo>
                    <a:pt x="3444589" y="10287991"/>
                  </a:lnTo>
                  <a:lnTo>
                    <a:pt x="3458199" y="10287995"/>
                  </a:lnTo>
                  <a:close/>
                </a:path>
                <a:path w="18289270" h="10299700">
                  <a:moveTo>
                    <a:pt x="3828071" y="10288858"/>
                  </a:moveTo>
                  <a:lnTo>
                    <a:pt x="3827024" y="10289096"/>
                  </a:lnTo>
                  <a:lnTo>
                    <a:pt x="3453868" y="10288879"/>
                  </a:lnTo>
                  <a:lnTo>
                    <a:pt x="3454917" y="10288665"/>
                  </a:lnTo>
                  <a:lnTo>
                    <a:pt x="3828071" y="10288858"/>
                  </a:lnTo>
                  <a:close/>
                </a:path>
                <a:path w="18289270" h="10299700">
                  <a:moveTo>
                    <a:pt x="3458355" y="10287963"/>
                  </a:moveTo>
                  <a:lnTo>
                    <a:pt x="3458199" y="10287995"/>
                  </a:lnTo>
                  <a:lnTo>
                    <a:pt x="3444589" y="10287991"/>
                  </a:lnTo>
                  <a:lnTo>
                    <a:pt x="3444752" y="10287959"/>
                  </a:lnTo>
                  <a:lnTo>
                    <a:pt x="3458355" y="10287963"/>
                  </a:lnTo>
                  <a:close/>
                </a:path>
                <a:path w="18289270" h="10299700">
                  <a:moveTo>
                    <a:pt x="3459769" y="10287675"/>
                  </a:moveTo>
                  <a:lnTo>
                    <a:pt x="3458355" y="10287963"/>
                  </a:lnTo>
                  <a:lnTo>
                    <a:pt x="3444752" y="10287959"/>
                  </a:lnTo>
                  <a:lnTo>
                    <a:pt x="3446226" y="10287672"/>
                  </a:lnTo>
                  <a:lnTo>
                    <a:pt x="3459769" y="10287675"/>
                  </a:lnTo>
                  <a:close/>
                </a:path>
                <a:path w="18289270" h="10299700">
                  <a:moveTo>
                    <a:pt x="3830066" y="10288406"/>
                  </a:moveTo>
                  <a:lnTo>
                    <a:pt x="3829609" y="10288510"/>
                  </a:lnTo>
                  <a:lnTo>
                    <a:pt x="3456459" y="10288350"/>
                  </a:lnTo>
                  <a:lnTo>
                    <a:pt x="3456916" y="10288257"/>
                  </a:lnTo>
                  <a:lnTo>
                    <a:pt x="3830066" y="10288406"/>
                  </a:lnTo>
                  <a:close/>
                </a:path>
                <a:path w="18289270" h="10299700">
                  <a:moveTo>
                    <a:pt x="3460366" y="10287553"/>
                  </a:moveTo>
                  <a:lnTo>
                    <a:pt x="3459769" y="10287675"/>
                  </a:lnTo>
                  <a:lnTo>
                    <a:pt x="3446226" y="10287672"/>
                  </a:lnTo>
                  <a:lnTo>
                    <a:pt x="3446848" y="10287550"/>
                  </a:lnTo>
                  <a:lnTo>
                    <a:pt x="3460366" y="10287553"/>
                  </a:lnTo>
                  <a:close/>
                </a:path>
                <a:path w="18289270" h="10299700">
                  <a:moveTo>
                    <a:pt x="3462645" y="10287088"/>
                  </a:moveTo>
                  <a:lnTo>
                    <a:pt x="3460366" y="10287553"/>
                  </a:lnTo>
                  <a:lnTo>
                    <a:pt x="3446848" y="10287550"/>
                  </a:lnTo>
                  <a:lnTo>
                    <a:pt x="3448658" y="10287198"/>
                  </a:lnTo>
                  <a:lnTo>
                    <a:pt x="3462102" y="10287199"/>
                  </a:lnTo>
                  <a:lnTo>
                    <a:pt x="3460371" y="10287088"/>
                  </a:lnTo>
                  <a:lnTo>
                    <a:pt x="3462645" y="10287088"/>
                  </a:lnTo>
                  <a:close/>
                </a:path>
                <a:path w="18289270" h="10299700">
                  <a:moveTo>
                    <a:pt x="3831502" y="10288081"/>
                  </a:moveTo>
                  <a:lnTo>
                    <a:pt x="3831346" y="10288116"/>
                  </a:lnTo>
                  <a:lnTo>
                    <a:pt x="3458199" y="10287995"/>
                  </a:lnTo>
                  <a:lnTo>
                    <a:pt x="3458355" y="10287963"/>
                  </a:lnTo>
                  <a:lnTo>
                    <a:pt x="3831502" y="10288081"/>
                  </a:lnTo>
                  <a:close/>
                </a:path>
                <a:path w="18289270" h="10299700">
                  <a:moveTo>
                    <a:pt x="3460371" y="10287088"/>
                  </a:moveTo>
                  <a:lnTo>
                    <a:pt x="3462102" y="10287199"/>
                  </a:lnTo>
                  <a:lnTo>
                    <a:pt x="3448658" y="10287198"/>
                  </a:lnTo>
                  <a:lnTo>
                    <a:pt x="3449223" y="10287087"/>
                  </a:lnTo>
                  <a:lnTo>
                    <a:pt x="3460371" y="10287088"/>
                  </a:lnTo>
                  <a:close/>
                </a:path>
                <a:path w="18289270" h="10299700">
                  <a:moveTo>
                    <a:pt x="4122004" y="10168741"/>
                  </a:moveTo>
                  <a:lnTo>
                    <a:pt x="4134500" y="10169541"/>
                  </a:lnTo>
                  <a:lnTo>
                    <a:pt x="3886602" y="10217312"/>
                  </a:lnTo>
                  <a:lnTo>
                    <a:pt x="3837887" y="10214195"/>
                  </a:lnTo>
                  <a:lnTo>
                    <a:pt x="3554018" y="10269086"/>
                  </a:lnTo>
                  <a:lnTo>
                    <a:pt x="3491810" y="10281138"/>
                  </a:lnTo>
                  <a:lnTo>
                    <a:pt x="3462645" y="10287088"/>
                  </a:lnTo>
                  <a:lnTo>
                    <a:pt x="3449223" y="10287087"/>
                  </a:lnTo>
                  <a:lnTo>
                    <a:pt x="3571380" y="10263268"/>
                  </a:lnTo>
                  <a:lnTo>
                    <a:pt x="3747023" y="10229060"/>
                  </a:lnTo>
                  <a:lnTo>
                    <a:pt x="3876314" y="10203928"/>
                  </a:lnTo>
                  <a:lnTo>
                    <a:pt x="3888342" y="10204697"/>
                  </a:lnTo>
                  <a:lnTo>
                    <a:pt x="3986962" y="10185554"/>
                  </a:lnTo>
                  <a:lnTo>
                    <a:pt x="4023328" y="10187881"/>
                  </a:lnTo>
                  <a:lnTo>
                    <a:pt x="4122004" y="10168741"/>
                  </a:lnTo>
                  <a:close/>
                </a:path>
                <a:path w="18289270" h="10299700">
                  <a:moveTo>
                    <a:pt x="3833508" y="10287626"/>
                  </a:moveTo>
                  <a:lnTo>
                    <a:pt x="3832913" y="10287761"/>
                  </a:lnTo>
                  <a:lnTo>
                    <a:pt x="3459769" y="10287675"/>
                  </a:lnTo>
                  <a:lnTo>
                    <a:pt x="3460366" y="10287553"/>
                  </a:lnTo>
                  <a:lnTo>
                    <a:pt x="3833508" y="10287626"/>
                  </a:lnTo>
                  <a:close/>
                </a:path>
                <a:path w="18289270" h="10299700">
                  <a:moveTo>
                    <a:pt x="3835782" y="10287111"/>
                  </a:moveTo>
                  <a:lnTo>
                    <a:pt x="3835241" y="10287234"/>
                  </a:lnTo>
                  <a:lnTo>
                    <a:pt x="3462102" y="10287199"/>
                  </a:lnTo>
                  <a:lnTo>
                    <a:pt x="3462645" y="10287088"/>
                  </a:lnTo>
                  <a:lnTo>
                    <a:pt x="3835782" y="10287111"/>
                  </a:lnTo>
                  <a:close/>
                </a:path>
                <a:path w="18289270" h="10299700">
                  <a:moveTo>
                    <a:pt x="3877294" y="10292793"/>
                  </a:moveTo>
                  <a:lnTo>
                    <a:pt x="3876720" y="10293035"/>
                  </a:lnTo>
                  <a:lnTo>
                    <a:pt x="3712040" y="10292774"/>
                  </a:lnTo>
                  <a:lnTo>
                    <a:pt x="3877294" y="10292793"/>
                  </a:lnTo>
                  <a:close/>
                </a:path>
                <a:path w="18289270" h="10299700">
                  <a:moveTo>
                    <a:pt x="3971798" y="10295759"/>
                  </a:moveTo>
                  <a:lnTo>
                    <a:pt x="3969523" y="10298972"/>
                  </a:lnTo>
                  <a:lnTo>
                    <a:pt x="3922911" y="10295990"/>
                  </a:lnTo>
                  <a:lnTo>
                    <a:pt x="3923723" y="10295652"/>
                  </a:lnTo>
                  <a:lnTo>
                    <a:pt x="3971798" y="10295759"/>
                  </a:lnTo>
                  <a:close/>
                </a:path>
                <a:path w="18289270" h="10299700">
                  <a:moveTo>
                    <a:pt x="3884980" y="10289539"/>
                  </a:moveTo>
                  <a:lnTo>
                    <a:pt x="3825022" y="10289549"/>
                  </a:lnTo>
                  <a:lnTo>
                    <a:pt x="3825246" y="10289498"/>
                  </a:lnTo>
                  <a:lnTo>
                    <a:pt x="3884980" y="10289539"/>
                  </a:lnTo>
                  <a:close/>
                </a:path>
                <a:path w="18289270" h="10299700">
                  <a:moveTo>
                    <a:pt x="3973005" y="10294055"/>
                  </a:moveTo>
                  <a:lnTo>
                    <a:pt x="3971798" y="10295759"/>
                  </a:lnTo>
                  <a:lnTo>
                    <a:pt x="3923723" y="10295652"/>
                  </a:lnTo>
                  <a:lnTo>
                    <a:pt x="3927749" y="10293973"/>
                  </a:lnTo>
                  <a:lnTo>
                    <a:pt x="3973005" y="10294055"/>
                  </a:lnTo>
                  <a:close/>
                </a:path>
                <a:path w="18289270" h="10299700">
                  <a:moveTo>
                    <a:pt x="3885947" y="10289130"/>
                  </a:moveTo>
                  <a:lnTo>
                    <a:pt x="3885342" y="10289386"/>
                  </a:lnTo>
                  <a:lnTo>
                    <a:pt x="3825912" y="10289347"/>
                  </a:lnTo>
                  <a:lnTo>
                    <a:pt x="3827024" y="10289096"/>
                  </a:lnTo>
                  <a:lnTo>
                    <a:pt x="3885947" y="10289130"/>
                  </a:lnTo>
                  <a:close/>
                </a:path>
                <a:path w="18289270" h="10299700">
                  <a:moveTo>
                    <a:pt x="3886517" y="10288889"/>
                  </a:moveTo>
                  <a:lnTo>
                    <a:pt x="3885947" y="10289130"/>
                  </a:lnTo>
                  <a:lnTo>
                    <a:pt x="3827024" y="10289096"/>
                  </a:lnTo>
                  <a:lnTo>
                    <a:pt x="3828071" y="10288858"/>
                  </a:lnTo>
                  <a:lnTo>
                    <a:pt x="3886517" y="10288889"/>
                  </a:lnTo>
                  <a:close/>
                </a:path>
                <a:path w="18289270" h="10299700">
                  <a:moveTo>
                    <a:pt x="3887602" y="10288429"/>
                  </a:moveTo>
                  <a:lnTo>
                    <a:pt x="3886517" y="10288889"/>
                  </a:lnTo>
                  <a:lnTo>
                    <a:pt x="3828071" y="10288858"/>
                  </a:lnTo>
                  <a:lnTo>
                    <a:pt x="3829609" y="10288510"/>
                  </a:lnTo>
                  <a:lnTo>
                    <a:pt x="3887353" y="10288534"/>
                  </a:lnTo>
                  <a:lnTo>
                    <a:pt x="3885699" y="10288429"/>
                  </a:lnTo>
                  <a:lnTo>
                    <a:pt x="3887602" y="10288429"/>
                  </a:lnTo>
                  <a:close/>
                </a:path>
                <a:path w="18289270" h="10299700">
                  <a:moveTo>
                    <a:pt x="3885699" y="10288429"/>
                  </a:moveTo>
                  <a:lnTo>
                    <a:pt x="3887353" y="10288534"/>
                  </a:lnTo>
                  <a:lnTo>
                    <a:pt x="3829609" y="10288510"/>
                  </a:lnTo>
                  <a:lnTo>
                    <a:pt x="3830066" y="10288406"/>
                  </a:lnTo>
                  <a:lnTo>
                    <a:pt x="3885699" y="10288429"/>
                  </a:lnTo>
                  <a:close/>
                </a:path>
                <a:path w="18289270" h="10299700">
                  <a:moveTo>
                    <a:pt x="3888298" y="10288135"/>
                  </a:moveTo>
                  <a:lnTo>
                    <a:pt x="3887602" y="10288429"/>
                  </a:lnTo>
                  <a:lnTo>
                    <a:pt x="3830066" y="10288406"/>
                  </a:lnTo>
                  <a:lnTo>
                    <a:pt x="3831346" y="10288116"/>
                  </a:lnTo>
                  <a:lnTo>
                    <a:pt x="3888298" y="10288135"/>
                  </a:lnTo>
                  <a:close/>
                </a:path>
                <a:path w="18289270" h="10299700">
                  <a:moveTo>
                    <a:pt x="3888383" y="10288099"/>
                  </a:moveTo>
                  <a:lnTo>
                    <a:pt x="3831346" y="10288116"/>
                  </a:lnTo>
                  <a:lnTo>
                    <a:pt x="3831502" y="10288081"/>
                  </a:lnTo>
                  <a:lnTo>
                    <a:pt x="3888383" y="10288099"/>
                  </a:lnTo>
                  <a:close/>
                </a:path>
                <a:path w="18289270" h="10299700">
                  <a:moveTo>
                    <a:pt x="3889149" y="10287774"/>
                  </a:moveTo>
                  <a:lnTo>
                    <a:pt x="3888383" y="10288099"/>
                  </a:lnTo>
                  <a:lnTo>
                    <a:pt x="3831502" y="10288081"/>
                  </a:lnTo>
                  <a:lnTo>
                    <a:pt x="3832913" y="10287761"/>
                  </a:lnTo>
                  <a:lnTo>
                    <a:pt x="3889149" y="10287774"/>
                  </a:lnTo>
                  <a:close/>
                </a:path>
                <a:path w="18289270" h="10299700">
                  <a:moveTo>
                    <a:pt x="3973673" y="10293112"/>
                  </a:moveTo>
                  <a:lnTo>
                    <a:pt x="3973005" y="10294055"/>
                  </a:lnTo>
                  <a:lnTo>
                    <a:pt x="3927749" y="10293973"/>
                  </a:lnTo>
                  <a:lnTo>
                    <a:pt x="3929822" y="10293109"/>
                  </a:lnTo>
                  <a:lnTo>
                    <a:pt x="3973673" y="10293112"/>
                  </a:lnTo>
                  <a:close/>
                </a:path>
                <a:path w="18289270" h="10299700">
                  <a:moveTo>
                    <a:pt x="3889473" y="10287637"/>
                  </a:moveTo>
                  <a:lnTo>
                    <a:pt x="3889149" y="10287774"/>
                  </a:lnTo>
                  <a:lnTo>
                    <a:pt x="3832913" y="10287761"/>
                  </a:lnTo>
                  <a:lnTo>
                    <a:pt x="3833508" y="10287626"/>
                  </a:lnTo>
                  <a:lnTo>
                    <a:pt x="3889473" y="10287637"/>
                  </a:lnTo>
                  <a:close/>
                </a:path>
                <a:path w="18289270" h="10299700">
                  <a:moveTo>
                    <a:pt x="3890414" y="10287239"/>
                  </a:moveTo>
                  <a:lnTo>
                    <a:pt x="3889473" y="10287637"/>
                  </a:lnTo>
                  <a:lnTo>
                    <a:pt x="3833508" y="10287626"/>
                  </a:lnTo>
                  <a:lnTo>
                    <a:pt x="3835241" y="10287234"/>
                  </a:lnTo>
                  <a:lnTo>
                    <a:pt x="3890414" y="10287239"/>
                  </a:lnTo>
                  <a:close/>
                </a:path>
                <a:path w="18289270" h="10299700">
                  <a:moveTo>
                    <a:pt x="3890708" y="10287115"/>
                  </a:moveTo>
                  <a:lnTo>
                    <a:pt x="3890414" y="10287239"/>
                  </a:lnTo>
                  <a:lnTo>
                    <a:pt x="3835241" y="10287234"/>
                  </a:lnTo>
                  <a:lnTo>
                    <a:pt x="3835782" y="10287111"/>
                  </a:lnTo>
                  <a:lnTo>
                    <a:pt x="3890708" y="10287115"/>
                  </a:lnTo>
                  <a:close/>
                </a:path>
                <a:path w="18289270" h="10299700">
                  <a:moveTo>
                    <a:pt x="3917901" y="10270218"/>
                  </a:moveTo>
                  <a:lnTo>
                    <a:pt x="3951814" y="10272387"/>
                  </a:lnTo>
                  <a:lnTo>
                    <a:pt x="3902837" y="10281980"/>
                  </a:lnTo>
                  <a:lnTo>
                    <a:pt x="3890708" y="10287115"/>
                  </a:lnTo>
                  <a:lnTo>
                    <a:pt x="3835782" y="10287111"/>
                  </a:lnTo>
                  <a:lnTo>
                    <a:pt x="3868206" y="10279765"/>
                  </a:lnTo>
                  <a:lnTo>
                    <a:pt x="3917901" y="10270218"/>
                  </a:lnTo>
                  <a:close/>
                </a:path>
                <a:path w="18289270" h="10299700">
                  <a:moveTo>
                    <a:pt x="3973891" y="10292804"/>
                  </a:moveTo>
                  <a:lnTo>
                    <a:pt x="3973673" y="10293112"/>
                  </a:lnTo>
                  <a:lnTo>
                    <a:pt x="3929822" y="10293109"/>
                  </a:lnTo>
                  <a:lnTo>
                    <a:pt x="3930567" y="10292799"/>
                  </a:lnTo>
                  <a:lnTo>
                    <a:pt x="3973891" y="10292804"/>
                  </a:lnTo>
                  <a:close/>
                </a:path>
                <a:path w="18289270" h="10299700">
                  <a:moveTo>
                    <a:pt x="4542333" y="10295084"/>
                  </a:moveTo>
                  <a:lnTo>
                    <a:pt x="4535805" y="10297021"/>
                  </a:lnTo>
                  <a:lnTo>
                    <a:pt x="3971798" y="10295759"/>
                  </a:lnTo>
                  <a:lnTo>
                    <a:pt x="3973005" y="10294055"/>
                  </a:lnTo>
                  <a:lnTo>
                    <a:pt x="4542333" y="10295084"/>
                  </a:lnTo>
                  <a:close/>
                </a:path>
                <a:path w="18289270" h="10299700">
                  <a:moveTo>
                    <a:pt x="3976093" y="10289694"/>
                  </a:moveTo>
                  <a:lnTo>
                    <a:pt x="3973891" y="10292804"/>
                  </a:lnTo>
                  <a:lnTo>
                    <a:pt x="3930567" y="10292799"/>
                  </a:lnTo>
                  <a:lnTo>
                    <a:pt x="3938077" y="10289667"/>
                  </a:lnTo>
                  <a:lnTo>
                    <a:pt x="3976093" y="10289694"/>
                  </a:lnTo>
                  <a:close/>
                </a:path>
                <a:path w="18289270" h="10299700">
                  <a:moveTo>
                    <a:pt x="3938171" y="10289628"/>
                  </a:moveTo>
                  <a:lnTo>
                    <a:pt x="3884766" y="10289630"/>
                  </a:lnTo>
                  <a:lnTo>
                    <a:pt x="3938171" y="10289628"/>
                  </a:lnTo>
                  <a:close/>
                </a:path>
                <a:path w="18289270" h="10299700">
                  <a:moveTo>
                    <a:pt x="3938297" y="10289576"/>
                  </a:moveTo>
                  <a:lnTo>
                    <a:pt x="3884858" y="10289591"/>
                  </a:lnTo>
                  <a:lnTo>
                    <a:pt x="3938297" y="10289576"/>
                  </a:lnTo>
                  <a:close/>
                </a:path>
                <a:path w="18289270" h="10299700">
                  <a:moveTo>
                    <a:pt x="3938670" y="10289420"/>
                  </a:moveTo>
                  <a:lnTo>
                    <a:pt x="3938297" y="10289576"/>
                  </a:lnTo>
                  <a:lnTo>
                    <a:pt x="3884980" y="10289539"/>
                  </a:lnTo>
                  <a:lnTo>
                    <a:pt x="3885342" y="10289386"/>
                  </a:lnTo>
                  <a:lnTo>
                    <a:pt x="3938670" y="10289420"/>
                  </a:lnTo>
                  <a:close/>
                </a:path>
                <a:path w="18289270" h="10299700">
                  <a:moveTo>
                    <a:pt x="3939292" y="10289161"/>
                  </a:moveTo>
                  <a:lnTo>
                    <a:pt x="3938670" y="10289420"/>
                  </a:lnTo>
                  <a:lnTo>
                    <a:pt x="3885342" y="10289386"/>
                  </a:lnTo>
                  <a:lnTo>
                    <a:pt x="3885947" y="10289130"/>
                  </a:lnTo>
                  <a:lnTo>
                    <a:pt x="3939292" y="10289161"/>
                  </a:lnTo>
                  <a:close/>
                </a:path>
                <a:path w="18289270" h="10299700">
                  <a:moveTo>
                    <a:pt x="3939879" y="10288916"/>
                  </a:moveTo>
                  <a:lnTo>
                    <a:pt x="3939292" y="10289161"/>
                  </a:lnTo>
                  <a:lnTo>
                    <a:pt x="3885947" y="10289130"/>
                  </a:lnTo>
                  <a:lnTo>
                    <a:pt x="3886517" y="10288889"/>
                  </a:lnTo>
                  <a:lnTo>
                    <a:pt x="3939879" y="10288916"/>
                  </a:lnTo>
                  <a:close/>
                </a:path>
                <a:path w="18289270" h="10299700">
                  <a:moveTo>
                    <a:pt x="3940996" y="10288451"/>
                  </a:moveTo>
                  <a:lnTo>
                    <a:pt x="3939879" y="10288916"/>
                  </a:lnTo>
                  <a:lnTo>
                    <a:pt x="3886517" y="10288889"/>
                  </a:lnTo>
                  <a:lnTo>
                    <a:pt x="3887353" y="10288534"/>
                  </a:lnTo>
                  <a:lnTo>
                    <a:pt x="3940740" y="10288557"/>
                  </a:lnTo>
                  <a:lnTo>
                    <a:pt x="3939063" y="10288450"/>
                  </a:lnTo>
                  <a:lnTo>
                    <a:pt x="3940996" y="10288451"/>
                  </a:lnTo>
                  <a:close/>
                </a:path>
                <a:path w="18289270" h="10299700">
                  <a:moveTo>
                    <a:pt x="3939063" y="10288450"/>
                  </a:moveTo>
                  <a:lnTo>
                    <a:pt x="3940740" y="10288557"/>
                  </a:lnTo>
                  <a:lnTo>
                    <a:pt x="3887353" y="10288534"/>
                  </a:lnTo>
                  <a:lnTo>
                    <a:pt x="3887602" y="10288429"/>
                  </a:lnTo>
                  <a:lnTo>
                    <a:pt x="3939063" y="10288450"/>
                  </a:lnTo>
                  <a:close/>
                </a:path>
                <a:path w="18289270" h="10299700">
                  <a:moveTo>
                    <a:pt x="3941712" y="10288152"/>
                  </a:moveTo>
                  <a:lnTo>
                    <a:pt x="3940996" y="10288451"/>
                  </a:lnTo>
                  <a:lnTo>
                    <a:pt x="3887602" y="10288429"/>
                  </a:lnTo>
                  <a:lnTo>
                    <a:pt x="3888298" y="10288135"/>
                  </a:lnTo>
                  <a:lnTo>
                    <a:pt x="3941712" y="10288152"/>
                  </a:lnTo>
                  <a:close/>
                </a:path>
                <a:path w="18289270" h="10299700">
                  <a:moveTo>
                    <a:pt x="3941799" y="10288116"/>
                  </a:moveTo>
                  <a:lnTo>
                    <a:pt x="3888298" y="10288135"/>
                  </a:lnTo>
                  <a:lnTo>
                    <a:pt x="3941799" y="10288116"/>
                  </a:lnTo>
                  <a:close/>
                </a:path>
                <a:path w="18289270" h="10299700">
                  <a:moveTo>
                    <a:pt x="3942588" y="10287787"/>
                  </a:moveTo>
                  <a:lnTo>
                    <a:pt x="3941799" y="10288116"/>
                  </a:lnTo>
                  <a:lnTo>
                    <a:pt x="3888383" y="10288099"/>
                  </a:lnTo>
                  <a:lnTo>
                    <a:pt x="3889149" y="10287774"/>
                  </a:lnTo>
                  <a:lnTo>
                    <a:pt x="3942588" y="10287787"/>
                  </a:lnTo>
                  <a:close/>
                </a:path>
                <a:path w="18289270" h="10299700">
                  <a:moveTo>
                    <a:pt x="3942921" y="10287648"/>
                  </a:moveTo>
                  <a:lnTo>
                    <a:pt x="3942588" y="10287787"/>
                  </a:lnTo>
                  <a:lnTo>
                    <a:pt x="3889149" y="10287774"/>
                  </a:lnTo>
                  <a:lnTo>
                    <a:pt x="3889473" y="10287637"/>
                  </a:lnTo>
                  <a:lnTo>
                    <a:pt x="3942921" y="10287648"/>
                  </a:lnTo>
                  <a:close/>
                </a:path>
                <a:path w="18289270" h="10299700">
                  <a:moveTo>
                    <a:pt x="4082126" y="10292816"/>
                  </a:moveTo>
                  <a:lnTo>
                    <a:pt x="4080667" y="10293118"/>
                  </a:lnTo>
                  <a:lnTo>
                    <a:pt x="3973673" y="10293112"/>
                  </a:lnTo>
                  <a:lnTo>
                    <a:pt x="3973891" y="10292804"/>
                  </a:lnTo>
                  <a:lnTo>
                    <a:pt x="4082126" y="10292816"/>
                  </a:lnTo>
                  <a:close/>
                </a:path>
                <a:path w="18289270" h="10299700">
                  <a:moveTo>
                    <a:pt x="3943890" y="10287244"/>
                  </a:moveTo>
                  <a:lnTo>
                    <a:pt x="3942921" y="10287648"/>
                  </a:lnTo>
                  <a:lnTo>
                    <a:pt x="3889473" y="10287637"/>
                  </a:lnTo>
                  <a:lnTo>
                    <a:pt x="3890414" y="10287239"/>
                  </a:lnTo>
                  <a:lnTo>
                    <a:pt x="3943890" y="10287244"/>
                  </a:lnTo>
                  <a:close/>
                </a:path>
                <a:path w="18289270" h="10299700">
                  <a:moveTo>
                    <a:pt x="3944192" y="10287118"/>
                  </a:moveTo>
                  <a:lnTo>
                    <a:pt x="3943890" y="10287244"/>
                  </a:lnTo>
                  <a:lnTo>
                    <a:pt x="3890414" y="10287239"/>
                  </a:lnTo>
                  <a:lnTo>
                    <a:pt x="3890708" y="10287115"/>
                  </a:lnTo>
                  <a:lnTo>
                    <a:pt x="3944192" y="10287118"/>
                  </a:lnTo>
                  <a:close/>
                </a:path>
                <a:path w="18289270" h="10299700">
                  <a:moveTo>
                    <a:pt x="4663586" y="10165210"/>
                  </a:moveTo>
                  <a:lnTo>
                    <a:pt x="4735111" y="10169786"/>
                  </a:lnTo>
                  <a:lnTo>
                    <a:pt x="4685818" y="10179358"/>
                  </a:lnTo>
                  <a:lnTo>
                    <a:pt x="4637351" y="10176258"/>
                  </a:lnTo>
                  <a:lnTo>
                    <a:pt x="4538841" y="10195408"/>
                  </a:lnTo>
                  <a:lnTo>
                    <a:pt x="4490422" y="10192310"/>
                  </a:lnTo>
                  <a:lnTo>
                    <a:pt x="4392016" y="10211467"/>
                  </a:lnTo>
                  <a:lnTo>
                    <a:pt x="4343651" y="10208373"/>
                  </a:lnTo>
                  <a:lnTo>
                    <a:pt x="4098146" y="10256297"/>
                  </a:lnTo>
                  <a:lnTo>
                    <a:pt x="4096049" y="10256163"/>
                  </a:lnTo>
                  <a:lnTo>
                    <a:pt x="3949375" y="10284957"/>
                  </a:lnTo>
                  <a:lnTo>
                    <a:pt x="3944186" y="10287118"/>
                  </a:lnTo>
                  <a:lnTo>
                    <a:pt x="3890708" y="10287115"/>
                  </a:lnTo>
                  <a:lnTo>
                    <a:pt x="3902837" y="10281980"/>
                  </a:lnTo>
                  <a:lnTo>
                    <a:pt x="3951814" y="10272387"/>
                  </a:lnTo>
                  <a:lnTo>
                    <a:pt x="3917901" y="10270218"/>
                  </a:lnTo>
                  <a:lnTo>
                    <a:pt x="4116757" y="10232036"/>
                  </a:lnTo>
                  <a:lnTo>
                    <a:pt x="4165746" y="10235169"/>
                  </a:lnTo>
                  <a:lnTo>
                    <a:pt x="4365220" y="10197027"/>
                  </a:lnTo>
                  <a:lnTo>
                    <a:pt x="4414345" y="10200169"/>
                  </a:lnTo>
                  <a:lnTo>
                    <a:pt x="4514292" y="10181111"/>
                  </a:lnTo>
                  <a:lnTo>
                    <a:pt x="4563493" y="10184259"/>
                  </a:lnTo>
                  <a:lnTo>
                    <a:pt x="4663586" y="10165210"/>
                  </a:lnTo>
                  <a:close/>
                </a:path>
                <a:path w="18289270" h="10299700">
                  <a:moveTo>
                    <a:pt x="3976158" y="10289602"/>
                  </a:moveTo>
                  <a:lnTo>
                    <a:pt x="3938171" y="10289628"/>
                  </a:lnTo>
                  <a:lnTo>
                    <a:pt x="3976158" y="10289602"/>
                  </a:lnTo>
                  <a:close/>
                </a:path>
                <a:path w="18289270" h="10299700">
                  <a:moveTo>
                    <a:pt x="3976455" y="10289182"/>
                  </a:moveTo>
                  <a:lnTo>
                    <a:pt x="3976269" y="10289445"/>
                  </a:lnTo>
                  <a:lnTo>
                    <a:pt x="3938670" y="10289420"/>
                  </a:lnTo>
                  <a:lnTo>
                    <a:pt x="3939292" y="10289161"/>
                  </a:lnTo>
                  <a:lnTo>
                    <a:pt x="3976455" y="10289182"/>
                  </a:lnTo>
                  <a:close/>
                </a:path>
                <a:path w="18289270" h="10299700">
                  <a:moveTo>
                    <a:pt x="3976630" y="10288935"/>
                  </a:moveTo>
                  <a:lnTo>
                    <a:pt x="3976455" y="10289182"/>
                  </a:lnTo>
                  <a:lnTo>
                    <a:pt x="3939292" y="10289161"/>
                  </a:lnTo>
                  <a:lnTo>
                    <a:pt x="3939879" y="10288916"/>
                  </a:lnTo>
                  <a:lnTo>
                    <a:pt x="3976630" y="10288935"/>
                  </a:lnTo>
                  <a:close/>
                </a:path>
                <a:path w="18289270" h="10299700">
                  <a:moveTo>
                    <a:pt x="3976963" y="10288465"/>
                  </a:moveTo>
                  <a:lnTo>
                    <a:pt x="3976630" y="10288935"/>
                  </a:lnTo>
                  <a:lnTo>
                    <a:pt x="3939879" y="10288916"/>
                  </a:lnTo>
                  <a:lnTo>
                    <a:pt x="3940740" y="10288557"/>
                  </a:lnTo>
                  <a:lnTo>
                    <a:pt x="3976887" y="10288573"/>
                  </a:lnTo>
                  <a:lnTo>
                    <a:pt x="3975195" y="10288464"/>
                  </a:lnTo>
                  <a:lnTo>
                    <a:pt x="3976963" y="10288465"/>
                  </a:lnTo>
                  <a:close/>
                </a:path>
                <a:path w="18289270" h="10299700">
                  <a:moveTo>
                    <a:pt x="3975195" y="10288464"/>
                  </a:moveTo>
                  <a:lnTo>
                    <a:pt x="3976887" y="10288573"/>
                  </a:lnTo>
                  <a:lnTo>
                    <a:pt x="3940740" y="10288557"/>
                  </a:lnTo>
                  <a:lnTo>
                    <a:pt x="3940996" y="10288451"/>
                  </a:lnTo>
                  <a:lnTo>
                    <a:pt x="3975195" y="10288464"/>
                  </a:lnTo>
                  <a:close/>
                </a:path>
                <a:path w="18289270" h="10299700">
                  <a:moveTo>
                    <a:pt x="3977177" y="10288164"/>
                  </a:moveTo>
                  <a:lnTo>
                    <a:pt x="3976963" y="10288465"/>
                  </a:lnTo>
                  <a:lnTo>
                    <a:pt x="3940996" y="10288451"/>
                  </a:lnTo>
                  <a:lnTo>
                    <a:pt x="3941712" y="10288152"/>
                  </a:lnTo>
                  <a:lnTo>
                    <a:pt x="3977177" y="10288164"/>
                  </a:lnTo>
                  <a:close/>
                </a:path>
                <a:path w="18289270" h="10299700">
                  <a:moveTo>
                    <a:pt x="3977203" y="10288127"/>
                  </a:moveTo>
                  <a:lnTo>
                    <a:pt x="3941712" y="10288152"/>
                  </a:lnTo>
                  <a:lnTo>
                    <a:pt x="3977203" y="10288127"/>
                  </a:lnTo>
                  <a:close/>
                </a:path>
                <a:path w="18289270" h="10299700">
                  <a:moveTo>
                    <a:pt x="3977438" y="10287795"/>
                  </a:moveTo>
                  <a:lnTo>
                    <a:pt x="3977203" y="10288127"/>
                  </a:lnTo>
                  <a:lnTo>
                    <a:pt x="3941799" y="10288116"/>
                  </a:lnTo>
                  <a:lnTo>
                    <a:pt x="3942588" y="10287787"/>
                  </a:lnTo>
                  <a:lnTo>
                    <a:pt x="3977438" y="10287795"/>
                  </a:lnTo>
                  <a:close/>
                </a:path>
                <a:path w="18289270" h="10299700">
                  <a:moveTo>
                    <a:pt x="3977537" y="10287655"/>
                  </a:moveTo>
                  <a:lnTo>
                    <a:pt x="3977438" y="10287795"/>
                  </a:lnTo>
                  <a:lnTo>
                    <a:pt x="3942588" y="10287787"/>
                  </a:lnTo>
                  <a:lnTo>
                    <a:pt x="3942921" y="10287648"/>
                  </a:lnTo>
                  <a:lnTo>
                    <a:pt x="3977537" y="10287655"/>
                  </a:lnTo>
                  <a:close/>
                </a:path>
                <a:path w="18289270" h="10299700">
                  <a:moveTo>
                    <a:pt x="3977916" y="10287120"/>
                  </a:moveTo>
                  <a:lnTo>
                    <a:pt x="3977537" y="10287655"/>
                  </a:lnTo>
                  <a:lnTo>
                    <a:pt x="3942921" y="10287648"/>
                  </a:lnTo>
                  <a:lnTo>
                    <a:pt x="3943890" y="10287244"/>
                  </a:lnTo>
                  <a:lnTo>
                    <a:pt x="3977826" y="10287247"/>
                  </a:lnTo>
                  <a:lnTo>
                    <a:pt x="3975836" y="10287120"/>
                  </a:lnTo>
                  <a:lnTo>
                    <a:pt x="3977916" y="10287120"/>
                  </a:lnTo>
                  <a:close/>
                </a:path>
                <a:path w="18289270" h="10299700">
                  <a:moveTo>
                    <a:pt x="4041067" y="10289487"/>
                  </a:moveTo>
                  <a:lnTo>
                    <a:pt x="4039775" y="10289740"/>
                  </a:lnTo>
                  <a:lnTo>
                    <a:pt x="3976093" y="10289694"/>
                  </a:lnTo>
                  <a:lnTo>
                    <a:pt x="4023318" y="10289688"/>
                  </a:lnTo>
                  <a:lnTo>
                    <a:pt x="4022472" y="10289634"/>
                  </a:lnTo>
                  <a:lnTo>
                    <a:pt x="4040254" y="10289646"/>
                  </a:lnTo>
                  <a:lnTo>
                    <a:pt x="4037731" y="10289484"/>
                  </a:lnTo>
                  <a:lnTo>
                    <a:pt x="4041067" y="10289487"/>
                  </a:lnTo>
                  <a:close/>
                </a:path>
                <a:path w="18289270" h="10299700">
                  <a:moveTo>
                    <a:pt x="4022472" y="10289634"/>
                  </a:moveTo>
                  <a:lnTo>
                    <a:pt x="4023318" y="10289688"/>
                  </a:lnTo>
                  <a:lnTo>
                    <a:pt x="3976121" y="10289655"/>
                  </a:lnTo>
                  <a:lnTo>
                    <a:pt x="4022472" y="10289634"/>
                  </a:lnTo>
                  <a:close/>
                </a:path>
                <a:path w="18289270" h="10299700">
                  <a:moveTo>
                    <a:pt x="4037731" y="10289484"/>
                  </a:moveTo>
                  <a:lnTo>
                    <a:pt x="4040254" y="10289646"/>
                  </a:lnTo>
                  <a:lnTo>
                    <a:pt x="3976158" y="10289602"/>
                  </a:lnTo>
                  <a:lnTo>
                    <a:pt x="3976269" y="10289445"/>
                  </a:lnTo>
                  <a:lnTo>
                    <a:pt x="4037731" y="10289484"/>
                  </a:lnTo>
                  <a:close/>
                </a:path>
                <a:path w="18289270" h="10299700">
                  <a:moveTo>
                    <a:pt x="4036859" y="10289217"/>
                  </a:moveTo>
                  <a:lnTo>
                    <a:pt x="4041067" y="10289487"/>
                  </a:lnTo>
                  <a:lnTo>
                    <a:pt x="3976269" y="10289445"/>
                  </a:lnTo>
                  <a:lnTo>
                    <a:pt x="3976461" y="10289182"/>
                  </a:lnTo>
                  <a:lnTo>
                    <a:pt x="4036859" y="10289217"/>
                  </a:lnTo>
                  <a:close/>
                </a:path>
                <a:path w="18289270" h="10299700">
                  <a:moveTo>
                    <a:pt x="3975836" y="10287120"/>
                  </a:moveTo>
                  <a:lnTo>
                    <a:pt x="3977826" y="10287247"/>
                  </a:lnTo>
                  <a:lnTo>
                    <a:pt x="3943890" y="10287244"/>
                  </a:lnTo>
                  <a:lnTo>
                    <a:pt x="3944192" y="10287118"/>
                  </a:lnTo>
                  <a:lnTo>
                    <a:pt x="3975836" y="10287120"/>
                  </a:lnTo>
                  <a:close/>
                </a:path>
                <a:path w="18289270" h="10299700">
                  <a:moveTo>
                    <a:pt x="4043704" y="10288970"/>
                  </a:moveTo>
                  <a:lnTo>
                    <a:pt x="4042425" y="10289221"/>
                  </a:lnTo>
                  <a:lnTo>
                    <a:pt x="3976455" y="10289182"/>
                  </a:lnTo>
                  <a:lnTo>
                    <a:pt x="3976630" y="10288935"/>
                  </a:lnTo>
                  <a:lnTo>
                    <a:pt x="4043704" y="10288970"/>
                  </a:lnTo>
                  <a:close/>
                </a:path>
                <a:path w="18289270" h="10299700">
                  <a:moveTo>
                    <a:pt x="3998266" y="10275359"/>
                  </a:moveTo>
                  <a:lnTo>
                    <a:pt x="4027310" y="10277217"/>
                  </a:lnTo>
                  <a:lnTo>
                    <a:pt x="3978144" y="10286798"/>
                  </a:lnTo>
                  <a:lnTo>
                    <a:pt x="3977916" y="10287120"/>
                  </a:lnTo>
                  <a:lnTo>
                    <a:pt x="3944192" y="10287118"/>
                  </a:lnTo>
                  <a:lnTo>
                    <a:pt x="3949375" y="10284957"/>
                  </a:lnTo>
                  <a:lnTo>
                    <a:pt x="3998266" y="10275359"/>
                  </a:lnTo>
                  <a:close/>
                </a:path>
                <a:path w="18289270" h="10299700">
                  <a:moveTo>
                    <a:pt x="4045583" y="10288602"/>
                  </a:moveTo>
                  <a:lnTo>
                    <a:pt x="4043704" y="10288970"/>
                  </a:lnTo>
                  <a:lnTo>
                    <a:pt x="3976630" y="10288935"/>
                  </a:lnTo>
                  <a:lnTo>
                    <a:pt x="3976887" y="10288573"/>
                  </a:lnTo>
                  <a:lnTo>
                    <a:pt x="4045583" y="10288602"/>
                  </a:lnTo>
                  <a:close/>
                </a:path>
                <a:path w="18289270" h="10299700">
                  <a:moveTo>
                    <a:pt x="4046140" y="10288493"/>
                  </a:moveTo>
                  <a:lnTo>
                    <a:pt x="4045583" y="10288602"/>
                  </a:lnTo>
                  <a:lnTo>
                    <a:pt x="3976887" y="10288573"/>
                  </a:lnTo>
                  <a:lnTo>
                    <a:pt x="4046140" y="10288493"/>
                  </a:lnTo>
                  <a:close/>
                </a:path>
                <a:path w="18289270" h="10299700">
                  <a:moveTo>
                    <a:pt x="4047705" y="10288186"/>
                  </a:moveTo>
                  <a:lnTo>
                    <a:pt x="4046140" y="10288493"/>
                  </a:lnTo>
                  <a:lnTo>
                    <a:pt x="3976963" y="10288465"/>
                  </a:lnTo>
                  <a:lnTo>
                    <a:pt x="3977177" y="10288164"/>
                  </a:lnTo>
                  <a:lnTo>
                    <a:pt x="4047705" y="10288186"/>
                  </a:lnTo>
                  <a:close/>
                </a:path>
                <a:path w="18289270" h="10299700">
                  <a:moveTo>
                    <a:pt x="4047895" y="10288149"/>
                  </a:moveTo>
                  <a:lnTo>
                    <a:pt x="4047705" y="10288186"/>
                  </a:lnTo>
                  <a:lnTo>
                    <a:pt x="3977177" y="10288164"/>
                  </a:lnTo>
                  <a:lnTo>
                    <a:pt x="4047895" y="10288149"/>
                  </a:lnTo>
                  <a:close/>
                </a:path>
                <a:path w="18289270" h="10299700">
                  <a:moveTo>
                    <a:pt x="4049618" y="10287811"/>
                  </a:moveTo>
                  <a:lnTo>
                    <a:pt x="4047895" y="10288149"/>
                  </a:lnTo>
                  <a:lnTo>
                    <a:pt x="3977203" y="10288127"/>
                  </a:lnTo>
                  <a:lnTo>
                    <a:pt x="3977438" y="10287795"/>
                  </a:lnTo>
                  <a:lnTo>
                    <a:pt x="4049618" y="10287811"/>
                  </a:lnTo>
                  <a:close/>
                </a:path>
                <a:path w="18289270" h="10299700">
                  <a:moveTo>
                    <a:pt x="4050347" y="10287669"/>
                  </a:moveTo>
                  <a:lnTo>
                    <a:pt x="4049618" y="10287811"/>
                  </a:lnTo>
                  <a:lnTo>
                    <a:pt x="3977438" y="10287795"/>
                  </a:lnTo>
                  <a:lnTo>
                    <a:pt x="3977537" y="10287655"/>
                  </a:lnTo>
                  <a:lnTo>
                    <a:pt x="4050347" y="10287669"/>
                  </a:lnTo>
                  <a:close/>
                </a:path>
                <a:path w="18289270" h="10299700">
                  <a:moveTo>
                    <a:pt x="4052464" y="10287254"/>
                  </a:moveTo>
                  <a:lnTo>
                    <a:pt x="4050347" y="10287669"/>
                  </a:lnTo>
                  <a:lnTo>
                    <a:pt x="3977537" y="10287655"/>
                  </a:lnTo>
                  <a:lnTo>
                    <a:pt x="3977826" y="10287247"/>
                  </a:lnTo>
                  <a:lnTo>
                    <a:pt x="4052464" y="10287254"/>
                  </a:lnTo>
                  <a:close/>
                </a:path>
                <a:path w="18289270" h="10299700">
                  <a:moveTo>
                    <a:pt x="4053125" y="10287125"/>
                  </a:moveTo>
                  <a:lnTo>
                    <a:pt x="4052464" y="10287254"/>
                  </a:lnTo>
                  <a:lnTo>
                    <a:pt x="3977826" y="10287247"/>
                  </a:lnTo>
                  <a:lnTo>
                    <a:pt x="3977916" y="10287120"/>
                  </a:lnTo>
                  <a:lnTo>
                    <a:pt x="4053125" y="10287125"/>
                  </a:lnTo>
                  <a:close/>
                </a:path>
                <a:path w="18289270" h="10299700">
                  <a:moveTo>
                    <a:pt x="4518673" y="10206843"/>
                  </a:moveTo>
                  <a:lnTo>
                    <a:pt x="4573895" y="10210376"/>
                  </a:lnTo>
                  <a:lnTo>
                    <a:pt x="4475616" y="10229541"/>
                  </a:lnTo>
                  <a:lnTo>
                    <a:pt x="4427314" y="10226451"/>
                  </a:lnTo>
                  <a:lnTo>
                    <a:pt x="4231050" y="10264799"/>
                  </a:lnTo>
                  <a:lnTo>
                    <a:pt x="4182844" y="10261715"/>
                  </a:lnTo>
                  <a:lnTo>
                    <a:pt x="4053125" y="10287125"/>
                  </a:lnTo>
                  <a:lnTo>
                    <a:pt x="3977916" y="10287120"/>
                  </a:lnTo>
                  <a:lnTo>
                    <a:pt x="3978144" y="10286798"/>
                  </a:lnTo>
                  <a:lnTo>
                    <a:pt x="4027310" y="10277217"/>
                  </a:lnTo>
                  <a:lnTo>
                    <a:pt x="4075691" y="10280312"/>
                  </a:lnTo>
                  <a:lnTo>
                    <a:pt x="4322020" y="10232441"/>
                  </a:lnTo>
                  <a:lnTo>
                    <a:pt x="4370543" y="10235545"/>
                  </a:lnTo>
                  <a:lnTo>
                    <a:pt x="4518673" y="10206843"/>
                  </a:lnTo>
                  <a:close/>
                </a:path>
                <a:path w="18289270" h="10299700">
                  <a:moveTo>
                    <a:pt x="4193472" y="10293126"/>
                  </a:moveTo>
                  <a:lnTo>
                    <a:pt x="4079789" y="10293300"/>
                  </a:lnTo>
                  <a:lnTo>
                    <a:pt x="4080667" y="10293118"/>
                  </a:lnTo>
                  <a:lnTo>
                    <a:pt x="4193472" y="10293126"/>
                  </a:lnTo>
                  <a:close/>
                </a:path>
                <a:path w="18289270" h="10299700">
                  <a:moveTo>
                    <a:pt x="4039775" y="10289740"/>
                  </a:moveTo>
                  <a:lnTo>
                    <a:pt x="4035923" y="10290494"/>
                  </a:lnTo>
                  <a:lnTo>
                    <a:pt x="4023953" y="10289728"/>
                  </a:lnTo>
                  <a:lnTo>
                    <a:pt x="4039775" y="10289740"/>
                  </a:lnTo>
                  <a:close/>
                </a:path>
                <a:path w="18289270" h="10299700">
                  <a:moveTo>
                    <a:pt x="4373275" y="10292849"/>
                  </a:moveTo>
                  <a:lnTo>
                    <a:pt x="4080667" y="10293118"/>
                  </a:lnTo>
                  <a:lnTo>
                    <a:pt x="4082126" y="10292816"/>
                  </a:lnTo>
                  <a:lnTo>
                    <a:pt x="4373275" y="10292849"/>
                  </a:lnTo>
                  <a:close/>
                </a:path>
                <a:path w="18289270" h="10299700">
                  <a:moveTo>
                    <a:pt x="4491894" y="10290060"/>
                  </a:moveTo>
                  <a:lnTo>
                    <a:pt x="4477618" y="10292861"/>
                  </a:lnTo>
                  <a:lnTo>
                    <a:pt x="4470765" y="10292860"/>
                  </a:lnTo>
                  <a:lnTo>
                    <a:pt x="4468307" y="10292703"/>
                  </a:lnTo>
                  <a:lnTo>
                    <a:pt x="4082126" y="10292816"/>
                  </a:lnTo>
                  <a:lnTo>
                    <a:pt x="4096770" y="10289780"/>
                  </a:lnTo>
                  <a:lnTo>
                    <a:pt x="4491894" y="10290060"/>
                  </a:lnTo>
                  <a:close/>
                </a:path>
                <a:path w="18289270" h="10299700">
                  <a:moveTo>
                    <a:pt x="4097229" y="10289685"/>
                  </a:moveTo>
                  <a:lnTo>
                    <a:pt x="4096770" y="10289780"/>
                  </a:lnTo>
                  <a:lnTo>
                    <a:pt x="4039775" y="10289740"/>
                  </a:lnTo>
                  <a:lnTo>
                    <a:pt x="4040254" y="10289646"/>
                  </a:lnTo>
                  <a:lnTo>
                    <a:pt x="4097229" y="10289685"/>
                  </a:lnTo>
                  <a:close/>
                </a:path>
                <a:path w="18289270" h="10299700">
                  <a:moveTo>
                    <a:pt x="4099309" y="10289254"/>
                  </a:moveTo>
                  <a:lnTo>
                    <a:pt x="4098008" y="10289523"/>
                  </a:lnTo>
                  <a:lnTo>
                    <a:pt x="4041067" y="10289487"/>
                  </a:lnTo>
                  <a:lnTo>
                    <a:pt x="4042425" y="10289221"/>
                  </a:lnTo>
                  <a:lnTo>
                    <a:pt x="4099309" y="10289254"/>
                  </a:lnTo>
                  <a:close/>
                </a:path>
                <a:path w="18289270" h="10299700">
                  <a:moveTo>
                    <a:pt x="4042425" y="10289221"/>
                  </a:moveTo>
                  <a:lnTo>
                    <a:pt x="4041067" y="10289487"/>
                  </a:lnTo>
                  <a:lnTo>
                    <a:pt x="4036859" y="10289217"/>
                  </a:lnTo>
                  <a:lnTo>
                    <a:pt x="4042425" y="10289221"/>
                  </a:lnTo>
                  <a:close/>
                </a:path>
                <a:path w="18289270" h="10299700">
                  <a:moveTo>
                    <a:pt x="4100535" y="10288999"/>
                  </a:moveTo>
                  <a:lnTo>
                    <a:pt x="4099309" y="10289254"/>
                  </a:lnTo>
                  <a:lnTo>
                    <a:pt x="4042425" y="10289221"/>
                  </a:lnTo>
                  <a:lnTo>
                    <a:pt x="4043704" y="10288970"/>
                  </a:lnTo>
                  <a:lnTo>
                    <a:pt x="4100535" y="10288999"/>
                  </a:lnTo>
                  <a:close/>
                </a:path>
                <a:path w="18289270" h="10299700">
                  <a:moveTo>
                    <a:pt x="4102869" y="10288515"/>
                  </a:moveTo>
                  <a:lnTo>
                    <a:pt x="4100535" y="10288999"/>
                  </a:lnTo>
                  <a:lnTo>
                    <a:pt x="4043704" y="10288970"/>
                  </a:lnTo>
                  <a:lnTo>
                    <a:pt x="4045583" y="10288602"/>
                  </a:lnTo>
                  <a:lnTo>
                    <a:pt x="4102335" y="10288626"/>
                  </a:lnTo>
                  <a:lnTo>
                    <a:pt x="4100590" y="10288515"/>
                  </a:lnTo>
                  <a:lnTo>
                    <a:pt x="4102869" y="10288515"/>
                  </a:lnTo>
                  <a:close/>
                </a:path>
                <a:path w="18289270" h="10299700">
                  <a:moveTo>
                    <a:pt x="4100590" y="10288515"/>
                  </a:moveTo>
                  <a:lnTo>
                    <a:pt x="4102335" y="10288626"/>
                  </a:lnTo>
                  <a:lnTo>
                    <a:pt x="4045583" y="10288602"/>
                  </a:lnTo>
                  <a:lnTo>
                    <a:pt x="4046140" y="10288493"/>
                  </a:lnTo>
                  <a:lnTo>
                    <a:pt x="4100590" y="10288515"/>
                  </a:lnTo>
                  <a:close/>
                </a:path>
                <a:path w="18289270" h="10299700">
                  <a:moveTo>
                    <a:pt x="4104368" y="10288205"/>
                  </a:moveTo>
                  <a:lnTo>
                    <a:pt x="4102869" y="10288515"/>
                  </a:lnTo>
                  <a:lnTo>
                    <a:pt x="4046140" y="10288493"/>
                  </a:lnTo>
                  <a:lnTo>
                    <a:pt x="4047705" y="10288186"/>
                  </a:lnTo>
                  <a:lnTo>
                    <a:pt x="4104368" y="10288205"/>
                  </a:lnTo>
                  <a:close/>
                </a:path>
                <a:path w="18289270" h="10299700">
                  <a:moveTo>
                    <a:pt x="4104551" y="10288167"/>
                  </a:moveTo>
                  <a:lnTo>
                    <a:pt x="4104368" y="10288205"/>
                  </a:lnTo>
                  <a:lnTo>
                    <a:pt x="4047705" y="10288186"/>
                  </a:lnTo>
                  <a:lnTo>
                    <a:pt x="4047895" y="10288149"/>
                  </a:lnTo>
                  <a:lnTo>
                    <a:pt x="4104551" y="10288167"/>
                  </a:lnTo>
                  <a:close/>
                </a:path>
                <a:path w="18289270" h="10299700">
                  <a:moveTo>
                    <a:pt x="4106202" y="10287825"/>
                  </a:moveTo>
                  <a:lnTo>
                    <a:pt x="4104551" y="10288167"/>
                  </a:lnTo>
                  <a:lnTo>
                    <a:pt x="4047895" y="10288149"/>
                  </a:lnTo>
                  <a:lnTo>
                    <a:pt x="4049618" y="10287811"/>
                  </a:lnTo>
                  <a:lnTo>
                    <a:pt x="4106202" y="10287825"/>
                  </a:lnTo>
                  <a:close/>
                </a:path>
                <a:path w="18289270" h="10299700">
                  <a:moveTo>
                    <a:pt x="4106900" y="10287680"/>
                  </a:moveTo>
                  <a:lnTo>
                    <a:pt x="4106202" y="10287825"/>
                  </a:lnTo>
                  <a:lnTo>
                    <a:pt x="4049618" y="10287811"/>
                  </a:lnTo>
                  <a:lnTo>
                    <a:pt x="4050347" y="10287669"/>
                  </a:lnTo>
                  <a:lnTo>
                    <a:pt x="4106900" y="10287680"/>
                  </a:lnTo>
                  <a:close/>
                </a:path>
                <a:path w="18289270" h="10299700">
                  <a:moveTo>
                    <a:pt x="4108928" y="10287259"/>
                  </a:moveTo>
                  <a:lnTo>
                    <a:pt x="4106900" y="10287680"/>
                  </a:lnTo>
                  <a:lnTo>
                    <a:pt x="4050347" y="10287669"/>
                  </a:lnTo>
                  <a:lnTo>
                    <a:pt x="4052464" y="10287254"/>
                  </a:lnTo>
                  <a:lnTo>
                    <a:pt x="4108928" y="10287259"/>
                  </a:lnTo>
                  <a:close/>
                </a:path>
                <a:path w="18289270" h="10299700">
                  <a:moveTo>
                    <a:pt x="4109561" y="10287128"/>
                  </a:moveTo>
                  <a:lnTo>
                    <a:pt x="4108928" y="10287259"/>
                  </a:lnTo>
                  <a:lnTo>
                    <a:pt x="4052464" y="10287254"/>
                  </a:lnTo>
                  <a:lnTo>
                    <a:pt x="4053125" y="10287125"/>
                  </a:lnTo>
                  <a:lnTo>
                    <a:pt x="4109561" y="10287128"/>
                  </a:lnTo>
                  <a:close/>
                </a:path>
                <a:path w="18289270" h="10299700">
                  <a:moveTo>
                    <a:pt x="4182844" y="10261715"/>
                  </a:moveTo>
                  <a:lnTo>
                    <a:pt x="4224930" y="10264408"/>
                  </a:lnTo>
                  <a:lnTo>
                    <a:pt x="4126698" y="10283575"/>
                  </a:lnTo>
                  <a:lnTo>
                    <a:pt x="4109561" y="10287128"/>
                  </a:lnTo>
                  <a:lnTo>
                    <a:pt x="4053125" y="10287125"/>
                  </a:lnTo>
                  <a:lnTo>
                    <a:pt x="4182844" y="10261715"/>
                  </a:lnTo>
                  <a:close/>
                </a:path>
                <a:path w="18289270" h="10299700">
                  <a:moveTo>
                    <a:pt x="4493329" y="10289779"/>
                  </a:moveTo>
                  <a:lnTo>
                    <a:pt x="4492426" y="10289956"/>
                  </a:lnTo>
                  <a:lnTo>
                    <a:pt x="4097229" y="10289685"/>
                  </a:lnTo>
                  <a:lnTo>
                    <a:pt x="4098008" y="10289523"/>
                  </a:lnTo>
                  <a:lnTo>
                    <a:pt x="4493329" y="10289779"/>
                  </a:lnTo>
                  <a:close/>
                </a:path>
                <a:path w="18289270" h="10299700">
                  <a:moveTo>
                    <a:pt x="4496257" y="10289205"/>
                  </a:moveTo>
                  <a:lnTo>
                    <a:pt x="4494836" y="10289483"/>
                  </a:lnTo>
                  <a:lnTo>
                    <a:pt x="4099309" y="10289254"/>
                  </a:lnTo>
                  <a:lnTo>
                    <a:pt x="4100535" y="10288999"/>
                  </a:lnTo>
                  <a:lnTo>
                    <a:pt x="4496257" y="10289205"/>
                  </a:lnTo>
                  <a:close/>
                </a:path>
                <a:path w="18289270" h="10299700">
                  <a:moveTo>
                    <a:pt x="4498962" y="10288674"/>
                  </a:moveTo>
                  <a:lnTo>
                    <a:pt x="4498343" y="10288795"/>
                  </a:lnTo>
                  <a:lnTo>
                    <a:pt x="4102335" y="10288626"/>
                  </a:lnTo>
                  <a:lnTo>
                    <a:pt x="4102869" y="10288515"/>
                  </a:lnTo>
                  <a:lnTo>
                    <a:pt x="4498962" y="10288674"/>
                  </a:lnTo>
                  <a:close/>
                </a:path>
                <a:path w="18289270" h="10299700">
                  <a:moveTo>
                    <a:pt x="4500910" y="10288292"/>
                  </a:moveTo>
                  <a:lnTo>
                    <a:pt x="4500698" y="10288333"/>
                  </a:lnTo>
                  <a:lnTo>
                    <a:pt x="4104368" y="10288205"/>
                  </a:lnTo>
                  <a:lnTo>
                    <a:pt x="4104551" y="10288167"/>
                  </a:lnTo>
                  <a:lnTo>
                    <a:pt x="4500910" y="10288292"/>
                  </a:lnTo>
                  <a:close/>
                </a:path>
                <a:path w="18289270" h="10299700">
                  <a:moveTo>
                    <a:pt x="4503632" y="10287758"/>
                  </a:moveTo>
                  <a:lnTo>
                    <a:pt x="4502823" y="10287916"/>
                  </a:lnTo>
                  <a:lnTo>
                    <a:pt x="4106202" y="10287825"/>
                  </a:lnTo>
                  <a:lnTo>
                    <a:pt x="4106900" y="10287680"/>
                  </a:lnTo>
                  <a:lnTo>
                    <a:pt x="4503632" y="10287758"/>
                  </a:lnTo>
                  <a:close/>
                </a:path>
                <a:path w="18289270" h="10299700">
                  <a:moveTo>
                    <a:pt x="4477618" y="10292861"/>
                  </a:moveTo>
                  <a:lnTo>
                    <a:pt x="4476178" y="10293143"/>
                  </a:lnTo>
                  <a:lnTo>
                    <a:pt x="4193472" y="10293126"/>
                  </a:lnTo>
                  <a:lnTo>
                    <a:pt x="4477618" y="10292861"/>
                  </a:lnTo>
                  <a:close/>
                </a:path>
                <a:path w="18289270" h="10299700">
                  <a:moveTo>
                    <a:pt x="4506716" y="10287153"/>
                  </a:moveTo>
                  <a:lnTo>
                    <a:pt x="4505982" y="10287297"/>
                  </a:lnTo>
                  <a:lnTo>
                    <a:pt x="4108928" y="10287259"/>
                  </a:lnTo>
                  <a:lnTo>
                    <a:pt x="4109561" y="10287128"/>
                  </a:lnTo>
                  <a:lnTo>
                    <a:pt x="4506716" y="10287153"/>
                  </a:lnTo>
                  <a:close/>
                </a:path>
                <a:path w="18289270" h="10299700">
                  <a:moveTo>
                    <a:pt x="4535833" y="10195215"/>
                  </a:moveTo>
                  <a:lnTo>
                    <a:pt x="4616714" y="10200389"/>
                  </a:lnTo>
                  <a:lnTo>
                    <a:pt x="4567278" y="10209953"/>
                  </a:lnTo>
                  <a:lnTo>
                    <a:pt x="4518673" y="10206843"/>
                  </a:lnTo>
                  <a:lnTo>
                    <a:pt x="4370543" y="10235545"/>
                  </a:lnTo>
                  <a:lnTo>
                    <a:pt x="4322020" y="10232441"/>
                  </a:lnTo>
                  <a:lnTo>
                    <a:pt x="4075691" y="10280312"/>
                  </a:lnTo>
                  <a:lnTo>
                    <a:pt x="4000004" y="10275470"/>
                  </a:lnTo>
                  <a:lnTo>
                    <a:pt x="4098146" y="10256297"/>
                  </a:lnTo>
                  <a:lnTo>
                    <a:pt x="4144184" y="10259242"/>
                  </a:lnTo>
                  <a:lnTo>
                    <a:pt x="4389293" y="10211292"/>
                  </a:lnTo>
                  <a:lnTo>
                    <a:pt x="4437577" y="10214381"/>
                  </a:lnTo>
                  <a:lnTo>
                    <a:pt x="4535833" y="10195215"/>
                  </a:lnTo>
                  <a:close/>
                </a:path>
                <a:path w="18289270" h="10299700">
                  <a:moveTo>
                    <a:pt x="4476178" y="10293143"/>
                  </a:moveTo>
                  <a:lnTo>
                    <a:pt x="4475935" y="10293191"/>
                  </a:lnTo>
                  <a:lnTo>
                    <a:pt x="4475189" y="10293143"/>
                  </a:lnTo>
                  <a:lnTo>
                    <a:pt x="4476178" y="10293143"/>
                  </a:lnTo>
                  <a:close/>
                </a:path>
                <a:path w="18289270" h="10299700">
                  <a:moveTo>
                    <a:pt x="4549798" y="10292869"/>
                  </a:moveTo>
                  <a:lnTo>
                    <a:pt x="4548859" y="10293148"/>
                  </a:lnTo>
                  <a:lnTo>
                    <a:pt x="4476178" y="10293143"/>
                  </a:lnTo>
                  <a:lnTo>
                    <a:pt x="4477618" y="10292861"/>
                  </a:lnTo>
                  <a:lnTo>
                    <a:pt x="4549798" y="10292869"/>
                  </a:lnTo>
                  <a:close/>
                </a:path>
                <a:path w="18289270" h="10299700">
                  <a:moveTo>
                    <a:pt x="4742501" y="10293160"/>
                  </a:moveTo>
                  <a:lnTo>
                    <a:pt x="4725705" y="10296443"/>
                  </a:lnTo>
                  <a:lnTo>
                    <a:pt x="4709170" y="10295386"/>
                  </a:lnTo>
                  <a:lnTo>
                    <a:pt x="4542333" y="10295084"/>
                  </a:lnTo>
                  <a:lnTo>
                    <a:pt x="4548859" y="10293148"/>
                  </a:lnTo>
                  <a:lnTo>
                    <a:pt x="4742501" y="10293160"/>
                  </a:lnTo>
                  <a:close/>
                </a:path>
                <a:path w="18289270" h="10299700">
                  <a:moveTo>
                    <a:pt x="4559461" y="10290002"/>
                  </a:moveTo>
                  <a:lnTo>
                    <a:pt x="4559104" y="10290108"/>
                  </a:lnTo>
                  <a:lnTo>
                    <a:pt x="4491894" y="10290060"/>
                  </a:lnTo>
                  <a:lnTo>
                    <a:pt x="4492426" y="10289956"/>
                  </a:lnTo>
                  <a:lnTo>
                    <a:pt x="4559461" y="10290002"/>
                  </a:lnTo>
                  <a:close/>
                </a:path>
                <a:path w="18289270" h="10299700">
                  <a:moveTo>
                    <a:pt x="4561080" y="10289522"/>
                  </a:moveTo>
                  <a:lnTo>
                    <a:pt x="4560068" y="10289822"/>
                  </a:lnTo>
                  <a:lnTo>
                    <a:pt x="4493329" y="10289779"/>
                  </a:lnTo>
                  <a:lnTo>
                    <a:pt x="4494836" y="10289483"/>
                  </a:lnTo>
                  <a:lnTo>
                    <a:pt x="4561080" y="10289522"/>
                  </a:lnTo>
                  <a:close/>
                </a:path>
                <a:path w="18289270" h="10299700">
                  <a:moveTo>
                    <a:pt x="4562034" y="10289239"/>
                  </a:moveTo>
                  <a:lnTo>
                    <a:pt x="4561080" y="10289522"/>
                  </a:lnTo>
                  <a:lnTo>
                    <a:pt x="4494836" y="10289483"/>
                  </a:lnTo>
                  <a:lnTo>
                    <a:pt x="4496257" y="10289205"/>
                  </a:lnTo>
                  <a:lnTo>
                    <a:pt x="4562034" y="10289239"/>
                  </a:lnTo>
                  <a:close/>
                </a:path>
                <a:path w="18289270" h="10299700">
                  <a:moveTo>
                    <a:pt x="4757394" y="10290249"/>
                  </a:moveTo>
                  <a:lnTo>
                    <a:pt x="4743873" y="10292891"/>
                  </a:lnTo>
                  <a:lnTo>
                    <a:pt x="4549798" y="10292869"/>
                  </a:lnTo>
                  <a:lnTo>
                    <a:pt x="4559104" y="10290108"/>
                  </a:lnTo>
                  <a:lnTo>
                    <a:pt x="4627428" y="10290156"/>
                  </a:lnTo>
                  <a:lnTo>
                    <a:pt x="4655782" y="10291970"/>
                  </a:lnTo>
                  <a:lnTo>
                    <a:pt x="4665092" y="10290183"/>
                  </a:lnTo>
                  <a:lnTo>
                    <a:pt x="4757394" y="10290249"/>
                  </a:lnTo>
                  <a:close/>
                </a:path>
                <a:path w="18289270" h="10299700">
                  <a:moveTo>
                    <a:pt x="4563435" y="10288823"/>
                  </a:moveTo>
                  <a:lnTo>
                    <a:pt x="4562034" y="10289239"/>
                  </a:lnTo>
                  <a:lnTo>
                    <a:pt x="4496257" y="10289205"/>
                  </a:lnTo>
                  <a:lnTo>
                    <a:pt x="4498343" y="10288795"/>
                  </a:lnTo>
                  <a:lnTo>
                    <a:pt x="4563435" y="10288823"/>
                  </a:lnTo>
                  <a:close/>
                </a:path>
                <a:path w="18289270" h="10299700">
                  <a:moveTo>
                    <a:pt x="4563850" y="10288700"/>
                  </a:moveTo>
                  <a:lnTo>
                    <a:pt x="4563435" y="10288823"/>
                  </a:lnTo>
                  <a:lnTo>
                    <a:pt x="4498343" y="10288795"/>
                  </a:lnTo>
                  <a:lnTo>
                    <a:pt x="4498962" y="10288674"/>
                  </a:lnTo>
                  <a:lnTo>
                    <a:pt x="4563850" y="10288700"/>
                  </a:lnTo>
                  <a:close/>
                </a:path>
                <a:path w="18289270" h="10299700">
                  <a:moveTo>
                    <a:pt x="4565016" y="10288354"/>
                  </a:moveTo>
                  <a:lnTo>
                    <a:pt x="4563850" y="10288700"/>
                  </a:lnTo>
                  <a:lnTo>
                    <a:pt x="4498962" y="10288674"/>
                  </a:lnTo>
                  <a:lnTo>
                    <a:pt x="4500698" y="10288333"/>
                  </a:lnTo>
                  <a:lnTo>
                    <a:pt x="4565016" y="10288354"/>
                  </a:lnTo>
                  <a:close/>
                </a:path>
                <a:path w="18289270" h="10299700">
                  <a:moveTo>
                    <a:pt x="4565158" y="10288312"/>
                  </a:moveTo>
                  <a:lnTo>
                    <a:pt x="4565016" y="10288354"/>
                  </a:lnTo>
                  <a:lnTo>
                    <a:pt x="4500698" y="10288333"/>
                  </a:lnTo>
                  <a:lnTo>
                    <a:pt x="4500910" y="10288292"/>
                  </a:lnTo>
                  <a:lnTo>
                    <a:pt x="4565158" y="10288312"/>
                  </a:lnTo>
                  <a:close/>
                </a:path>
                <a:path w="18289270" h="10299700">
                  <a:moveTo>
                    <a:pt x="4566441" y="10287931"/>
                  </a:moveTo>
                  <a:lnTo>
                    <a:pt x="4565158" y="10288312"/>
                  </a:lnTo>
                  <a:lnTo>
                    <a:pt x="4500910" y="10288292"/>
                  </a:lnTo>
                  <a:lnTo>
                    <a:pt x="4502823" y="10287916"/>
                  </a:lnTo>
                  <a:lnTo>
                    <a:pt x="4566441" y="10287931"/>
                  </a:lnTo>
                  <a:close/>
                </a:path>
                <a:path w="18289270" h="10299700">
                  <a:moveTo>
                    <a:pt x="4566983" y="10287770"/>
                  </a:moveTo>
                  <a:lnTo>
                    <a:pt x="4566441" y="10287931"/>
                  </a:lnTo>
                  <a:lnTo>
                    <a:pt x="4502823" y="10287916"/>
                  </a:lnTo>
                  <a:lnTo>
                    <a:pt x="4503632" y="10287758"/>
                  </a:lnTo>
                  <a:lnTo>
                    <a:pt x="4566983" y="10287770"/>
                  </a:lnTo>
                  <a:close/>
                </a:path>
                <a:path w="18289270" h="10299700">
                  <a:moveTo>
                    <a:pt x="4568560" y="10287303"/>
                  </a:moveTo>
                  <a:lnTo>
                    <a:pt x="4566983" y="10287770"/>
                  </a:lnTo>
                  <a:lnTo>
                    <a:pt x="4503632" y="10287758"/>
                  </a:lnTo>
                  <a:lnTo>
                    <a:pt x="4505982" y="10287297"/>
                  </a:lnTo>
                  <a:lnTo>
                    <a:pt x="4568560" y="10287303"/>
                  </a:lnTo>
                  <a:close/>
                </a:path>
                <a:path w="18289270" h="10299700">
                  <a:moveTo>
                    <a:pt x="4569052" y="10287157"/>
                  </a:moveTo>
                  <a:lnTo>
                    <a:pt x="4568560" y="10287303"/>
                  </a:lnTo>
                  <a:lnTo>
                    <a:pt x="4505982" y="10287297"/>
                  </a:lnTo>
                  <a:lnTo>
                    <a:pt x="4506716" y="10287153"/>
                  </a:lnTo>
                  <a:lnTo>
                    <a:pt x="4569052" y="10287157"/>
                  </a:lnTo>
                  <a:close/>
                </a:path>
                <a:path w="18289270" h="10299700">
                  <a:moveTo>
                    <a:pt x="4573773" y="10273998"/>
                  </a:moveTo>
                  <a:lnTo>
                    <a:pt x="4620060" y="10276959"/>
                  </a:lnTo>
                  <a:lnTo>
                    <a:pt x="4571088" y="10286552"/>
                  </a:lnTo>
                  <a:lnTo>
                    <a:pt x="4569052" y="10287157"/>
                  </a:lnTo>
                  <a:lnTo>
                    <a:pt x="4506716" y="10287153"/>
                  </a:lnTo>
                  <a:lnTo>
                    <a:pt x="4573773" y="10273998"/>
                  </a:lnTo>
                  <a:close/>
                </a:path>
                <a:path w="18289270" h="10299700">
                  <a:moveTo>
                    <a:pt x="4664712" y="10290074"/>
                  </a:moveTo>
                  <a:lnTo>
                    <a:pt x="4664148" y="10290183"/>
                  </a:lnTo>
                  <a:lnTo>
                    <a:pt x="4559104" y="10290108"/>
                  </a:lnTo>
                  <a:lnTo>
                    <a:pt x="4559461" y="10290002"/>
                  </a:lnTo>
                  <a:lnTo>
                    <a:pt x="4664712" y="10290074"/>
                  </a:lnTo>
                  <a:close/>
                </a:path>
                <a:path w="18289270" h="10299700">
                  <a:moveTo>
                    <a:pt x="4665671" y="10289890"/>
                  </a:moveTo>
                  <a:lnTo>
                    <a:pt x="4664712" y="10290074"/>
                  </a:lnTo>
                  <a:lnTo>
                    <a:pt x="4559461" y="10290002"/>
                  </a:lnTo>
                  <a:lnTo>
                    <a:pt x="4560068" y="10289822"/>
                  </a:lnTo>
                  <a:lnTo>
                    <a:pt x="4665671" y="10289890"/>
                  </a:lnTo>
                  <a:close/>
                </a:path>
                <a:path w="18289270" h="10299700">
                  <a:moveTo>
                    <a:pt x="4667272" y="10289583"/>
                  </a:moveTo>
                  <a:lnTo>
                    <a:pt x="4665671" y="10289890"/>
                  </a:lnTo>
                  <a:lnTo>
                    <a:pt x="4560068" y="10289822"/>
                  </a:lnTo>
                  <a:lnTo>
                    <a:pt x="4561080" y="10289522"/>
                  </a:lnTo>
                  <a:lnTo>
                    <a:pt x="4667272" y="10289583"/>
                  </a:lnTo>
                  <a:close/>
                </a:path>
                <a:path w="18289270" h="10299700">
                  <a:moveTo>
                    <a:pt x="4668780" y="10289294"/>
                  </a:moveTo>
                  <a:lnTo>
                    <a:pt x="4667272" y="10289583"/>
                  </a:lnTo>
                  <a:lnTo>
                    <a:pt x="4561080" y="10289522"/>
                  </a:lnTo>
                  <a:lnTo>
                    <a:pt x="4562034" y="10289239"/>
                  </a:lnTo>
                  <a:lnTo>
                    <a:pt x="4668780" y="10289294"/>
                  </a:lnTo>
                  <a:close/>
                </a:path>
                <a:path w="18289270" h="10299700">
                  <a:moveTo>
                    <a:pt x="4670995" y="10288869"/>
                  </a:moveTo>
                  <a:lnTo>
                    <a:pt x="4668780" y="10289294"/>
                  </a:lnTo>
                  <a:lnTo>
                    <a:pt x="4562034" y="10289239"/>
                  </a:lnTo>
                  <a:lnTo>
                    <a:pt x="4563435" y="10288823"/>
                  </a:lnTo>
                  <a:lnTo>
                    <a:pt x="4670995" y="10288869"/>
                  </a:lnTo>
                  <a:close/>
                </a:path>
                <a:path w="18289270" h="10299700">
                  <a:moveTo>
                    <a:pt x="4671653" y="10288743"/>
                  </a:moveTo>
                  <a:lnTo>
                    <a:pt x="4670995" y="10288869"/>
                  </a:lnTo>
                  <a:lnTo>
                    <a:pt x="4563435" y="10288823"/>
                  </a:lnTo>
                  <a:lnTo>
                    <a:pt x="4563850" y="10288700"/>
                  </a:lnTo>
                  <a:lnTo>
                    <a:pt x="4671653" y="10288743"/>
                  </a:lnTo>
                  <a:close/>
                </a:path>
                <a:path w="18289270" h="10299700">
                  <a:moveTo>
                    <a:pt x="4673497" y="10288389"/>
                  </a:moveTo>
                  <a:lnTo>
                    <a:pt x="4671653" y="10288743"/>
                  </a:lnTo>
                  <a:lnTo>
                    <a:pt x="4563850" y="10288700"/>
                  </a:lnTo>
                  <a:lnTo>
                    <a:pt x="4565016" y="10288354"/>
                  </a:lnTo>
                  <a:lnTo>
                    <a:pt x="4673497" y="10288389"/>
                  </a:lnTo>
                  <a:close/>
                </a:path>
                <a:path w="18289270" h="10299700">
                  <a:moveTo>
                    <a:pt x="4673722" y="10288346"/>
                  </a:moveTo>
                  <a:lnTo>
                    <a:pt x="4673497" y="10288389"/>
                  </a:lnTo>
                  <a:lnTo>
                    <a:pt x="4565016" y="10288354"/>
                  </a:lnTo>
                  <a:lnTo>
                    <a:pt x="4565158" y="10288312"/>
                  </a:lnTo>
                  <a:lnTo>
                    <a:pt x="4673722" y="10288346"/>
                  </a:lnTo>
                  <a:close/>
                </a:path>
                <a:path w="18289270" h="10299700">
                  <a:moveTo>
                    <a:pt x="4675754" y="10287956"/>
                  </a:moveTo>
                  <a:lnTo>
                    <a:pt x="4673722" y="10288346"/>
                  </a:lnTo>
                  <a:lnTo>
                    <a:pt x="4565158" y="10288312"/>
                  </a:lnTo>
                  <a:lnTo>
                    <a:pt x="4566441" y="10287931"/>
                  </a:lnTo>
                  <a:lnTo>
                    <a:pt x="4675754" y="10287956"/>
                  </a:lnTo>
                  <a:close/>
                </a:path>
                <a:path w="18289270" h="10299700">
                  <a:moveTo>
                    <a:pt x="4676612" y="10287792"/>
                  </a:moveTo>
                  <a:lnTo>
                    <a:pt x="4675754" y="10287956"/>
                  </a:lnTo>
                  <a:lnTo>
                    <a:pt x="4566441" y="10287931"/>
                  </a:lnTo>
                  <a:lnTo>
                    <a:pt x="4566983" y="10287770"/>
                  </a:lnTo>
                  <a:lnTo>
                    <a:pt x="4676612" y="10287792"/>
                  </a:lnTo>
                  <a:close/>
                </a:path>
                <a:path w="18289270" h="10299700">
                  <a:moveTo>
                    <a:pt x="4679109" y="10287313"/>
                  </a:moveTo>
                  <a:lnTo>
                    <a:pt x="4676612" y="10287792"/>
                  </a:lnTo>
                  <a:lnTo>
                    <a:pt x="4566983" y="10287770"/>
                  </a:lnTo>
                  <a:lnTo>
                    <a:pt x="4568560" y="10287303"/>
                  </a:lnTo>
                  <a:lnTo>
                    <a:pt x="4679109" y="10287313"/>
                  </a:lnTo>
                  <a:close/>
                </a:path>
                <a:path w="18289270" h="10299700">
                  <a:moveTo>
                    <a:pt x="4679888" y="10287163"/>
                  </a:moveTo>
                  <a:lnTo>
                    <a:pt x="4679109" y="10287313"/>
                  </a:lnTo>
                  <a:lnTo>
                    <a:pt x="4568560" y="10287303"/>
                  </a:lnTo>
                  <a:lnTo>
                    <a:pt x="4569052" y="10287157"/>
                  </a:lnTo>
                  <a:lnTo>
                    <a:pt x="4679888" y="10287163"/>
                  </a:lnTo>
                  <a:close/>
                </a:path>
                <a:path w="18289270" h="10299700">
                  <a:moveTo>
                    <a:pt x="4766353" y="10260866"/>
                  </a:moveTo>
                  <a:lnTo>
                    <a:pt x="4853414" y="10266436"/>
                  </a:lnTo>
                  <a:lnTo>
                    <a:pt x="4803571" y="10275973"/>
                  </a:lnTo>
                  <a:lnTo>
                    <a:pt x="4754574" y="10272838"/>
                  </a:lnTo>
                  <a:lnTo>
                    <a:pt x="4679888" y="10287163"/>
                  </a:lnTo>
                  <a:lnTo>
                    <a:pt x="4569052" y="10287157"/>
                  </a:lnTo>
                  <a:lnTo>
                    <a:pt x="4571088" y="10286552"/>
                  </a:lnTo>
                  <a:lnTo>
                    <a:pt x="4620060" y="10276959"/>
                  </a:lnTo>
                  <a:lnTo>
                    <a:pt x="4668253" y="10280042"/>
                  </a:lnTo>
                  <a:lnTo>
                    <a:pt x="4766353" y="10260866"/>
                  </a:lnTo>
                  <a:close/>
                </a:path>
                <a:path w="18289270" h="10299700">
                  <a:moveTo>
                    <a:pt x="4665092" y="10290183"/>
                  </a:moveTo>
                  <a:lnTo>
                    <a:pt x="4655782" y="10291970"/>
                  </a:lnTo>
                  <a:lnTo>
                    <a:pt x="4655066" y="10291924"/>
                  </a:lnTo>
                  <a:lnTo>
                    <a:pt x="4664148" y="10290183"/>
                  </a:lnTo>
                  <a:lnTo>
                    <a:pt x="4665092" y="10290183"/>
                  </a:lnTo>
                  <a:close/>
                </a:path>
                <a:path w="18289270" h="10299700">
                  <a:moveTo>
                    <a:pt x="4664148" y="10290183"/>
                  </a:moveTo>
                  <a:lnTo>
                    <a:pt x="4655066" y="10291924"/>
                  </a:lnTo>
                  <a:lnTo>
                    <a:pt x="4627428" y="10290156"/>
                  </a:lnTo>
                  <a:lnTo>
                    <a:pt x="4664148" y="10290183"/>
                  </a:lnTo>
                  <a:close/>
                </a:path>
                <a:path w="18289270" h="10299700">
                  <a:moveTo>
                    <a:pt x="4573895" y="10210376"/>
                  </a:moveTo>
                  <a:lnTo>
                    <a:pt x="4665539" y="10216239"/>
                  </a:lnTo>
                  <a:lnTo>
                    <a:pt x="4616241" y="10225811"/>
                  </a:lnTo>
                  <a:lnTo>
                    <a:pt x="4567770" y="10222710"/>
                  </a:lnTo>
                  <a:lnTo>
                    <a:pt x="4469258" y="10241860"/>
                  </a:lnTo>
                  <a:lnTo>
                    <a:pt x="4420839" y="10238763"/>
                  </a:lnTo>
                  <a:lnTo>
                    <a:pt x="4273269" y="10267500"/>
                  </a:lnTo>
                  <a:lnTo>
                    <a:pt x="4231050" y="10264799"/>
                  </a:lnTo>
                  <a:lnTo>
                    <a:pt x="4427314" y="10226451"/>
                  </a:lnTo>
                  <a:lnTo>
                    <a:pt x="4475616" y="10229541"/>
                  </a:lnTo>
                  <a:lnTo>
                    <a:pt x="4573895" y="10210376"/>
                  </a:lnTo>
                  <a:close/>
                </a:path>
                <a:path w="18289270" h="10299700">
                  <a:moveTo>
                    <a:pt x="4343651" y="10208373"/>
                  </a:moveTo>
                  <a:lnTo>
                    <a:pt x="4389293" y="10211292"/>
                  </a:lnTo>
                  <a:lnTo>
                    <a:pt x="4144184" y="10259242"/>
                  </a:lnTo>
                  <a:lnTo>
                    <a:pt x="4098146" y="10256297"/>
                  </a:lnTo>
                  <a:lnTo>
                    <a:pt x="4343651" y="10208373"/>
                  </a:lnTo>
                  <a:close/>
                </a:path>
                <a:path w="18289270" h="10299700">
                  <a:moveTo>
                    <a:pt x="4665656" y="10290075"/>
                  </a:moveTo>
                  <a:lnTo>
                    <a:pt x="4665092" y="10290183"/>
                  </a:lnTo>
                  <a:lnTo>
                    <a:pt x="4664148" y="10290183"/>
                  </a:lnTo>
                  <a:lnTo>
                    <a:pt x="4664712" y="10290074"/>
                  </a:lnTo>
                  <a:lnTo>
                    <a:pt x="4665656" y="10290075"/>
                  </a:lnTo>
                  <a:close/>
                </a:path>
                <a:path w="18289270" h="10299700">
                  <a:moveTo>
                    <a:pt x="4757959" y="10290138"/>
                  </a:moveTo>
                  <a:lnTo>
                    <a:pt x="4757394" y="10290249"/>
                  </a:lnTo>
                  <a:lnTo>
                    <a:pt x="4665092" y="10290183"/>
                  </a:lnTo>
                  <a:lnTo>
                    <a:pt x="4665656" y="10290075"/>
                  </a:lnTo>
                  <a:lnTo>
                    <a:pt x="4757959" y="10290138"/>
                  </a:lnTo>
                  <a:close/>
                </a:path>
                <a:path w="18289270" h="10299700">
                  <a:moveTo>
                    <a:pt x="4666614" y="10289891"/>
                  </a:moveTo>
                  <a:lnTo>
                    <a:pt x="4665656" y="10290075"/>
                  </a:lnTo>
                  <a:lnTo>
                    <a:pt x="4664712" y="10290074"/>
                  </a:lnTo>
                  <a:lnTo>
                    <a:pt x="4665671" y="10289890"/>
                  </a:lnTo>
                  <a:lnTo>
                    <a:pt x="4666614" y="10289891"/>
                  </a:lnTo>
                  <a:close/>
                </a:path>
                <a:path w="18289270" h="10299700">
                  <a:moveTo>
                    <a:pt x="4758918" y="10289951"/>
                  </a:moveTo>
                  <a:lnTo>
                    <a:pt x="4757959" y="10290138"/>
                  </a:lnTo>
                  <a:lnTo>
                    <a:pt x="4665656" y="10290075"/>
                  </a:lnTo>
                  <a:lnTo>
                    <a:pt x="4666614" y="10289891"/>
                  </a:lnTo>
                  <a:lnTo>
                    <a:pt x="4758918" y="10289951"/>
                  </a:lnTo>
                  <a:close/>
                </a:path>
                <a:path w="18289270" h="10299700">
                  <a:moveTo>
                    <a:pt x="4668214" y="10289584"/>
                  </a:moveTo>
                  <a:lnTo>
                    <a:pt x="4666614" y="10289891"/>
                  </a:lnTo>
                  <a:lnTo>
                    <a:pt x="4665671" y="10289890"/>
                  </a:lnTo>
                  <a:lnTo>
                    <a:pt x="4667272" y="10289583"/>
                  </a:lnTo>
                  <a:lnTo>
                    <a:pt x="4668214" y="10289584"/>
                  </a:lnTo>
                  <a:close/>
                </a:path>
                <a:path w="18289270" h="10299700">
                  <a:moveTo>
                    <a:pt x="4760521" y="10289637"/>
                  </a:moveTo>
                  <a:lnTo>
                    <a:pt x="4758918" y="10289951"/>
                  </a:lnTo>
                  <a:lnTo>
                    <a:pt x="4666614" y="10289891"/>
                  </a:lnTo>
                  <a:lnTo>
                    <a:pt x="4668214" y="10289584"/>
                  </a:lnTo>
                  <a:lnTo>
                    <a:pt x="4760521" y="10289637"/>
                  </a:lnTo>
                  <a:close/>
                </a:path>
                <a:path w="18289270" h="10299700">
                  <a:moveTo>
                    <a:pt x="4669721" y="10289294"/>
                  </a:moveTo>
                  <a:lnTo>
                    <a:pt x="4668214" y="10289584"/>
                  </a:lnTo>
                  <a:lnTo>
                    <a:pt x="4667272" y="10289583"/>
                  </a:lnTo>
                  <a:lnTo>
                    <a:pt x="4668780" y="10289294"/>
                  </a:lnTo>
                  <a:lnTo>
                    <a:pt x="4669721" y="10289294"/>
                  </a:lnTo>
                  <a:close/>
                </a:path>
                <a:path w="18289270" h="10299700">
                  <a:moveTo>
                    <a:pt x="4762030" y="10289342"/>
                  </a:moveTo>
                  <a:lnTo>
                    <a:pt x="4760521" y="10289637"/>
                  </a:lnTo>
                  <a:lnTo>
                    <a:pt x="4668214" y="10289584"/>
                  </a:lnTo>
                  <a:lnTo>
                    <a:pt x="4669721" y="10289294"/>
                  </a:lnTo>
                  <a:lnTo>
                    <a:pt x="4762030" y="10289342"/>
                  </a:lnTo>
                  <a:close/>
                </a:path>
                <a:path w="18289270" h="10299700">
                  <a:moveTo>
                    <a:pt x="4671935" y="10288870"/>
                  </a:moveTo>
                  <a:lnTo>
                    <a:pt x="4669721" y="10289294"/>
                  </a:lnTo>
                  <a:lnTo>
                    <a:pt x="4668780" y="10289294"/>
                  </a:lnTo>
                  <a:lnTo>
                    <a:pt x="4670995" y="10288869"/>
                  </a:lnTo>
                  <a:lnTo>
                    <a:pt x="4671935" y="10288870"/>
                  </a:lnTo>
                  <a:close/>
                </a:path>
                <a:path w="18289270" h="10299700">
                  <a:moveTo>
                    <a:pt x="4764247" y="10288909"/>
                  </a:moveTo>
                  <a:lnTo>
                    <a:pt x="4762030" y="10289342"/>
                  </a:lnTo>
                  <a:lnTo>
                    <a:pt x="4669721" y="10289294"/>
                  </a:lnTo>
                  <a:lnTo>
                    <a:pt x="4671935" y="10288870"/>
                  </a:lnTo>
                  <a:lnTo>
                    <a:pt x="4764247" y="10288909"/>
                  </a:lnTo>
                  <a:close/>
                </a:path>
                <a:path w="18289270" h="10299700">
                  <a:moveTo>
                    <a:pt x="4672592" y="10288743"/>
                  </a:moveTo>
                  <a:lnTo>
                    <a:pt x="4671935" y="10288870"/>
                  </a:lnTo>
                  <a:lnTo>
                    <a:pt x="4670995" y="10288869"/>
                  </a:lnTo>
                  <a:lnTo>
                    <a:pt x="4671653" y="10288743"/>
                  </a:lnTo>
                  <a:lnTo>
                    <a:pt x="4672592" y="10288743"/>
                  </a:lnTo>
                  <a:close/>
                </a:path>
                <a:path w="18289270" h="10299700">
                  <a:moveTo>
                    <a:pt x="4764905" y="10288780"/>
                  </a:moveTo>
                  <a:lnTo>
                    <a:pt x="4764247" y="10288909"/>
                  </a:lnTo>
                  <a:lnTo>
                    <a:pt x="4671935" y="10288870"/>
                  </a:lnTo>
                  <a:lnTo>
                    <a:pt x="4672592" y="10288743"/>
                  </a:lnTo>
                  <a:lnTo>
                    <a:pt x="4764905" y="10288780"/>
                  </a:lnTo>
                  <a:close/>
                </a:path>
                <a:path w="18289270" h="10299700">
                  <a:moveTo>
                    <a:pt x="4674436" y="10288390"/>
                  </a:moveTo>
                  <a:lnTo>
                    <a:pt x="4672592" y="10288743"/>
                  </a:lnTo>
                  <a:lnTo>
                    <a:pt x="4671653" y="10288743"/>
                  </a:lnTo>
                  <a:lnTo>
                    <a:pt x="4673499" y="10288389"/>
                  </a:lnTo>
                  <a:lnTo>
                    <a:pt x="4674436" y="10288390"/>
                  </a:lnTo>
                  <a:close/>
                </a:path>
                <a:path w="18289270" h="10299700">
                  <a:moveTo>
                    <a:pt x="4766751" y="10288419"/>
                  </a:moveTo>
                  <a:lnTo>
                    <a:pt x="4764905" y="10288780"/>
                  </a:lnTo>
                  <a:lnTo>
                    <a:pt x="4672592" y="10288743"/>
                  </a:lnTo>
                  <a:lnTo>
                    <a:pt x="4674436" y="10288390"/>
                  </a:lnTo>
                  <a:lnTo>
                    <a:pt x="4766751" y="10288419"/>
                  </a:lnTo>
                  <a:close/>
                </a:path>
                <a:path w="18289270" h="10299700">
                  <a:moveTo>
                    <a:pt x="5306307" y="10293196"/>
                  </a:moveTo>
                  <a:lnTo>
                    <a:pt x="4742501" y="10293160"/>
                  </a:lnTo>
                  <a:lnTo>
                    <a:pt x="4743875" y="10292891"/>
                  </a:lnTo>
                  <a:lnTo>
                    <a:pt x="4869331" y="10292906"/>
                  </a:lnTo>
                  <a:lnTo>
                    <a:pt x="4871701" y="10293057"/>
                  </a:lnTo>
                  <a:lnTo>
                    <a:pt x="4872474" y="10292906"/>
                  </a:lnTo>
                  <a:lnTo>
                    <a:pt x="5267898" y="10292951"/>
                  </a:lnTo>
                  <a:lnTo>
                    <a:pt x="5266753" y="10292878"/>
                  </a:lnTo>
                  <a:lnTo>
                    <a:pt x="5306307" y="10293196"/>
                  </a:lnTo>
                  <a:close/>
                </a:path>
                <a:path w="18289270" h="10299700">
                  <a:moveTo>
                    <a:pt x="4674660" y="10288346"/>
                  </a:moveTo>
                  <a:lnTo>
                    <a:pt x="4674400" y="10288390"/>
                  </a:lnTo>
                  <a:lnTo>
                    <a:pt x="4673497" y="10288389"/>
                  </a:lnTo>
                  <a:lnTo>
                    <a:pt x="4673757" y="10288346"/>
                  </a:lnTo>
                  <a:lnTo>
                    <a:pt x="4674660" y="10288346"/>
                  </a:lnTo>
                  <a:close/>
                </a:path>
                <a:path w="18289270" h="10299700">
                  <a:moveTo>
                    <a:pt x="4676691" y="10287957"/>
                  </a:moveTo>
                  <a:lnTo>
                    <a:pt x="4674660" y="10288346"/>
                  </a:lnTo>
                  <a:lnTo>
                    <a:pt x="4673722" y="10288346"/>
                  </a:lnTo>
                  <a:lnTo>
                    <a:pt x="4675754" y="10287956"/>
                  </a:lnTo>
                  <a:lnTo>
                    <a:pt x="4676691" y="10287957"/>
                  </a:lnTo>
                  <a:close/>
                </a:path>
                <a:path w="18289270" h="10299700">
                  <a:moveTo>
                    <a:pt x="4766976" y="10288376"/>
                  </a:moveTo>
                  <a:lnTo>
                    <a:pt x="4766751" y="10288419"/>
                  </a:lnTo>
                  <a:lnTo>
                    <a:pt x="4674436" y="10288390"/>
                  </a:lnTo>
                  <a:lnTo>
                    <a:pt x="4674660" y="10288346"/>
                  </a:lnTo>
                  <a:lnTo>
                    <a:pt x="4766976" y="10288376"/>
                  </a:lnTo>
                  <a:close/>
                </a:path>
                <a:path w="18289270" h="10299700">
                  <a:moveTo>
                    <a:pt x="4769009" y="10287978"/>
                  </a:moveTo>
                  <a:lnTo>
                    <a:pt x="4766976" y="10288376"/>
                  </a:lnTo>
                  <a:lnTo>
                    <a:pt x="4674660" y="10288346"/>
                  </a:lnTo>
                  <a:lnTo>
                    <a:pt x="4676691" y="10287957"/>
                  </a:lnTo>
                  <a:lnTo>
                    <a:pt x="4769009" y="10287978"/>
                  </a:lnTo>
                  <a:close/>
                </a:path>
                <a:path w="18289270" h="10299700">
                  <a:moveTo>
                    <a:pt x="4677549" y="10287792"/>
                  </a:moveTo>
                  <a:lnTo>
                    <a:pt x="4676691" y="10287957"/>
                  </a:lnTo>
                  <a:lnTo>
                    <a:pt x="4675754" y="10287956"/>
                  </a:lnTo>
                  <a:lnTo>
                    <a:pt x="4676612" y="10287792"/>
                  </a:lnTo>
                  <a:lnTo>
                    <a:pt x="4677549" y="10287792"/>
                  </a:lnTo>
                  <a:close/>
                </a:path>
                <a:path w="18289270" h="10299700">
                  <a:moveTo>
                    <a:pt x="4769869" y="10287810"/>
                  </a:moveTo>
                  <a:lnTo>
                    <a:pt x="4769009" y="10287978"/>
                  </a:lnTo>
                  <a:lnTo>
                    <a:pt x="4676691" y="10287957"/>
                  </a:lnTo>
                  <a:lnTo>
                    <a:pt x="4677549" y="10287792"/>
                  </a:lnTo>
                  <a:lnTo>
                    <a:pt x="4769869" y="10287810"/>
                  </a:lnTo>
                  <a:close/>
                </a:path>
                <a:path w="18289270" h="10299700">
                  <a:moveTo>
                    <a:pt x="4680044" y="10287313"/>
                  </a:moveTo>
                  <a:lnTo>
                    <a:pt x="4677549" y="10287792"/>
                  </a:lnTo>
                  <a:lnTo>
                    <a:pt x="4676612" y="10287792"/>
                  </a:lnTo>
                  <a:lnTo>
                    <a:pt x="4679109" y="10287313"/>
                  </a:lnTo>
                  <a:lnTo>
                    <a:pt x="4680044" y="10287313"/>
                  </a:lnTo>
                  <a:close/>
                </a:path>
                <a:path w="18289270" h="10299700">
                  <a:moveTo>
                    <a:pt x="4772367" y="10287322"/>
                  </a:moveTo>
                  <a:lnTo>
                    <a:pt x="4769869" y="10287810"/>
                  </a:lnTo>
                  <a:lnTo>
                    <a:pt x="4677549" y="10287792"/>
                  </a:lnTo>
                  <a:lnTo>
                    <a:pt x="4680044" y="10287313"/>
                  </a:lnTo>
                  <a:lnTo>
                    <a:pt x="4772367" y="10287322"/>
                  </a:lnTo>
                  <a:close/>
                </a:path>
                <a:path w="18289270" h="10299700">
                  <a:moveTo>
                    <a:pt x="4680823" y="10287163"/>
                  </a:moveTo>
                  <a:lnTo>
                    <a:pt x="4680044" y="10287313"/>
                  </a:lnTo>
                  <a:lnTo>
                    <a:pt x="4679109" y="10287313"/>
                  </a:lnTo>
                  <a:lnTo>
                    <a:pt x="4679888" y="10287163"/>
                  </a:lnTo>
                  <a:lnTo>
                    <a:pt x="4680823" y="10287163"/>
                  </a:lnTo>
                  <a:close/>
                </a:path>
                <a:path w="18289270" h="10299700">
                  <a:moveTo>
                    <a:pt x="4773147" y="10287169"/>
                  </a:moveTo>
                  <a:lnTo>
                    <a:pt x="4772367" y="10287322"/>
                  </a:lnTo>
                  <a:lnTo>
                    <a:pt x="4680044" y="10287313"/>
                  </a:lnTo>
                  <a:lnTo>
                    <a:pt x="4680823" y="10287163"/>
                  </a:lnTo>
                  <a:lnTo>
                    <a:pt x="4773147" y="10287169"/>
                  </a:lnTo>
                  <a:close/>
                </a:path>
                <a:path w="18289270" h="10299700">
                  <a:moveTo>
                    <a:pt x="4754574" y="10272838"/>
                  </a:moveTo>
                  <a:lnTo>
                    <a:pt x="4755230" y="10272880"/>
                  </a:lnTo>
                  <a:lnTo>
                    <a:pt x="4680823" y="10287163"/>
                  </a:lnTo>
                  <a:lnTo>
                    <a:pt x="4679888" y="10287163"/>
                  </a:lnTo>
                  <a:lnTo>
                    <a:pt x="4754574" y="10272838"/>
                  </a:lnTo>
                  <a:close/>
                </a:path>
                <a:path w="18289270" h="10299700">
                  <a:moveTo>
                    <a:pt x="4755230" y="10272880"/>
                  </a:moveTo>
                  <a:lnTo>
                    <a:pt x="4823801" y="10277267"/>
                  </a:lnTo>
                  <a:lnTo>
                    <a:pt x="4773147" y="10287169"/>
                  </a:lnTo>
                  <a:lnTo>
                    <a:pt x="4680823" y="10287163"/>
                  </a:lnTo>
                  <a:lnTo>
                    <a:pt x="4755230" y="10272880"/>
                  </a:lnTo>
                  <a:close/>
                </a:path>
                <a:path w="18289270" h="10299700">
                  <a:moveTo>
                    <a:pt x="4886178" y="10290226"/>
                  </a:moveTo>
                  <a:lnTo>
                    <a:pt x="4885598" y="10290340"/>
                  </a:lnTo>
                  <a:lnTo>
                    <a:pt x="4757394" y="10290249"/>
                  </a:lnTo>
                  <a:lnTo>
                    <a:pt x="4757959" y="10290138"/>
                  </a:lnTo>
                  <a:lnTo>
                    <a:pt x="4886178" y="10290226"/>
                  </a:lnTo>
                  <a:close/>
                </a:path>
                <a:path w="18289270" h="10299700">
                  <a:moveTo>
                    <a:pt x="4888161" y="10289838"/>
                  </a:moveTo>
                  <a:lnTo>
                    <a:pt x="4887163" y="10290034"/>
                  </a:lnTo>
                  <a:lnTo>
                    <a:pt x="4758918" y="10289951"/>
                  </a:lnTo>
                  <a:lnTo>
                    <a:pt x="4760521" y="10289637"/>
                  </a:lnTo>
                  <a:lnTo>
                    <a:pt x="4871131" y="10289702"/>
                  </a:lnTo>
                  <a:lnTo>
                    <a:pt x="4888161" y="10289838"/>
                  </a:lnTo>
                  <a:close/>
                </a:path>
                <a:path w="18289270" h="10299700">
                  <a:moveTo>
                    <a:pt x="4890357" y="10289409"/>
                  </a:moveTo>
                  <a:lnTo>
                    <a:pt x="4888808" y="10289712"/>
                  </a:lnTo>
                  <a:lnTo>
                    <a:pt x="4760521" y="10289637"/>
                  </a:lnTo>
                  <a:lnTo>
                    <a:pt x="4762030" y="10289342"/>
                  </a:lnTo>
                  <a:lnTo>
                    <a:pt x="4871131" y="10289702"/>
                  </a:lnTo>
                  <a:lnTo>
                    <a:pt x="4866360" y="10289396"/>
                  </a:lnTo>
                  <a:lnTo>
                    <a:pt x="4890357" y="10289409"/>
                  </a:lnTo>
                  <a:close/>
                </a:path>
                <a:path w="18289270" h="10299700">
                  <a:moveTo>
                    <a:pt x="4830818" y="10289378"/>
                  </a:moveTo>
                  <a:lnTo>
                    <a:pt x="4762030" y="10289342"/>
                  </a:lnTo>
                  <a:lnTo>
                    <a:pt x="4764247" y="10288909"/>
                  </a:lnTo>
                  <a:lnTo>
                    <a:pt x="4807141" y="10288927"/>
                  </a:lnTo>
                  <a:lnTo>
                    <a:pt x="4811800" y="10289225"/>
                  </a:lnTo>
                  <a:lnTo>
                    <a:pt x="4830818" y="10289378"/>
                  </a:lnTo>
                  <a:close/>
                </a:path>
                <a:path w="18289270" h="10299700">
                  <a:moveTo>
                    <a:pt x="4890551" y="10288831"/>
                  </a:moveTo>
                  <a:lnTo>
                    <a:pt x="4892633" y="10288964"/>
                  </a:lnTo>
                  <a:lnTo>
                    <a:pt x="4764247" y="10288909"/>
                  </a:lnTo>
                  <a:lnTo>
                    <a:pt x="4764905" y="10288780"/>
                  </a:lnTo>
                  <a:lnTo>
                    <a:pt x="4890551" y="10288831"/>
                  </a:lnTo>
                  <a:close/>
                </a:path>
                <a:path w="18289270" h="10299700">
                  <a:moveTo>
                    <a:pt x="4887477" y="10288459"/>
                  </a:moveTo>
                  <a:lnTo>
                    <a:pt x="4893309" y="10288832"/>
                  </a:lnTo>
                  <a:lnTo>
                    <a:pt x="4764905" y="10288780"/>
                  </a:lnTo>
                  <a:lnTo>
                    <a:pt x="4766751" y="10288419"/>
                  </a:lnTo>
                  <a:lnTo>
                    <a:pt x="4887477" y="10288459"/>
                  </a:lnTo>
                  <a:close/>
                </a:path>
                <a:path w="18289270" h="10299700">
                  <a:moveTo>
                    <a:pt x="4895434" y="10288416"/>
                  </a:moveTo>
                  <a:lnTo>
                    <a:pt x="4895204" y="10288461"/>
                  </a:lnTo>
                  <a:lnTo>
                    <a:pt x="4766751" y="10288419"/>
                  </a:lnTo>
                  <a:lnTo>
                    <a:pt x="4766976" y="10288376"/>
                  </a:lnTo>
                  <a:lnTo>
                    <a:pt x="4895434" y="10288416"/>
                  </a:lnTo>
                  <a:close/>
                </a:path>
                <a:path w="18289270" h="10299700">
                  <a:moveTo>
                    <a:pt x="4897522" y="10288008"/>
                  </a:moveTo>
                  <a:lnTo>
                    <a:pt x="4895434" y="10288416"/>
                  </a:lnTo>
                  <a:lnTo>
                    <a:pt x="4766976" y="10288376"/>
                  </a:lnTo>
                  <a:lnTo>
                    <a:pt x="4769009" y="10287978"/>
                  </a:lnTo>
                  <a:lnTo>
                    <a:pt x="4897522" y="10288008"/>
                  </a:lnTo>
                  <a:close/>
                </a:path>
                <a:path w="18289270" h="10299700">
                  <a:moveTo>
                    <a:pt x="4898404" y="10287835"/>
                  </a:moveTo>
                  <a:lnTo>
                    <a:pt x="4897522" y="10288008"/>
                  </a:lnTo>
                  <a:lnTo>
                    <a:pt x="4769009" y="10287978"/>
                  </a:lnTo>
                  <a:lnTo>
                    <a:pt x="4769869" y="10287810"/>
                  </a:lnTo>
                  <a:lnTo>
                    <a:pt x="4898404" y="10287835"/>
                  </a:lnTo>
                  <a:close/>
                </a:path>
                <a:path w="18289270" h="10299700">
                  <a:moveTo>
                    <a:pt x="4901769" y="10287177"/>
                  </a:moveTo>
                  <a:lnTo>
                    <a:pt x="4898404" y="10287835"/>
                  </a:lnTo>
                  <a:lnTo>
                    <a:pt x="4769869" y="10287810"/>
                  </a:lnTo>
                  <a:lnTo>
                    <a:pt x="4772367" y="10287322"/>
                  </a:lnTo>
                  <a:lnTo>
                    <a:pt x="4900969" y="10287334"/>
                  </a:lnTo>
                  <a:lnTo>
                    <a:pt x="4898518" y="10287177"/>
                  </a:lnTo>
                  <a:lnTo>
                    <a:pt x="4901769" y="10287177"/>
                  </a:lnTo>
                  <a:close/>
                </a:path>
                <a:path w="18289270" h="10299700">
                  <a:moveTo>
                    <a:pt x="4898518" y="10287177"/>
                  </a:moveTo>
                  <a:lnTo>
                    <a:pt x="4900969" y="10287334"/>
                  </a:lnTo>
                  <a:lnTo>
                    <a:pt x="4772367" y="10287322"/>
                  </a:lnTo>
                  <a:lnTo>
                    <a:pt x="4773147" y="10287169"/>
                  </a:lnTo>
                  <a:lnTo>
                    <a:pt x="4898518" y="10287177"/>
                  </a:lnTo>
                  <a:close/>
                </a:path>
                <a:path w="18289270" h="10299700">
                  <a:moveTo>
                    <a:pt x="4823801" y="10277267"/>
                  </a:moveTo>
                  <a:lnTo>
                    <a:pt x="4920735" y="10283468"/>
                  </a:lnTo>
                  <a:lnTo>
                    <a:pt x="4901769" y="10287177"/>
                  </a:lnTo>
                  <a:lnTo>
                    <a:pt x="4773147" y="10287169"/>
                  </a:lnTo>
                  <a:lnTo>
                    <a:pt x="4823801" y="10277267"/>
                  </a:lnTo>
                  <a:close/>
                </a:path>
                <a:path w="18289270" h="10299700">
                  <a:moveTo>
                    <a:pt x="4885598" y="10290340"/>
                  </a:moveTo>
                  <a:lnTo>
                    <a:pt x="4872474" y="10292906"/>
                  </a:lnTo>
                  <a:lnTo>
                    <a:pt x="4869331" y="10292906"/>
                  </a:lnTo>
                  <a:lnTo>
                    <a:pt x="4828586" y="10290299"/>
                  </a:lnTo>
                  <a:lnTo>
                    <a:pt x="4885598" y="10290340"/>
                  </a:lnTo>
                  <a:close/>
                </a:path>
                <a:path w="18289270" h="10299700">
                  <a:moveTo>
                    <a:pt x="4887163" y="10290034"/>
                  </a:moveTo>
                  <a:lnTo>
                    <a:pt x="4886178" y="10290226"/>
                  </a:lnTo>
                  <a:lnTo>
                    <a:pt x="4826809" y="10290185"/>
                  </a:lnTo>
                  <a:lnTo>
                    <a:pt x="4823794" y="10289993"/>
                  </a:lnTo>
                  <a:lnTo>
                    <a:pt x="4887163" y="10290034"/>
                  </a:lnTo>
                  <a:close/>
                </a:path>
                <a:path w="18289270" h="10299700">
                  <a:moveTo>
                    <a:pt x="4895204" y="10288461"/>
                  </a:moveTo>
                  <a:lnTo>
                    <a:pt x="4890357" y="10289409"/>
                  </a:lnTo>
                  <a:lnTo>
                    <a:pt x="4811800" y="10289225"/>
                  </a:lnTo>
                  <a:lnTo>
                    <a:pt x="4807141" y="10288927"/>
                  </a:lnTo>
                  <a:lnTo>
                    <a:pt x="4892633" y="10288964"/>
                  </a:lnTo>
                  <a:lnTo>
                    <a:pt x="4890551" y="10288831"/>
                  </a:lnTo>
                  <a:lnTo>
                    <a:pt x="4893309" y="10288832"/>
                  </a:lnTo>
                  <a:lnTo>
                    <a:pt x="4887477" y="10288459"/>
                  </a:lnTo>
                  <a:lnTo>
                    <a:pt x="4895204" y="10288461"/>
                  </a:lnTo>
                  <a:close/>
                </a:path>
                <a:path w="18289270" h="10299700">
                  <a:moveTo>
                    <a:pt x="4719969" y="10257899"/>
                  </a:moveTo>
                  <a:lnTo>
                    <a:pt x="4766353" y="10260866"/>
                  </a:lnTo>
                  <a:lnTo>
                    <a:pt x="4668253" y="10280042"/>
                  </a:lnTo>
                  <a:lnTo>
                    <a:pt x="4621931" y="10277079"/>
                  </a:lnTo>
                  <a:lnTo>
                    <a:pt x="4719969" y="10257899"/>
                  </a:lnTo>
                  <a:close/>
                </a:path>
                <a:path w="18289270" h="10299700">
                  <a:moveTo>
                    <a:pt x="4866360" y="10289396"/>
                  </a:moveTo>
                  <a:lnTo>
                    <a:pt x="4871131" y="10289702"/>
                  </a:lnTo>
                  <a:lnTo>
                    <a:pt x="4830818" y="10289378"/>
                  </a:lnTo>
                  <a:lnTo>
                    <a:pt x="4866360" y="10289396"/>
                  </a:lnTo>
                  <a:close/>
                </a:path>
                <a:path w="18289270" h="10299700">
                  <a:moveTo>
                    <a:pt x="4888808" y="10289712"/>
                  </a:moveTo>
                  <a:lnTo>
                    <a:pt x="4888161" y="10289838"/>
                  </a:lnTo>
                  <a:lnTo>
                    <a:pt x="4871131" y="10289702"/>
                  </a:lnTo>
                  <a:lnTo>
                    <a:pt x="4888808" y="10289712"/>
                  </a:lnTo>
                  <a:close/>
                </a:path>
                <a:path w="18289270" h="10299700">
                  <a:moveTo>
                    <a:pt x="4956889" y="10290390"/>
                  </a:moveTo>
                  <a:lnTo>
                    <a:pt x="4885598" y="10290340"/>
                  </a:lnTo>
                  <a:lnTo>
                    <a:pt x="4886178" y="10290226"/>
                  </a:lnTo>
                  <a:lnTo>
                    <a:pt x="4956889" y="10290390"/>
                  </a:lnTo>
                  <a:close/>
                </a:path>
                <a:path w="18289270" h="10299700">
                  <a:moveTo>
                    <a:pt x="4914687" y="10290051"/>
                  </a:moveTo>
                  <a:lnTo>
                    <a:pt x="4887163" y="10290034"/>
                  </a:lnTo>
                  <a:lnTo>
                    <a:pt x="4888161" y="10289838"/>
                  </a:lnTo>
                  <a:lnTo>
                    <a:pt x="4914687" y="10290051"/>
                  </a:lnTo>
                  <a:close/>
                </a:path>
                <a:path w="18289270" h="10299700">
                  <a:moveTo>
                    <a:pt x="5676082" y="10289816"/>
                  </a:moveTo>
                  <a:lnTo>
                    <a:pt x="5677155" y="10290170"/>
                  </a:lnTo>
                  <a:lnTo>
                    <a:pt x="4888808" y="10289712"/>
                  </a:lnTo>
                  <a:lnTo>
                    <a:pt x="4890357" y="10289409"/>
                  </a:lnTo>
                  <a:lnTo>
                    <a:pt x="5676082" y="10289816"/>
                  </a:lnTo>
                  <a:close/>
                </a:path>
                <a:path w="18289270" h="10299700">
                  <a:moveTo>
                    <a:pt x="5674040" y="10289144"/>
                  </a:moveTo>
                  <a:lnTo>
                    <a:pt x="5674507" y="10289298"/>
                  </a:lnTo>
                  <a:lnTo>
                    <a:pt x="4892633" y="10288964"/>
                  </a:lnTo>
                  <a:lnTo>
                    <a:pt x="4893309" y="10288832"/>
                  </a:lnTo>
                  <a:lnTo>
                    <a:pt x="5674040" y="10289144"/>
                  </a:lnTo>
                  <a:close/>
                </a:path>
                <a:path w="18289270" h="10299700">
                  <a:moveTo>
                    <a:pt x="5426670" y="10290382"/>
                  </a:moveTo>
                  <a:lnTo>
                    <a:pt x="5430062" y="10290599"/>
                  </a:lnTo>
                  <a:lnTo>
                    <a:pt x="4914687" y="10290051"/>
                  </a:lnTo>
                  <a:lnTo>
                    <a:pt x="5426670" y="10290382"/>
                  </a:lnTo>
                  <a:close/>
                </a:path>
                <a:path w="18289270" h="10299700">
                  <a:moveTo>
                    <a:pt x="5672572" y="10288661"/>
                  </a:moveTo>
                  <a:lnTo>
                    <a:pt x="5672731" y="10288713"/>
                  </a:lnTo>
                  <a:lnTo>
                    <a:pt x="4895204" y="10288461"/>
                  </a:lnTo>
                  <a:lnTo>
                    <a:pt x="4895434" y="10288416"/>
                  </a:lnTo>
                  <a:lnTo>
                    <a:pt x="5672572" y="10288661"/>
                  </a:lnTo>
                  <a:close/>
                </a:path>
                <a:path w="18289270" h="10299700">
                  <a:moveTo>
                    <a:pt x="5670524" y="10287987"/>
                  </a:moveTo>
                  <a:lnTo>
                    <a:pt x="5671132" y="10288187"/>
                  </a:lnTo>
                  <a:lnTo>
                    <a:pt x="4897522" y="10288008"/>
                  </a:lnTo>
                  <a:lnTo>
                    <a:pt x="4898404" y="10287835"/>
                  </a:lnTo>
                  <a:lnTo>
                    <a:pt x="5670524" y="10287987"/>
                  </a:lnTo>
                  <a:close/>
                </a:path>
                <a:path w="18289270" h="10299700">
                  <a:moveTo>
                    <a:pt x="5668208" y="10287224"/>
                  </a:moveTo>
                  <a:lnTo>
                    <a:pt x="5668759" y="10287406"/>
                  </a:lnTo>
                  <a:lnTo>
                    <a:pt x="4900969" y="10287334"/>
                  </a:lnTo>
                  <a:lnTo>
                    <a:pt x="4901769" y="10287177"/>
                  </a:lnTo>
                  <a:lnTo>
                    <a:pt x="5668208" y="10287224"/>
                  </a:lnTo>
                  <a:close/>
                </a:path>
                <a:path w="18289270" h="10299700">
                  <a:moveTo>
                    <a:pt x="5432062" y="10290727"/>
                  </a:moveTo>
                  <a:lnTo>
                    <a:pt x="5467181" y="10292974"/>
                  </a:lnTo>
                  <a:lnTo>
                    <a:pt x="5267898" y="10292951"/>
                  </a:lnTo>
                  <a:lnTo>
                    <a:pt x="5266753" y="10292878"/>
                  </a:lnTo>
                  <a:lnTo>
                    <a:pt x="4956889" y="10290390"/>
                  </a:lnTo>
                  <a:lnTo>
                    <a:pt x="5432062" y="10290727"/>
                  </a:lnTo>
                  <a:close/>
                </a:path>
                <a:path w="18289270" h="10299700">
                  <a:moveTo>
                    <a:pt x="4921217" y="10270773"/>
                  </a:moveTo>
                  <a:lnTo>
                    <a:pt x="5018086" y="10276970"/>
                  </a:lnTo>
                  <a:lnTo>
                    <a:pt x="4968989" y="10286555"/>
                  </a:lnTo>
                  <a:lnTo>
                    <a:pt x="4872087" y="10280356"/>
                  </a:lnTo>
                  <a:lnTo>
                    <a:pt x="4921217" y="10270773"/>
                  </a:lnTo>
                  <a:close/>
                </a:path>
                <a:path w="18289270" h="10299700">
                  <a:moveTo>
                    <a:pt x="4853992" y="10266472"/>
                  </a:moveTo>
                  <a:lnTo>
                    <a:pt x="4921217" y="10270773"/>
                  </a:lnTo>
                  <a:lnTo>
                    <a:pt x="4872087" y="10280356"/>
                  </a:lnTo>
                  <a:lnTo>
                    <a:pt x="4804190" y="10276012"/>
                  </a:lnTo>
                  <a:lnTo>
                    <a:pt x="4853992" y="10266472"/>
                  </a:lnTo>
                  <a:close/>
                </a:path>
                <a:path w="18289270" h="10299700">
                  <a:moveTo>
                    <a:pt x="4853414" y="10266436"/>
                  </a:moveTo>
                  <a:lnTo>
                    <a:pt x="4853992" y="10266472"/>
                  </a:lnTo>
                  <a:lnTo>
                    <a:pt x="4804190" y="10276012"/>
                  </a:lnTo>
                  <a:lnTo>
                    <a:pt x="4803571" y="10275973"/>
                  </a:lnTo>
                  <a:lnTo>
                    <a:pt x="4853414" y="10266436"/>
                  </a:lnTo>
                  <a:close/>
                </a:path>
                <a:path w="18289270" h="10299700">
                  <a:moveTo>
                    <a:pt x="5685751" y="10292999"/>
                  </a:moveTo>
                  <a:lnTo>
                    <a:pt x="5686421" y="10293219"/>
                  </a:lnTo>
                  <a:lnTo>
                    <a:pt x="5266753" y="10292878"/>
                  </a:lnTo>
                  <a:lnTo>
                    <a:pt x="5267898" y="10292951"/>
                  </a:lnTo>
                  <a:lnTo>
                    <a:pt x="5685751" y="10292999"/>
                  </a:lnTo>
                  <a:close/>
                </a:path>
                <a:path w="18289270" h="10299700">
                  <a:moveTo>
                    <a:pt x="5067178" y="10267385"/>
                  </a:moveTo>
                  <a:lnTo>
                    <a:pt x="5163941" y="10273575"/>
                  </a:lnTo>
                  <a:lnTo>
                    <a:pt x="5114751" y="10283154"/>
                  </a:lnTo>
                  <a:lnTo>
                    <a:pt x="5017952" y="10276961"/>
                  </a:lnTo>
                  <a:lnTo>
                    <a:pt x="5067178" y="10267385"/>
                  </a:lnTo>
                  <a:close/>
                </a:path>
                <a:path w="18289270" h="10299700">
                  <a:moveTo>
                    <a:pt x="4952876" y="10260072"/>
                  </a:moveTo>
                  <a:lnTo>
                    <a:pt x="5067178" y="10267385"/>
                  </a:lnTo>
                  <a:lnTo>
                    <a:pt x="5017952" y="10276961"/>
                  </a:lnTo>
                  <a:lnTo>
                    <a:pt x="4903014" y="10269609"/>
                  </a:lnTo>
                  <a:lnTo>
                    <a:pt x="4952876" y="10260072"/>
                  </a:lnTo>
                  <a:close/>
                </a:path>
                <a:path w="18289270" h="10299700">
                  <a:moveTo>
                    <a:pt x="4952393" y="10260042"/>
                  </a:moveTo>
                  <a:lnTo>
                    <a:pt x="4952876" y="10260072"/>
                  </a:lnTo>
                  <a:lnTo>
                    <a:pt x="4903014" y="10269609"/>
                  </a:lnTo>
                  <a:lnTo>
                    <a:pt x="4902481" y="10269574"/>
                  </a:lnTo>
                  <a:lnTo>
                    <a:pt x="4952393" y="10260042"/>
                  </a:lnTo>
                  <a:close/>
                </a:path>
                <a:path w="18289270" h="10299700">
                  <a:moveTo>
                    <a:pt x="4863766" y="10254372"/>
                  </a:moveTo>
                  <a:lnTo>
                    <a:pt x="4952393" y="10260042"/>
                  </a:lnTo>
                  <a:lnTo>
                    <a:pt x="4902481" y="10269574"/>
                  </a:lnTo>
                  <a:lnTo>
                    <a:pt x="4814639" y="10263955"/>
                  </a:lnTo>
                  <a:lnTo>
                    <a:pt x="4863766" y="10254372"/>
                  </a:lnTo>
                  <a:close/>
                </a:path>
                <a:path w="18289270" h="10299700">
                  <a:moveTo>
                    <a:pt x="4817326" y="10251401"/>
                  </a:moveTo>
                  <a:lnTo>
                    <a:pt x="4863766" y="10254372"/>
                  </a:lnTo>
                  <a:lnTo>
                    <a:pt x="4814639" y="10263955"/>
                  </a:lnTo>
                  <a:lnTo>
                    <a:pt x="4768226" y="10260986"/>
                  </a:lnTo>
                  <a:lnTo>
                    <a:pt x="4817326" y="10251401"/>
                  </a:lnTo>
                  <a:close/>
                </a:path>
                <a:path w="18289270" h="10299700">
                  <a:moveTo>
                    <a:pt x="5470807" y="10293206"/>
                  </a:moveTo>
                  <a:lnTo>
                    <a:pt x="5494230" y="10294704"/>
                  </a:lnTo>
                  <a:lnTo>
                    <a:pt x="5306307" y="10293196"/>
                  </a:lnTo>
                  <a:lnTo>
                    <a:pt x="5470807" y="10293206"/>
                  </a:lnTo>
                  <a:close/>
                </a:path>
                <a:path w="18289270" h="10299700">
                  <a:moveTo>
                    <a:pt x="5678980" y="10290770"/>
                  </a:moveTo>
                  <a:lnTo>
                    <a:pt x="5679383" y="10290903"/>
                  </a:lnTo>
                  <a:lnTo>
                    <a:pt x="5432062" y="10290727"/>
                  </a:lnTo>
                  <a:lnTo>
                    <a:pt x="5430062" y="10290599"/>
                  </a:lnTo>
                  <a:lnTo>
                    <a:pt x="5678980" y="10290770"/>
                  </a:lnTo>
                  <a:close/>
                </a:path>
                <a:path w="18289270" h="10299700">
                  <a:moveTo>
                    <a:pt x="5672383" y="10290167"/>
                  </a:moveTo>
                  <a:lnTo>
                    <a:pt x="5678296" y="10290545"/>
                  </a:lnTo>
                  <a:lnTo>
                    <a:pt x="5426670" y="10290382"/>
                  </a:lnTo>
                  <a:lnTo>
                    <a:pt x="5421020" y="10290021"/>
                  </a:lnTo>
                  <a:lnTo>
                    <a:pt x="5672383" y="10290167"/>
                  </a:lnTo>
                  <a:close/>
                </a:path>
                <a:path w="18289270" h="10299700">
                  <a:moveTo>
                    <a:pt x="5674507" y="10289298"/>
                  </a:moveTo>
                  <a:lnTo>
                    <a:pt x="5676082" y="10289816"/>
                  </a:lnTo>
                  <a:lnTo>
                    <a:pt x="5415710" y="10289681"/>
                  </a:lnTo>
                  <a:lnTo>
                    <a:pt x="5407936" y="10289184"/>
                  </a:lnTo>
                  <a:lnTo>
                    <a:pt x="5674507" y="10289298"/>
                  </a:lnTo>
                  <a:close/>
                </a:path>
                <a:path w="18289270" h="10299700">
                  <a:moveTo>
                    <a:pt x="5672731" y="10288713"/>
                  </a:moveTo>
                  <a:lnTo>
                    <a:pt x="5674040" y="10289144"/>
                  </a:lnTo>
                  <a:lnTo>
                    <a:pt x="5405635" y="10289037"/>
                  </a:lnTo>
                  <a:lnTo>
                    <a:pt x="5399192" y="10288625"/>
                  </a:lnTo>
                  <a:lnTo>
                    <a:pt x="5672731" y="10288713"/>
                  </a:lnTo>
                  <a:close/>
                </a:path>
                <a:path w="18289270" h="10299700">
                  <a:moveTo>
                    <a:pt x="5671132" y="10288187"/>
                  </a:moveTo>
                  <a:lnTo>
                    <a:pt x="5672572" y="10288661"/>
                  </a:lnTo>
                  <a:lnTo>
                    <a:pt x="5398409" y="10288574"/>
                  </a:lnTo>
                  <a:lnTo>
                    <a:pt x="5391338" y="10288122"/>
                  </a:lnTo>
                  <a:lnTo>
                    <a:pt x="5671132" y="10288187"/>
                  </a:lnTo>
                  <a:close/>
                </a:path>
                <a:path w="18289270" h="10299700">
                  <a:moveTo>
                    <a:pt x="5670445" y="10287961"/>
                  </a:moveTo>
                  <a:lnTo>
                    <a:pt x="5388357" y="10287931"/>
                  </a:lnTo>
                  <a:lnTo>
                    <a:pt x="5379716" y="10287379"/>
                  </a:lnTo>
                  <a:lnTo>
                    <a:pt x="5578936" y="10287397"/>
                  </a:lnTo>
                  <a:lnTo>
                    <a:pt x="5586632" y="10287890"/>
                  </a:lnTo>
                  <a:lnTo>
                    <a:pt x="5670445" y="10287961"/>
                  </a:lnTo>
                  <a:close/>
                </a:path>
                <a:path w="18289270" h="10299700">
                  <a:moveTo>
                    <a:pt x="5249422" y="10253591"/>
                  </a:moveTo>
                  <a:lnTo>
                    <a:pt x="5642408" y="10278732"/>
                  </a:lnTo>
                  <a:lnTo>
                    <a:pt x="5668208" y="10287224"/>
                  </a:lnTo>
                  <a:lnTo>
                    <a:pt x="5377026" y="10287206"/>
                  </a:lnTo>
                  <a:lnTo>
                    <a:pt x="5164101" y="10273585"/>
                  </a:lnTo>
                  <a:lnTo>
                    <a:pt x="5213419" y="10264014"/>
                  </a:lnTo>
                  <a:lnTo>
                    <a:pt x="5199386" y="10263116"/>
                  </a:lnTo>
                  <a:lnTo>
                    <a:pt x="5249422" y="10253591"/>
                  </a:lnTo>
                  <a:close/>
                </a:path>
                <a:path w="18289270" h="10299700">
                  <a:moveTo>
                    <a:pt x="5100715" y="10256804"/>
                  </a:moveTo>
                  <a:lnTo>
                    <a:pt x="5213419" y="10264014"/>
                  </a:lnTo>
                  <a:lnTo>
                    <a:pt x="5164101" y="10273585"/>
                  </a:lnTo>
                  <a:lnTo>
                    <a:pt x="5050700" y="10266330"/>
                  </a:lnTo>
                  <a:lnTo>
                    <a:pt x="5100715" y="10256804"/>
                  </a:lnTo>
                  <a:close/>
                </a:path>
                <a:path w="18289270" h="10299700">
                  <a:moveTo>
                    <a:pt x="5051880" y="10253680"/>
                  </a:moveTo>
                  <a:lnTo>
                    <a:pt x="5100715" y="10256804"/>
                  </a:lnTo>
                  <a:lnTo>
                    <a:pt x="5050700" y="10266330"/>
                  </a:lnTo>
                  <a:lnTo>
                    <a:pt x="5001958" y="10263212"/>
                  </a:lnTo>
                  <a:lnTo>
                    <a:pt x="5051880" y="10253680"/>
                  </a:lnTo>
                  <a:close/>
                </a:path>
                <a:path w="18289270" h="10299700">
                  <a:moveTo>
                    <a:pt x="4961301" y="10247885"/>
                  </a:moveTo>
                  <a:lnTo>
                    <a:pt x="5051880" y="10253680"/>
                  </a:lnTo>
                  <a:lnTo>
                    <a:pt x="5001958" y="10263212"/>
                  </a:lnTo>
                  <a:lnTo>
                    <a:pt x="4912113" y="10257465"/>
                  </a:lnTo>
                  <a:lnTo>
                    <a:pt x="4961301" y="10247885"/>
                  </a:lnTo>
                  <a:close/>
                </a:path>
                <a:path w="18289270" h="10299700">
                  <a:moveTo>
                    <a:pt x="4914811" y="10244911"/>
                  </a:moveTo>
                  <a:lnTo>
                    <a:pt x="4961301" y="10247885"/>
                  </a:lnTo>
                  <a:lnTo>
                    <a:pt x="4912113" y="10257465"/>
                  </a:lnTo>
                  <a:lnTo>
                    <a:pt x="4865647" y="10254492"/>
                  </a:lnTo>
                  <a:lnTo>
                    <a:pt x="4914811" y="10244911"/>
                  </a:lnTo>
                  <a:close/>
                </a:path>
                <a:path w="18289270" h="10299700">
                  <a:moveTo>
                    <a:pt x="5955395" y="10293642"/>
                  </a:moveTo>
                  <a:lnTo>
                    <a:pt x="5958977" y="10296392"/>
                  </a:lnTo>
                  <a:lnTo>
                    <a:pt x="5718840" y="10296347"/>
                  </a:lnTo>
                  <a:lnTo>
                    <a:pt x="5690395" y="10294528"/>
                  </a:lnTo>
                  <a:lnTo>
                    <a:pt x="5690253" y="10294481"/>
                  </a:lnTo>
                  <a:lnTo>
                    <a:pt x="5675343" y="10293527"/>
                  </a:lnTo>
                  <a:lnTo>
                    <a:pt x="5874964" y="10293609"/>
                  </a:lnTo>
                  <a:lnTo>
                    <a:pt x="5915055" y="10296174"/>
                  </a:lnTo>
                  <a:lnTo>
                    <a:pt x="5909887" y="10293623"/>
                  </a:lnTo>
                  <a:lnTo>
                    <a:pt x="5955395" y="10293642"/>
                  </a:lnTo>
                  <a:close/>
                </a:path>
                <a:path w="18289270" h="10299700">
                  <a:moveTo>
                    <a:pt x="5668759" y="10287406"/>
                  </a:moveTo>
                  <a:lnTo>
                    <a:pt x="5670445" y="10287961"/>
                  </a:lnTo>
                  <a:lnTo>
                    <a:pt x="5586632" y="10287890"/>
                  </a:lnTo>
                  <a:lnTo>
                    <a:pt x="5578936" y="10287397"/>
                  </a:lnTo>
                  <a:lnTo>
                    <a:pt x="5668759" y="10287406"/>
                  </a:lnTo>
                  <a:close/>
                </a:path>
                <a:path w="18289270" h="10299700">
                  <a:moveTo>
                    <a:pt x="5249338" y="10253586"/>
                  </a:moveTo>
                  <a:lnTo>
                    <a:pt x="5199386" y="10263116"/>
                  </a:lnTo>
                  <a:lnTo>
                    <a:pt x="5199223" y="10263106"/>
                  </a:lnTo>
                  <a:lnTo>
                    <a:pt x="5249338" y="10253586"/>
                  </a:lnTo>
                  <a:close/>
                </a:path>
                <a:path w="18289270" h="10299700">
                  <a:moveTo>
                    <a:pt x="5107421" y="10244507"/>
                  </a:moveTo>
                  <a:lnTo>
                    <a:pt x="5249338" y="10253586"/>
                  </a:lnTo>
                  <a:lnTo>
                    <a:pt x="5199223" y="10263106"/>
                  </a:lnTo>
                  <a:lnTo>
                    <a:pt x="5058144" y="10254081"/>
                  </a:lnTo>
                  <a:lnTo>
                    <a:pt x="5107421" y="10244507"/>
                  </a:lnTo>
                  <a:close/>
                </a:path>
                <a:path w="18289270" h="10299700">
                  <a:moveTo>
                    <a:pt x="5012421" y="10238430"/>
                  </a:moveTo>
                  <a:lnTo>
                    <a:pt x="5107421" y="10244507"/>
                  </a:lnTo>
                  <a:lnTo>
                    <a:pt x="5058144" y="10254081"/>
                  </a:lnTo>
                  <a:lnTo>
                    <a:pt x="4963195" y="10248007"/>
                  </a:lnTo>
                  <a:lnTo>
                    <a:pt x="5012421" y="10238430"/>
                  </a:lnTo>
                  <a:close/>
                </a:path>
                <a:path w="18289270" h="10299700">
                  <a:moveTo>
                    <a:pt x="4490422" y="10192310"/>
                  </a:moveTo>
                  <a:lnTo>
                    <a:pt x="4535833" y="10195215"/>
                  </a:lnTo>
                  <a:lnTo>
                    <a:pt x="4437577" y="10214381"/>
                  </a:lnTo>
                  <a:lnTo>
                    <a:pt x="4392016" y="10211467"/>
                  </a:lnTo>
                  <a:lnTo>
                    <a:pt x="4490422" y="10192310"/>
                  </a:lnTo>
                  <a:close/>
                </a:path>
                <a:path w="18289270" h="10299700">
                  <a:moveTo>
                    <a:pt x="4091104" y="10154039"/>
                  </a:moveTo>
                  <a:lnTo>
                    <a:pt x="4171342" y="10159172"/>
                  </a:lnTo>
                  <a:lnTo>
                    <a:pt x="4023328" y="10187881"/>
                  </a:lnTo>
                  <a:lnTo>
                    <a:pt x="3986962" y="10185554"/>
                  </a:lnTo>
                  <a:lnTo>
                    <a:pt x="4085583" y="10166411"/>
                  </a:lnTo>
                  <a:lnTo>
                    <a:pt x="4041874" y="10163615"/>
                  </a:lnTo>
                  <a:lnTo>
                    <a:pt x="4091104" y="10154039"/>
                  </a:lnTo>
                  <a:close/>
                </a:path>
                <a:path w="18289270" h="10299700">
                  <a:moveTo>
                    <a:pt x="5873993" y="10293231"/>
                  </a:moveTo>
                  <a:lnTo>
                    <a:pt x="5874964" y="10293609"/>
                  </a:lnTo>
                  <a:lnTo>
                    <a:pt x="5675343" y="10293527"/>
                  </a:lnTo>
                  <a:lnTo>
                    <a:pt x="5690253" y="10294481"/>
                  </a:lnTo>
                  <a:lnTo>
                    <a:pt x="5686421" y="10293219"/>
                  </a:lnTo>
                  <a:lnTo>
                    <a:pt x="5873993" y="10293231"/>
                  </a:lnTo>
                  <a:close/>
                </a:path>
                <a:path w="18289270" h="10299700">
                  <a:moveTo>
                    <a:pt x="5873451" y="10293020"/>
                  </a:moveTo>
                  <a:lnTo>
                    <a:pt x="5873993" y="10293231"/>
                  </a:lnTo>
                  <a:lnTo>
                    <a:pt x="5686421" y="10293219"/>
                  </a:lnTo>
                  <a:lnTo>
                    <a:pt x="5685751" y="10292999"/>
                  </a:lnTo>
                  <a:lnTo>
                    <a:pt x="5873451" y="10293020"/>
                  </a:lnTo>
                  <a:close/>
                </a:path>
                <a:path w="18289270" h="10299700">
                  <a:moveTo>
                    <a:pt x="5868354" y="10291037"/>
                  </a:moveTo>
                  <a:lnTo>
                    <a:pt x="5873451" y="10293020"/>
                  </a:lnTo>
                  <a:lnTo>
                    <a:pt x="5685751" y="10292999"/>
                  </a:lnTo>
                  <a:lnTo>
                    <a:pt x="5679383" y="10290903"/>
                  </a:lnTo>
                  <a:lnTo>
                    <a:pt x="5868354" y="10291037"/>
                  </a:lnTo>
                  <a:close/>
                </a:path>
                <a:path w="18289270" h="10299700">
                  <a:moveTo>
                    <a:pt x="5867404" y="10290667"/>
                  </a:moveTo>
                  <a:lnTo>
                    <a:pt x="5868002" y="10290900"/>
                  </a:lnTo>
                  <a:lnTo>
                    <a:pt x="5678980" y="10290770"/>
                  </a:lnTo>
                  <a:lnTo>
                    <a:pt x="5678296" y="10290545"/>
                  </a:lnTo>
                  <a:lnTo>
                    <a:pt x="5867404" y="10290667"/>
                  </a:lnTo>
                  <a:close/>
                </a:path>
                <a:path w="18289270" h="10299700">
                  <a:moveTo>
                    <a:pt x="5677155" y="10290170"/>
                  </a:moveTo>
                  <a:lnTo>
                    <a:pt x="5678296" y="10290545"/>
                  </a:lnTo>
                  <a:lnTo>
                    <a:pt x="5672383" y="10290167"/>
                  </a:lnTo>
                  <a:lnTo>
                    <a:pt x="5677155" y="10290170"/>
                  </a:lnTo>
                  <a:close/>
                </a:path>
                <a:path w="18289270" h="10299700">
                  <a:moveTo>
                    <a:pt x="5865469" y="10289914"/>
                  </a:moveTo>
                  <a:lnTo>
                    <a:pt x="5866407" y="10290279"/>
                  </a:lnTo>
                  <a:lnTo>
                    <a:pt x="5677155" y="10290170"/>
                  </a:lnTo>
                  <a:lnTo>
                    <a:pt x="5676082" y="10289816"/>
                  </a:lnTo>
                  <a:lnTo>
                    <a:pt x="5865469" y="10289914"/>
                  </a:lnTo>
                  <a:close/>
                </a:path>
                <a:path w="18289270" h="10299700">
                  <a:moveTo>
                    <a:pt x="5863685" y="10289220"/>
                  </a:moveTo>
                  <a:lnTo>
                    <a:pt x="5864093" y="10289379"/>
                  </a:lnTo>
                  <a:lnTo>
                    <a:pt x="5674507" y="10289298"/>
                  </a:lnTo>
                  <a:lnTo>
                    <a:pt x="5674040" y="10289144"/>
                  </a:lnTo>
                  <a:lnTo>
                    <a:pt x="5863685" y="10289220"/>
                  </a:lnTo>
                  <a:close/>
                </a:path>
                <a:path w="18289270" h="10299700">
                  <a:moveTo>
                    <a:pt x="5862401" y="10288721"/>
                  </a:moveTo>
                  <a:lnTo>
                    <a:pt x="5862541" y="10288775"/>
                  </a:lnTo>
                  <a:lnTo>
                    <a:pt x="5672731" y="10288713"/>
                  </a:lnTo>
                  <a:lnTo>
                    <a:pt x="5672572" y="10288661"/>
                  </a:lnTo>
                  <a:lnTo>
                    <a:pt x="5862401" y="10288721"/>
                  </a:lnTo>
                  <a:close/>
                </a:path>
                <a:path w="18289270" h="10299700">
                  <a:moveTo>
                    <a:pt x="5860866" y="10288123"/>
                  </a:moveTo>
                  <a:lnTo>
                    <a:pt x="5861143" y="10288231"/>
                  </a:lnTo>
                  <a:lnTo>
                    <a:pt x="5671132" y="10288187"/>
                  </a:lnTo>
                  <a:lnTo>
                    <a:pt x="5670524" y="10287987"/>
                  </a:lnTo>
                  <a:lnTo>
                    <a:pt x="5680153" y="10287989"/>
                  </a:lnTo>
                  <a:lnTo>
                    <a:pt x="5679845" y="10287969"/>
                  </a:lnTo>
                  <a:lnTo>
                    <a:pt x="5860866" y="10288123"/>
                  </a:lnTo>
                  <a:close/>
                </a:path>
                <a:path w="18289270" h="10299700">
                  <a:moveTo>
                    <a:pt x="5859068" y="10287423"/>
                  </a:moveTo>
                  <a:lnTo>
                    <a:pt x="5860611" y="10288024"/>
                  </a:lnTo>
                  <a:lnTo>
                    <a:pt x="5680153" y="10287989"/>
                  </a:lnTo>
                  <a:lnTo>
                    <a:pt x="5679845" y="10287969"/>
                  </a:lnTo>
                  <a:lnTo>
                    <a:pt x="5670445" y="10287961"/>
                  </a:lnTo>
                  <a:lnTo>
                    <a:pt x="5668759" y="10287406"/>
                  </a:lnTo>
                  <a:lnTo>
                    <a:pt x="5778156" y="10287416"/>
                  </a:lnTo>
                  <a:lnTo>
                    <a:pt x="5783600" y="10287764"/>
                  </a:lnTo>
                  <a:lnTo>
                    <a:pt x="5782545" y="10287416"/>
                  </a:lnTo>
                  <a:lnTo>
                    <a:pt x="5859068" y="10287423"/>
                  </a:lnTo>
                  <a:close/>
                </a:path>
                <a:path w="18289270" h="10299700">
                  <a:moveTo>
                    <a:pt x="5781985" y="10287231"/>
                  </a:moveTo>
                  <a:lnTo>
                    <a:pt x="5782545" y="10287416"/>
                  </a:lnTo>
                  <a:lnTo>
                    <a:pt x="5668759" y="10287406"/>
                  </a:lnTo>
                  <a:lnTo>
                    <a:pt x="5668208" y="10287224"/>
                  </a:lnTo>
                  <a:lnTo>
                    <a:pt x="5781985" y="10287231"/>
                  </a:lnTo>
                  <a:close/>
                </a:path>
                <a:path w="18289270" h="10299700">
                  <a:moveTo>
                    <a:pt x="5860611" y="10288024"/>
                  </a:moveTo>
                  <a:lnTo>
                    <a:pt x="5860866" y="10288123"/>
                  </a:lnTo>
                  <a:lnTo>
                    <a:pt x="5679845" y="10287969"/>
                  </a:lnTo>
                  <a:lnTo>
                    <a:pt x="5680153" y="10287989"/>
                  </a:lnTo>
                  <a:lnTo>
                    <a:pt x="5860611" y="10288024"/>
                  </a:lnTo>
                  <a:close/>
                </a:path>
                <a:path w="18289270" h="10299700">
                  <a:moveTo>
                    <a:pt x="5642408" y="10278732"/>
                  </a:moveTo>
                  <a:lnTo>
                    <a:pt x="5775266" y="10287231"/>
                  </a:lnTo>
                  <a:lnTo>
                    <a:pt x="5668208" y="10287224"/>
                  </a:lnTo>
                  <a:lnTo>
                    <a:pt x="5642408" y="10278732"/>
                  </a:lnTo>
                  <a:close/>
                </a:path>
                <a:path w="18289270" h="10299700">
                  <a:moveTo>
                    <a:pt x="5958977" y="10296392"/>
                  </a:moveTo>
                  <a:lnTo>
                    <a:pt x="5962660" y="10299219"/>
                  </a:lnTo>
                  <a:lnTo>
                    <a:pt x="5918351" y="10296385"/>
                  </a:lnTo>
                  <a:lnTo>
                    <a:pt x="5958977" y="10296392"/>
                  </a:lnTo>
                  <a:close/>
                </a:path>
                <a:path w="18289270" h="10299700">
                  <a:moveTo>
                    <a:pt x="5909887" y="10293623"/>
                  </a:moveTo>
                  <a:lnTo>
                    <a:pt x="5915055" y="10296174"/>
                  </a:lnTo>
                  <a:lnTo>
                    <a:pt x="5874964" y="10293609"/>
                  </a:lnTo>
                  <a:lnTo>
                    <a:pt x="5909887" y="10293623"/>
                  </a:lnTo>
                  <a:close/>
                </a:path>
                <a:path w="18289270" h="10299700">
                  <a:moveTo>
                    <a:pt x="5399628" y="10250474"/>
                  </a:moveTo>
                  <a:lnTo>
                    <a:pt x="5645308" y="10266191"/>
                  </a:lnTo>
                  <a:lnTo>
                    <a:pt x="5693313" y="10281988"/>
                  </a:lnTo>
                  <a:lnTo>
                    <a:pt x="5447481" y="10266262"/>
                  </a:lnTo>
                  <a:lnTo>
                    <a:pt x="5399628" y="10250474"/>
                  </a:lnTo>
                  <a:close/>
                </a:path>
                <a:path w="18289270" h="10299700">
                  <a:moveTo>
                    <a:pt x="5350991" y="10247363"/>
                  </a:moveTo>
                  <a:lnTo>
                    <a:pt x="5399628" y="10250474"/>
                  </a:lnTo>
                  <a:lnTo>
                    <a:pt x="5447481" y="10266262"/>
                  </a:lnTo>
                  <a:lnTo>
                    <a:pt x="5301572" y="10256928"/>
                  </a:lnTo>
                  <a:lnTo>
                    <a:pt x="5350991" y="10247363"/>
                  </a:lnTo>
                  <a:close/>
                </a:path>
                <a:path w="18289270" h="10299700">
                  <a:moveTo>
                    <a:pt x="5158660" y="10235059"/>
                  </a:moveTo>
                  <a:lnTo>
                    <a:pt x="5350991" y="10247363"/>
                  </a:lnTo>
                  <a:lnTo>
                    <a:pt x="5301572" y="10256928"/>
                  </a:lnTo>
                  <a:lnTo>
                    <a:pt x="5109343" y="10244630"/>
                  </a:lnTo>
                  <a:lnTo>
                    <a:pt x="5158660" y="10235059"/>
                  </a:lnTo>
                  <a:close/>
                </a:path>
                <a:path w="18289270" h="10299700">
                  <a:moveTo>
                    <a:pt x="4671430" y="10203890"/>
                  </a:moveTo>
                  <a:lnTo>
                    <a:pt x="4763370" y="10209771"/>
                  </a:lnTo>
                  <a:lnTo>
                    <a:pt x="4714042" y="10219342"/>
                  </a:lnTo>
                  <a:lnTo>
                    <a:pt x="4622249" y="10213469"/>
                  </a:lnTo>
                  <a:lnTo>
                    <a:pt x="4671430" y="10203890"/>
                  </a:lnTo>
                  <a:close/>
                </a:path>
                <a:path w="18289270" h="10299700">
                  <a:moveTo>
                    <a:pt x="4616714" y="10200389"/>
                  </a:moveTo>
                  <a:lnTo>
                    <a:pt x="4671430" y="10203890"/>
                  </a:lnTo>
                  <a:lnTo>
                    <a:pt x="4622249" y="10213469"/>
                  </a:lnTo>
                  <a:lnTo>
                    <a:pt x="4567278" y="10209953"/>
                  </a:lnTo>
                  <a:lnTo>
                    <a:pt x="4616714" y="10200389"/>
                  </a:lnTo>
                  <a:close/>
                </a:path>
                <a:path w="18289270" h="10299700">
                  <a:moveTo>
                    <a:pt x="5858587" y="10287236"/>
                  </a:moveTo>
                  <a:lnTo>
                    <a:pt x="5859068" y="10287423"/>
                  </a:lnTo>
                  <a:lnTo>
                    <a:pt x="5782545" y="10287416"/>
                  </a:lnTo>
                  <a:lnTo>
                    <a:pt x="5781985" y="10287231"/>
                  </a:lnTo>
                  <a:lnTo>
                    <a:pt x="5858587" y="10287236"/>
                  </a:lnTo>
                  <a:close/>
                </a:path>
                <a:path w="18289270" h="10299700">
                  <a:moveTo>
                    <a:pt x="5908674" y="10293024"/>
                  </a:moveTo>
                  <a:lnTo>
                    <a:pt x="5909097" y="10293233"/>
                  </a:lnTo>
                  <a:lnTo>
                    <a:pt x="5873993" y="10293231"/>
                  </a:lnTo>
                  <a:lnTo>
                    <a:pt x="5873451" y="10293020"/>
                  </a:lnTo>
                  <a:lnTo>
                    <a:pt x="5908674" y="10293024"/>
                  </a:lnTo>
                  <a:close/>
                </a:path>
                <a:path w="18289270" h="10299700">
                  <a:moveTo>
                    <a:pt x="5735744" y="10271977"/>
                  </a:moveTo>
                  <a:lnTo>
                    <a:pt x="5835826" y="10278379"/>
                  </a:lnTo>
                  <a:lnTo>
                    <a:pt x="5858587" y="10287236"/>
                  </a:lnTo>
                  <a:lnTo>
                    <a:pt x="5781985" y="10287231"/>
                  </a:lnTo>
                  <a:lnTo>
                    <a:pt x="5735744" y="10271977"/>
                  </a:lnTo>
                  <a:close/>
                </a:path>
                <a:path w="18289270" h="10299700">
                  <a:moveTo>
                    <a:pt x="5904420" y="10290925"/>
                  </a:moveTo>
                  <a:lnTo>
                    <a:pt x="5904699" y="10291063"/>
                  </a:lnTo>
                  <a:lnTo>
                    <a:pt x="5868354" y="10291037"/>
                  </a:lnTo>
                  <a:lnTo>
                    <a:pt x="5868002" y="10290900"/>
                  </a:lnTo>
                  <a:lnTo>
                    <a:pt x="5904420" y="10290925"/>
                  </a:lnTo>
                  <a:close/>
                </a:path>
                <a:path w="18289270" h="10299700">
                  <a:moveTo>
                    <a:pt x="5954866" y="10293236"/>
                  </a:moveTo>
                  <a:lnTo>
                    <a:pt x="5955384" y="10293642"/>
                  </a:lnTo>
                  <a:lnTo>
                    <a:pt x="5909887" y="10293623"/>
                  </a:lnTo>
                  <a:lnTo>
                    <a:pt x="5909097" y="10293233"/>
                  </a:lnTo>
                  <a:lnTo>
                    <a:pt x="5954866" y="10293236"/>
                  </a:lnTo>
                  <a:close/>
                </a:path>
                <a:path w="18289270" h="10299700">
                  <a:moveTo>
                    <a:pt x="5903155" y="10290301"/>
                  </a:moveTo>
                  <a:lnTo>
                    <a:pt x="5903946" y="10290691"/>
                  </a:lnTo>
                  <a:lnTo>
                    <a:pt x="5867404" y="10290667"/>
                  </a:lnTo>
                  <a:lnTo>
                    <a:pt x="5866407" y="10290279"/>
                  </a:lnTo>
                  <a:lnTo>
                    <a:pt x="5903155" y="10290301"/>
                  </a:lnTo>
                  <a:close/>
                </a:path>
                <a:path w="18289270" h="10299700">
                  <a:moveTo>
                    <a:pt x="5954597" y="10293030"/>
                  </a:moveTo>
                  <a:lnTo>
                    <a:pt x="5954866" y="10293236"/>
                  </a:lnTo>
                  <a:lnTo>
                    <a:pt x="5909097" y="10293233"/>
                  </a:lnTo>
                  <a:lnTo>
                    <a:pt x="5908674" y="10293024"/>
                  </a:lnTo>
                  <a:lnTo>
                    <a:pt x="5954597" y="10293030"/>
                  </a:lnTo>
                  <a:close/>
                </a:path>
                <a:path w="18289270" h="10299700">
                  <a:moveTo>
                    <a:pt x="6141761" y="10293718"/>
                  </a:moveTo>
                  <a:lnTo>
                    <a:pt x="6142913" y="10296427"/>
                  </a:lnTo>
                  <a:lnTo>
                    <a:pt x="5958977" y="10296392"/>
                  </a:lnTo>
                  <a:lnTo>
                    <a:pt x="5955395" y="10293642"/>
                  </a:lnTo>
                  <a:lnTo>
                    <a:pt x="6075175" y="10293691"/>
                  </a:lnTo>
                  <a:lnTo>
                    <a:pt x="6102278" y="10295425"/>
                  </a:lnTo>
                  <a:lnTo>
                    <a:pt x="6099333" y="10293701"/>
                  </a:lnTo>
                  <a:lnTo>
                    <a:pt x="6141761" y="10293718"/>
                  </a:lnTo>
                  <a:close/>
                </a:path>
                <a:path w="18289270" h="10299700">
                  <a:moveTo>
                    <a:pt x="5952078" y="10291096"/>
                  </a:moveTo>
                  <a:lnTo>
                    <a:pt x="5954597" y="10293030"/>
                  </a:lnTo>
                  <a:lnTo>
                    <a:pt x="5908674" y="10293024"/>
                  </a:lnTo>
                  <a:lnTo>
                    <a:pt x="5904699" y="10291063"/>
                  </a:lnTo>
                  <a:lnTo>
                    <a:pt x="5952078" y="10291096"/>
                  </a:lnTo>
                  <a:close/>
                </a:path>
                <a:path w="18289270" h="10299700">
                  <a:moveTo>
                    <a:pt x="5902411" y="10289933"/>
                  </a:moveTo>
                  <a:lnTo>
                    <a:pt x="5903155" y="10290301"/>
                  </a:lnTo>
                  <a:lnTo>
                    <a:pt x="5866407" y="10290279"/>
                  </a:lnTo>
                  <a:lnTo>
                    <a:pt x="5865469" y="10289914"/>
                  </a:lnTo>
                  <a:lnTo>
                    <a:pt x="5902411" y="10289933"/>
                  </a:lnTo>
                  <a:close/>
                </a:path>
                <a:path w="18289270" h="10299700">
                  <a:moveTo>
                    <a:pt x="5901319" y="10289395"/>
                  </a:moveTo>
                  <a:lnTo>
                    <a:pt x="5902411" y="10289933"/>
                  </a:lnTo>
                  <a:lnTo>
                    <a:pt x="5865469" y="10289914"/>
                  </a:lnTo>
                  <a:lnTo>
                    <a:pt x="5864093" y="10289379"/>
                  </a:lnTo>
                  <a:lnTo>
                    <a:pt x="5901319" y="10289395"/>
                  </a:lnTo>
                  <a:close/>
                </a:path>
                <a:path w="18289270" h="10299700">
                  <a:moveTo>
                    <a:pt x="5900995" y="10289235"/>
                  </a:moveTo>
                  <a:lnTo>
                    <a:pt x="5901319" y="10289395"/>
                  </a:lnTo>
                  <a:lnTo>
                    <a:pt x="5864093" y="10289379"/>
                  </a:lnTo>
                  <a:lnTo>
                    <a:pt x="5863685" y="10289220"/>
                  </a:lnTo>
                  <a:lnTo>
                    <a:pt x="5900995" y="10289235"/>
                  </a:lnTo>
                  <a:close/>
                </a:path>
                <a:path w="18289270" h="10299700">
                  <a:moveTo>
                    <a:pt x="5900088" y="10288787"/>
                  </a:moveTo>
                  <a:lnTo>
                    <a:pt x="5900995" y="10289235"/>
                  </a:lnTo>
                  <a:lnTo>
                    <a:pt x="5863685" y="10289220"/>
                  </a:lnTo>
                  <a:lnTo>
                    <a:pt x="5862541" y="10288775"/>
                  </a:lnTo>
                  <a:lnTo>
                    <a:pt x="5900088" y="10288787"/>
                  </a:lnTo>
                  <a:close/>
                </a:path>
                <a:path w="18289270" h="10299700">
                  <a:moveTo>
                    <a:pt x="5899977" y="10288732"/>
                  </a:moveTo>
                  <a:lnTo>
                    <a:pt x="5862541" y="10288775"/>
                  </a:lnTo>
                  <a:lnTo>
                    <a:pt x="5862401" y="10288721"/>
                  </a:lnTo>
                  <a:lnTo>
                    <a:pt x="5899977" y="10288732"/>
                  </a:lnTo>
                  <a:close/>
                </a:path>
                <a:path w="18289270" h="10299700">
                  <a:moveTo>
                    <a:pt x="5898979" y="10288240"/>
                  </a:moveTo>
                  <a:lnTo>
                    <a:pt x="5899977" y="10288732"/>
                  </a:lnTo>
                  <a:lnTo>
                    <a:pt x="5862401" y="10288721"/>
                  </a:lnTo>
                  <a:lnTo>
                    <a:pt x="5861143" y="10288231"/>
                  </a:lnTo>
                  <a:lnTo>
                    <a:pt x="5898979" y="10288240"/>
                  </a:lnTo>
                  <a:close/>
                </a:path>
                <a:path w="18289270" h="10299700">
                  <a:moveTo>
                    <a:pt x="5898808" y="10288155"/>
                  </a:moveTo>
                  <a:lnTo>
                    <a:pt x="5898979" y="10288240"/>
                  </a:lnTo>
                  <a:lnTo>
                    <a:pt x="5861143" y="10288231"/>
                  </a:lnTo>
                  <a:lnTo>
                    <a:pt x="5860866" y="10288123"/>
                  </a:lnTo>
                  <a:lnTo>
                    <a:pt x="5898808" y="10288155"/>
                  </a:lnTo>
                  <a:close/>
                </a:path>
                <a:path w="18289270" h="10299700">
                  <a:moveTo>
                    <a:pt x="5951590" y="10290722"/>
                  </a:moveTo>
                  <a:lnTo>
                    <a:pt x="5951897" y="10290957"/>
                  </a:lnTo>
                  <a:lnTo>
                    <a:pt x="5904420" y="10290925"/>
                  </a:lnTo>
                  <a:lnTo>
                    <a:pt x="5903946" y="10290691"/>
                  </a:lnTo>
                  <a:lnTo>
                    <a:pt x="5951590" y="10290722"/>
                  </a:lnTo>
                  <a:close/>
                </a:path>
                <a:path w="18289270" h="10299700">
                  <a:moveTo>
                    <a:pt x="5898557" y="10288031"/>
                  </a:moveTo>
                  <a:lnTo>
                    <a:pt x="5898808" y="10288155"/>
                  </a:lnTo>
                  <a:lnTo>
                    <a:pt x="5860866" y="10288123"/>
                  </a:lnTo>
                  <a:lnTo>
                    <a:pt x="5860611" y="10288024"/>
                  </a:lnTo>
                  <a:lnTo>
                    <a:pt x="5898557" y="10288031"/>
                  </a:lnTo>
                  <a:close/>
                </a:path>
                <a:path w="18289270" h="10299700">
                  <a:moveTo>
                    <a:pt x="5897333" y="10287427"/>
                  </a:moveTo>
                  <a:lnTo>
                    <a:pt x="5898557" y="10288031"/>
                  </a:lnTo>
                  <a:lnTo>
                    <a:pt x="5860611" y="10288024"/>
                  </a:lnTo>
                  <a:lnTo>
                    <a:pt x="5859068" y="10287423"/>
                  </a:lnTo>
                  <a:lnTo>
                    <a:pt x="5897333" y="10287427"/>
                  </a:lnTo>
                  <a:close/>
                </a:path>
                <a:path w="18289270" h="10299700">
                  <a:moveTo>
                    <a:pt x="5950596" y="10289958"/>
                  </a:moveTo>
                  <a:lnTo>
                    <a:pt x="5951078" y="10290329"/>
                  </a:lnTo>
                  <a:lnTo>
                    <a:pt x="5903154" y="10290300"/>
                  </a:lnTo>
                  <a:lnTo>
                    <a:pt x="5902411" y="10289933"/>
                  </a:lnTo>
                  <a:lnTo>
                    <a:pt x="5950596" y="10289958"/>
                  </a:lnTo>
                  <a:close/>
                </a:path>
                <a:path w="18289270" h="10299700">
                  <a:moveTo>
                    <a:pt x="5896951" y="10287239"/>
                  </a:moveTo>
                  <a:lnTo>
                    <a:pt x="5897333" y="10287427"/>
                  </a:lnTo>
                  <a:lnTo>
                    <a:pt x="5859068" y="10287423"/>
                  </a:lnTo>
                  <a:lnTo>
                    <a:pt x="5858587" y="10287236"/>
                  </a:lnTo>
                  <a:lnTo>
                    <a:pt x="5896951" y="10287239"/>
                  </a:lnTo>
                  <a:close/>
                </a:path>
                <a:path w="18289270" h="10299700">
                  <a:moveTo>
                    <a:pt x="5835826" y="10278379"/>
                  </a:moveTo>
                  <a:lnTo>
                    <a:pt x="5885430" y="10281553"/>
                  </a:lnTo>
                  <a:lnTo>
                    <a:pt x="5896951" y="10287239"/>
                  </a:lnTo>
                  <a:lnTo>
                    <a:pt x="5858587" y="10287236"/>
                  </a:lnTo>
                  <a:lnTo>
                    <a:pt x="5835826" y="10278379"/>
                  </a:lnTo>
                  <a:close/>
                </a:path>
                <a:path w="18289270" h="10299700">
                  <a:moveTo>
                    <a:pt x="6070459" y="10293043"/>
                  </a:moveTo>
                  <a:lnTo>
                    <a:pt x="6071035" y="10293244"/>
                  </a:lnTo>
                  <a:lnTo>
                    <a:pt x="5954866" y="10293236"/>
                  </a:lnTo>
                  <a:lnTo>
                    <a:pt x="5954597" y="10293030"/>
                  </a:lnTo>
                  <a:lnTo>
                    <a:pt x="6070459" y="10293043"/>
                  </a:lnTo>
                  <a:close/>
                </a:path>
                <a:path w="18289270" h="10299700">
                  <a:moveTo>
                    <a:pt x="5949679" y="10289254"/>
                  </a:moveTo>
                  <a:lnTo>
                    <a:pt x="5949889" y="10289415"/>
                  </a:lnTo>
                  <a:lnTo>
                    <a:pt x="5901319" y="10289395"/>
                  </a:lnTo>
                  <a:lnTo>
                    <a:pt x="5900995" y="10289235"/>
                  </a:lnTo>
                  <a:lnTo>
                    <a:pt x="5949679" y="10289254"/>
                  </a:lnTo>
                  <a:close/>
                </a:path>
                <a:path w="18289270" h="10299700">
                  <a:moveTo>
                    <a:pt x="5949019" y="10288748"/>
                  </a:moveTo>
                  <a:lnTo>
                    <a:pt x="5900088" y="10288787"/>
                  </a:lnTo>
                  <a:lnTo>
                    <a:pt x="5949019" y="10288748"/>
                  </a:lnTo>
                  <a:close/>
                </a:path>
                <a:path w="18289270" h="10299700">
                  <a:moveTo>
                    <a:pt x="5948302" y="10288197"/>
                  </a:moveTo>
                  <a:lnTo>
                    <a:pt x="5898979" y="10288240"/>
                  </a:lnTo>
                  <a:lnTo>
                    <a:pt x="5898808" y="10288155"/>
                  </a:lnTo>
                  <a:lnTo>
                    <a:pt x="5948302" y="10288197"/>
                  </a:lnTo>
                  <a:close/>
                </a:path>
                <a:path w="18289270" h="10299700">
                  <a:moveTo>
                    <a:pt x="5948099" y="10288041"/>
                  </a:moveTo>
                  <a:lnTo>
                    <a:pt x="5948302" y="10288197"/>
                  </a:lnTo>
                  <a:lnTo>
                    <a:pt x="5898808" y="10288155"/>
                  </a:lnTo>
                  <a:lnTo>
                    <a:pt x="5898557" y="10288031"/>
                  </a:lnTo>
                  <a:lnTo>
                    <a:pt x="5948099" y="10288041"/>
                  </a:lnTo>
                  <a:close/>
                </a:path>
                <a:path w="18289270" h="10299700">
                  <a:moveTo>
                    <a:pt x="5947305" y="10287432"/>
                  </a:moveTo>
                  <a:lnTo>
                    <a:pt x="5948099" y="10288041"/>
                  </a:lnTo>
                  <a:lnTo>
                    <a:pt x="5898557" y="10288031"/>
                  </a:lnTo>
                  <a:lnTo>
                    <a:pt x="5897333" y="10287427"/>
                  </a:lnTo>
                  <a:lnTo>
                    <a:pt x="5947305" y="10287432"/>
                  </a:lnTo>
                  <a:close/>
                </a:path>
                <a:path w="18289270" h="10299700">
                  <a:moveTo>
                    <a:pt x="6064697" y="10291035"/>
                  </a:moveTo>
                  <a:lnTo>
                    <a:pt x="6065103" y="10291176"/>
                  </a:lnTo>
                  <a:lnTo>
                    <a:pt x="5952078" y="10291096"/>
                  </a:lnTo>
                  <a:lnTo>
                    <a:pt x="5951897" y="10290957"/>
                  </a:lnTo>
                  <a:lnTo>
                    <a:pt x="6064697" y="10291035"/>
                  </a:lnTo>
                  <a:close/>
                </a:path>
                <a:path w="18289270" h="10299700">
                  <a:moveTo>
                    <a:pt x="5947057" y="10287242"/>
                  </a:moveTo>
                  <a:lnTo>
                    <a:pt x="5947305" y="10287432"/>
                  </a:lnTo>
                  <a:lnTo>
                    <a:pt x="5897333" y="10287427"/>
                  </a:lnTo>
                  <a:lnTo>
                    <a:pt x="5896951" y="10287239"/>
                  </a:lnTo>
                  <a:lnTo>
                    <a:pt x="5947057" y="10287242"/>
                  </a:lnTo>
                  <a:close/>
                </a:path>
                <a:path w="18289270" h="10299700">
                  <a:moveTo>
                    <a:pt x="5885430" y="10281553"/>
                  </a:moveTo>
                  <a:lnTo>
                    <a:pt x="5944575" y="10285336"/>
                  </a:lnTo>
                  <a:lnTo>
                    <a:pt x="5947057" y="10287242"/>
                  </a:lnTo>
                  <a:lnTo>
                    <a:pt x="5896951" y="10287239"/>
                  </a:lnTo>
                  <a:lnTo>
                    <a:pt x="5885430" y="10281553"/>
                  </a:lnTo>
                  <a:close/>
                </a:path>
                <a:path w="18289270" h="10299700">
                  <a:moveTo>
                    <a:pt x="6062857" y="10290393"/>
                  </a:moveTo>
                  <a:lnTo>
                    <a:pt x="6064007" y="10290794"/>
                  </a:lnTo>
                  <a:lnTo>
                    <a:pt x="5951590" y="10290722"/>
                  </a:lnTo>
                  <a:lnTo>
                    <a:pt x="5951078" y="10290329"/>
                  </a:lnTo>
                  <a:lnTo>
                    <a:pt x="6062857" y="10290393"/>
                  </a:lnTo>
                  <a:close/>
                </a:path>
                <a:path w="18289270" h="10299700">
                  <a:moveTo>
                    <a:pt x="6061774" y="10290016"/>
                  </a:moveTo>
                  <a:lnTo>
                    <a:pt x="6062857" y="10290393"/>
                  </a:lnTo>
                  <a:lnTo>
                    <a:pt x="5951078" y="10290329"/>
                  </a:lnTo>
                  <a:lnTo>
                    <a:pt x="5950596" y="10289958"/>
                  </a:lnTo>
                  <a:lnTo>
                    <a:pt x="6061774" y="10290016"/>
                  </a:lnTo>
                  <a:close/>
                </a:path>
                <a:path w="18289270" h="10299700">
                  <a:moveTo>
                    <a:pt x="6060185" y="10289462"/>
                  </a:moveTo>
                  <a:lnTo>
                    <a:pt x="6061774" y="10290016"/>
                  </a:lnTo>
                  <a:lnTo>
                    <a:pt x="5950596" y="10289958"/>
                  </a:lnTo>
                  <a:lnTo>
                    <a:pt x="5949889" y="10289415"/>
                  </a:lnTo>
                  <a:lnTo>
                    <a:pt x="6008730" y="10289440"/>
                  </a:lnTo>
                  <a:lnTo>
                    <a:pt x="6011958" y="10289647"/>
                  </a:lnTo>
                  <a:lnTo>
                    <a:pt x="6011341" y="10289442"/>
                  </a:lnTo>
                  <a:lnTo>
                    <a:pt x="6060185" y="10289462"/>
                  </a:lnTo>
                  <a:close/>
                </a:path>
                <a:path w="18289270" h="10299700">
                  <a:moveTo>
                    <a:pt x="6010852" y="10289279"/>
                  </a:moveTo>
                  <a:lnTo>
                    <a:pt x="6011341" y="10289442"/>
                  </a:lnTo>
                  <a:lnTo>
                    <a:pt x="5949889" y="10289415"/>
                  </a:lnTo>
                  <a:lnTo>
                    <a:pt x="5949679" y="10289254"/>
                  </a:lnTo>
                  <a:lnTo>
                    <a:pt x="6010852" y="10289279"/>
                  </a:lnTo>
                  <a:close/>
                </a:path>
                <a:path w="18289270" h="10299700">
                  <a:moveTo>
                    <a:pt x="6009737" y="10288908"/>
                  </a:moveTo>
                  <a:lnTo>
                    <a:pt x="6010852" y="10289279"/>
                  </a:lnTo>
                  <a:lnTo>
                    <a:pt x="5949679" y="10289254"/>
                  </a:lnTo>
                  <a:lnTo>
                    <a:pt x="5949091" y="10288803"/>
                  </a:lnTo>
                  <a:lnTo>
                    <a:pt x="5999015" y="10288819"/>
                  </a:lnTo>
                  <a:lnTo>
                    <a:pt x="6000287" y="10288900"/>
                  </a:lnTo>
                  <a:lnTo>
                    <a:pt x="6009737" y="10288908"/>
                  </a:lnTo>
                  <a:close/>
                </a:path>
                <a:path w="18289270" h="10299700">
                  <a:moveTo>
                    <a:pt x="6009313" y="10288767"/>
                  </a:moveTo>
                  <a:lnTo>
                    <a:pt x="6009480" y="10288822"/>
                  </a:lnTo>
                  <a:lnTo>
                    <a:pt x="5949091" y="10288803"/>
                  </a:lnTo>
                  <a:lnTo>
                    <a:pt x="6009313" y="10288767"/>
                  </a:lnTo>
                  <a:close/>
                </a:path>
                <a:path w="18289270" h="10299700">
                  <a:moveTo>
                    <a:pt x="5995039" y="10288262"/>
                  </a:moveTo>
                  <a:lnTo>
                    <a:pt x="5996177" y="10288637"/>
                  </a:lnTo>
                  <a:lnTo>
                    <a:pt x="5998145" y="10288763"/>
                  </a:lnTo>
                  <a:lnTo>
                    <a:pt x="5949019" y="10288748"/>
                  </a:lnTo>
                  <a:lnTo>
                    <a:pt x="5948372" y="10288251"/>
                  </a:lnTo>
                  <a:lnTo>
                    <a:pt x="5995039" y="10288262"/>
                  </a:lnTo>
                  <a:close/>
                </a:path>
                <a:path w="18289270" h="10299700">
                  <a:moveTo>
                    <a:pt x="5994964" y="10288237"/>
                  </a:moveTo>
                  <a:lnTo>
                    <a:pt x="5948372" y="10288251"/>
                  </a:lnTo>
                  <a:lnTo>
                    <a:pt x="5994964" y="10288237"/>
                  </a:lnTo>
                  <a:close/>
                </a:path>
                <a:path w="18289270" h="10299700">
                  <a:moveTo>
                    <a:pt x="5994398" y="10288050"/>
                  </a:moveTo>
                  <a:lnTo>
                    <a:pt x="5994964" y="10288237"/>
                  </a:lnTo>
                  <a:lnTo>
                    <a:pt x="5948302" y="10288197"/>
                  </a:lnTo>
                  <a:lnTo>
                    <a:pt x="5948099" y="10288041"/>
                  </a:lnTo>
                  <a:lnTo>
                    <a:pt x="5994398" y="10288050"/>
                  </a:lnTo>
                  <a:close/>
                </a:path>
                <a:path w="18289270" h="10299700">
                  <a:moveTo>
                    <a:pt x="5992537" y="10287436"/>
                  </a:moveTo>
                  <a:lnTo>
                    <a:pt x="5994398" y="10288050"/>
                  </a:lnTo>
                  <a:lnTo>
                    <a:pt x="5948099" y="10288041"/>
                  </a:lnTo>
                  <a:lnTo>
                    <a:pt x="5947305" y="10287432"/>
                  </a:lnTo>
                  <a:lnTo>
                    <a:pt x="5992537" y="10287436"/>
                  </a:lnTo>
                  <a:close/>
                </a:path>
                <a:path w="18289270" h="10299700">
                  <a:moveTo>
                    <a:pt x="5991957" y="10287244"/>
                  </a:moveTo>
                  <a:lnTo>
                    <a:pt x="5992537" y="10287436"/>
                  </a:lnTo>
                  <a:lnTo>
                    <a:pt x="5947305" y="10287432"/>
                  </a:lnTo>
                  <a:lnTo>
                    <a:pt x="5947057" y="10287242"/>
                  </a:lnTo>
                  <a:lnTo>
                    <a:pt x="5991957" y="10287244"/>
                  </a:lnTo>
                  <a:close/>
                </a:path>
                <a:path w="18289270" h="10299700">
                  <a:moveTo>
                    <a:pt x="5800013" y="10250636"/>
                  </a:moveTo>
                  <a:lnTo>
                    <a:pt x="5851904" y="10253956"/>
                  </a:lnTo>
                  <a:lnTo>
                    <a:pt x="5899727" y="10269741"/>
                  </a:lnTo>
                  <a:lnTo>
                    <a:pt x="5948359" y="10272852"/>
                  </a:lnTo>
                  <a:lnTo>
                    <a:pt x="5991930" y="10287236"/>
                  </a:lnTo>
                  <a:lnTo>
                    <a:pt x="5947057" y="10287242"/>
                  </a:lnTo>
                  <a:lnTo>
                    <a:pt x="5944575" y="10285336"/>
                  </a:lnTo>
                  <a:lnTo>
                    <a:pt x="5895841" y="10282219"/>
                  </a:lnTo>
                  <a:lnTo>
                    <a:pt x="5800013" y="10250636"/>
                  </a:lnTo>
                  <a:close/>
                </a:path>
                <a:path w="18289270" h="10299700">
                  <a:moveTo>
                    <a:pt x="6142913" y="10296427"/>
                  </a:moveTo>
                  <a:lnTo>
                    <a:pt x="6143612" y="10298069"/>
                  </a:lnTo>
                  <a:lnTo>
                    <a:pt x="6117862" y="10296422"/>
                  </a:lnTo>
                  <a:lnTo>
                    <a:pt x="6142913" y="10296427"/>
                  </a:lnTo>
                  <a:close/>
                </a:path>
                <a:path w="18289270" h="10299700">
                  <a:moveTo>
                    <a:pt x="6099333" y="10293701"/>
                  </a:moveTo>
                  <a:lnTo>
                    <a:pt x="6102278" y="10295425"/>
                  </a:lnTo>
                  <a:lnTo>
                    <a:pt x="6075175" y="10293691"/>
                  </a:lnTo>
                  <a:lnTo>
                    <a:pt x="6099333" y="10293701"/>
                  </a:lnTo>
                  <a:close/>
                </a:path>
                <a:path w="18289270" h="10299700">
                  <a:moveTo>
                    <a:pt x="6098554" y="10293245"/>
                  </a:moveTo>
                  <a:lnTo>
                    <a:pt x="6098953" y="10293479"/>
                  </a:lnTo>
                  <a:lnTo>
                    <a:pt x="6071677" y="10293467"/>
                  </a:lnTo>
                  <a:lnTo>
                    <a:pt x="6071035" y="10293244"/>
                  </a:lnTo>
                  <a:lnTo>
                    <a:pt x="6098554" y="10293245"/>
                  </a:lnTo>
                  <a:close/>
                </a:path>
                <a:path w="18289270" h="10299700">
                  <a:moveTo>
                    <a:pt x="6064007" y="10290794"/>
                  </a:moveTo>
                  <a:lnTo>
                    <a:pt x="6064167" y="10290850"/>
                  </a:lnTo>
                  <a:lnTo>
                    <a:pt x="6030428" y="10290829"/>
                  </a:lnTo>
                  <a:lnTo>
                    <a:pt x="6029547" y="10290772"/>
                  </a:lnTo>
                  <a:lnTo>
                    <a:pt x="6064007" y="10290794"/>
                  </a:lnTo>
                  <a:close/>
                </a:path>
                <a:path w="18289270" h="10299700">
                  <a:moveTo>
                    <a:pt x="6011341" y="10289442"/>
                  </a:moveTo>
                  <a:lnTo>
                    <a:pt x="6011958" y="10289647"/>
                  </a:lnTo>
                  <a:lnTo>
                    <a:pt x="6008730" y="10289440"/>
                  </a:lnTo>
                  <a:lnTo>
                    <a:pt x="6011341" y="10289442"/>
                  </a:lnTo>
                  <a:close/>
                </a:path>
                <a:path w="18289270" h="10299700">
                  <a:moveTo>
                    <a:pt x="5691522" y="10243696"/>
                  </a:moveTo>
                  <a:lnTo>
                    <a:pt x="5800013" y="10250636"/>
                  </a:lnTo>
                  <a:lnTo>
                    <a:pt x="5895841" y="10282219"/>
                  </a:lnTo>
                  <a:lnTo>
                    <a:pt x="5836544" y="10278425"/>
                  </a:lnTo>
                  <a:lnTo>
                    <a:pt x="5788471" y="10262624"/>
                  </a:lnTo>
                  <a:lnTo>
                    <a:pt x="5739589" y="10259497"/>
                  </a:lnTo>
                  <a:lnTo>
                    <a:pt x="5691522" y="10243696"/>
                  </a:lnTo>
                  <a:close/>
                </a:path>
                <a:path w="18289270" h="10299700">
                  <a:moveTo>
                    <a:pt x="5739435" y="10259487"/>
                  </a:moveTo>
                  <a:lnTo>
                    <a:pt x="5788471" y="10262624"/>
                  </a:lnTo>
                  <a:lnTo>
                    <a:pt x="5836544" y="10278425"/>
                  </a:lnTo>
                  <a:lnTo>
                    <a:pt x="5787223" y="10275270"/>
                  </a:lnTo>
                  <a:lnTo>
                    <a:pt x="5739435" y="10259487"/>
                  </a:lnTo>
                  <a:close/>
                </a:path>
                <a:path w="18289270" h="10299700">
                  <a:moveTo>
                    <a:pt x="5639224" y="10253076"/>
                  </a:moveTo>
                  <a:lnTo>
                    <a:pt x="5739435" y="10259487"/>
                  </a:lnTo>
                  <a:lnTo>
                    <a:pt x="5787223" y="10275270"/>
                  </a:lnTo>
                  <a:lnTo>
                    <a:pt x="5687078" y="10268863"/>
                  </a:lnTo>
                  <a:lnTo>
                    <a:pt x="5639224" y="10253076"/>
                  </a:lnTo>
                  <a:close/>
                </a:path>
                <a:path w="18289270" h="10299700">
                  <a:moveTo>
                    <a:pt x="4769028" y="10197407"/>
                  </a:moveTo>
                  <a:lnTo>
                    <a:pt x="4861257" y="10203307"/>
                  </a:lnTo>
                  <a:lnTo>
                    <a:pt x="4811901" y="10212876"/>
                  </a:lnTo>
                  <a:lnTo>
                    <a:pt x="4719816" y="10206985"/>
                  </a:lnTo>
                  <a:lnTo>
                    <a:pt x="4769028" y="10197407"/>
                  </a:lnTo>
                  <a:close/>
                </a:path>
                <a:path w="18289270" h="10299700">
                  <a:moveTo>
                    <a:pt x="4714827" y="10193940"/>
                  </a:moveTo>
                  <a:lnTo>
                    <a:pt x="4769028" y="10197407"/>
                  </a:lnTo>
                  <a:lnTo>
                    <a:pt x="4719816" y="10206985"/>
                  </a:lnTo>
                  <a:lnTo>
                    <a:pt x="4665356" y="10203501"/>
                  </a:lnTo>
                  <a:lnTo>
                    <a:pt x="4714827" y="10193940"/>
                  </a:lnTo>
                  <a:close/>
                </a:path>
                <a:path w="18289270" h="10299700">
                  <a:moveTo>
                    <a:pt x="4633366" y="10188729"/>
                  </a:moveTo>
                  <a:lnTo>
                    <a:pt x="4714827" y="10193940"/>
                  </a:lnTo>
                  <a:lnTo>
                    <a:pt x="4665356" y="10203501"/>
                  </a:lnTo>
                  <a:lnTo>
                    <a:pt x="4584184" y="10198308"/>
                  </a:lnTo>
                  <a:lnTo>
                    <a:pt x="4633366" y="10188729"/>
                  </a:lnTo>
                  <a:close/>
                </a:path>
                <a:path w="18289270" h="10299700">
                  <a:moveTo>
                    <a:pt x="4637351" y="10176258"/>
                  </a:moveTo>
                  <a:lnTo>
                    <a:pt x="4730982" y="10182247"/>
                  </a:lnTo>
                  <a:lnTo>
                    <a:pt x="4681759" y="10191824"/>
                  </a:lnTo>
                  <a:lnTo>
                    <a:pt x="4633366" y="10188729"/>
                  </a:lnTo>
                  <a:lnTo>
                    <a:pt x="4584184" y="10198308"/>
                  </a:lnTo>
                  <a:lnTo>
                    <a:pt x="4538841" y="10195408"/>
                  </a:lnTo>
                  <a:lnTo>
                    <a:pt x="4637351" y="10176258"/>
                  </a:lnTo>
                  <a:close/>
                </a:path>
                <a:path w="18289270" h="10299700">
                  <a:moveTo>
                    <a:pt x="4318632" y="10143142"/>
                  </a:moveTo>
                  <a:lnTo>
                    <a:pt x="4381155" y="10147142"/>
                  </a:lnTo>
                  <a:lnTo>
                    <a:pt x="4331474" y="10156690"/>
                  </a:lnTo>
                  <a:lnTo>
                    <a:pt x="4282616" y="10153564"/>
                  </a:lnTo>
                  <a:lnTo>
                    <a:pt x="4183317" y="10172664"/>
                  </a:lnTo>
                  <a:lnTo>
                    <a:pt x="4134112" y="10169516"/>
                  </a:lnTo>
                  <a:lnTo>
                    <a:pt x="4183471" y="10159948"/>
                  </a:lnTo>
                  <a:lnTo>
                    <a:pt x="4219890" y="10162277"/>
                  </a:lnTo>
                  <a:lnTo>
                    <a:pt x="4318632" y="10143142"/>
                  </a:lnTo>
                  <a:close/>
                </a:path>
                <a:path w="18289270" h="10299700">
                  <a:moveTo>
                    <a:pt x="6059714" y="10289298"/>
                  </a:moveTo>
                  <a:lnTo>
                    <a:pt x="6060185" y="10289462"/>
                  </a:lnTo>
                  <a:lnTo>
                    <a:pt x="6011341" y="10289442"/>
                  </a:lnTo>
                  <a:lnTo>
                    <a:pt x="6010852" y="10289279"/>
                  </a:lnTo>
                  <a:lnTo>
                    <a:pt x="6059714" y="10289298"/>
                  </a:lnTo>
                  <a:close/>
                </a:path>
                <a:path w="18289270" h="10299700">
                  <a:moveTo>
                    <a:pt x="6098213" y="10293046"/>
                  </a:moveTo>
                  <a:lnTo>
                    <a:pt x="6098533" y="10293245"/>
                  </a:lnTo>
                  <a:lnTo>
                    <a:pt x="6071035" y="10293244"/>
                  </a:lnTo>
                  <a:lnTo>
                    <a:pt x="6070459" y="10293043"/>
                  </a:lnTo>
                  <a:lnTo>
                    <a:pt x="6098213" y="10293046"/>
                  </a:lnTo>
                  <a:close/>
                </a:path>
                <a:path w="18289270" h="10299700">
                  <a:moveTo>
                    <a:pt x="6058706" y="10288947"/>
                  </a:moveTo>
                  <a:lnTo>
                    <a:pt x="6059714" y="10289298"/>
                  </a:lnTo>
                  <a:lnTo>
                    <a:pt x="6010852" y="10289279"/>
                  </a:lnTo>
                  <a:lnTo>
                    <a:pt x="6009737" y="10288908"/>
                  </a:lnTo>
                  <a:lnTo>
                    <a:pt x="6058706" y="10288947"/>
                  </a:lnTo>
                  <a:close/>
                </a:path>
                <a:path w="18289270" h="10299700">
                  <a:moveTo>
                    <a:pt x="6007754" y="10288248"/>
                  </a:moveTo>
                  <a:lnTo>
                    <a:pt x="5995039" y="10288262"/>
                  </a:lnTo>
                  <a:lnTo>
                    <a:pt x="6007754" y="10288248"/>
                  </a:lnTo>
                  <a:close/>
                </a:path>
                <a:path w="18289270" h="10299700">
                  <a:moveTo>
                    <a:pt x="6007168" y="10288053"/>
                  </a:moveTo>
                  <a:lnTo>
                    <a:pt x="6007754" y="10288248"/>
                  </a:lnTo>
                  <a:lnTo>
                    <a:pt x="5994964" y="10288237"/>
                  </a:lnTo>
                  <a:lnTo>
                    <a:pt x="5994398" y="10288050"/>
                  </a:lnTo>
                  <a:lnTo>
                    <a:pt x="6007168" y="10288053"/>
                  </a:lnTo>
                  <a:close/>
                </a:path>
                <a:path w="18289270" h="10299700">
                  <a:moveTo>
                    <a:pt x="6095056" y="10291198"/>
                  </a:moveTo>
                  <a:lnTo>
                    <a:pt x="6098213" y="10293046"/>
                  </a:lnTo>
                  <a:lnTo>
                    <a:pt x="6070459" y="10293043"/>
                  </a:lnTo>
                  <a:lnTo>
                    <a:pt x="6065103" y="10291176"/>
                  </a:lnTo>
                  <a:lnTo>
                    <a:pt x="6095056" y="10291198"/>
                  </a:lnTo>
                  <a:close/>
                </a:path>
                <a:path w="18289270" h="10299700">
                  <a:moveTo>
                    <a:pt x="6005318" y="10287437"/>
                  </a:moveTo>
                  <a:lnTo>
                    <a:pt x="6007168" y="10288053"/>
                  </a:lnTo>
                  <a:lnTo>
                    <a:pt x="5994398" y="10288050"/>
                  </a:lnTo>
                  <a:lnTo>
                    <a:pt x="5992537" y="10287436"/>
                  </a:lnTo>
                  <a:lnTo>
                    <a:pt x="6005318" y="10287437"/>
                  </a:lnTo>
                  <a:close/>
                </a:path>
                <a:path w="18289270" h="10299700">
                  <a:moveTo>
                    <a:pt x="6058394" y="10288838"/>
                  </a:moveTo>
                  <a:lnTo>
                    <a:pt x="6058706" y="10288947"/>
                  </a:lnTo>
                  <a:lnTo>
                    <a:pt x="6009737" y="10288908"/>
                  </a:lnTo>
                  <a:lnTo>
                    <a:pt x="6009480" y="10288822"/>
                  </a:lnTo>
                  <a:lnTo>
                    <a:pt x="6058394" y="10288838"/>
                  </a:lnTo>
                  <a:close/>
                </a:path>
                <a:path w="18289270" h="10299700">
                  <a:moveTo>
                    <a:pt x="6058233" y="10288782"/>
                  </a:moveTo>
                  <a:lnTo>
                    <a:pt x="6058394" y="10288838"/>
                  </a:lnTo>
                  <a:lnTo>
                    <a:pt x="6009480" y="10288822"/>
                  </a:lnTo>
                  <a:lnTo>
                    <a:pt x="6009313" y="10288767"/>
                  </a:lnTo>
                  <a:lnTo>
                    <a:pt x="6058233" y="10288782"/>
                  </a:lnTo>
                  <a:close/>
                </a:path>
                <a:path w="18289270" h="10299700">
                  <a:moveTo>
                    <a:pt x="6056820" y="10288290"/>
                  </a:moveTo>
                  <a:lnTo>
                    <a:pt x="6058233" y="10288782"/>
                  </a:lnTo>
                  <a:lnTo>
                    <a:pt x="6009313" y="10288767"/>
                  </a:lnTo>
                  <a:lnTo>
                    <a:pt x="6007805" y="10288265"/>
                  </a:lnTo>
                  <a:lnTo>
                    <a:pt x="6056820" y="10288290"/>
                  </a:lnTo>
                  <a:close/>
                </a:path>
                <a:path w="18289270" h="10299700">
                  <a:moveTo>
                    <a:pt x="6004741" y="10287245"/>
                  </a:moveTo>
                  <a:lnTo>
                    <a:pt x="6005318" y="10287437"/>
                  </a:lnTo>
                  <a:lnTo>
                    <a:pt x="5992537" y="10287436"/>
                  </a:lnTo>
                  <a:lnTo>
                    <a:pt x="5991981" y="10287252"/>
                  </a:lnTo>
                  <a:lnTo>
                    <a:pt x="6004741" y="10287245"/>
                  </a:lnTo>
                  <a:close/>
                </a:path>
                <a:path w="18289270" h="10299700">
                  <a:moveTo>
                    <a:pt x="6034840" y="10288271"/>
                  </a:moveTo>
                  <a:lnTo>
                    <a:pt x="6007805" y="10288265"/>
                  </a:lnTo>
                  <a:lnTo>
                    <a:pt x="6034840" y="10288271"/>
                  </a:lnTo>
                  <a:close/>
                </a:path>
                <a:path w="18289270" h="10299700">
                  <a:moveTo>
                    <a:pt x="5755444" y="10235059"/>
                  </a:moveTo>
                  <a:lnTo>
                    <a:pt x="5869939" y="10242384"/>
                  </a:lnTo>
                  <a:lnTo>
                    <a:pt x="6004741" y="10287245"/>
                  </a:lnTo>
                  <a:lnTo>
                    <a:pt x="5991930" y="10287236"/>
                  </a:lnTo>
                  <a:lnTo>
                    <a:pt x="5948359" y="10272852"/>
                  </a:lnTo>
                  <a:lnTo>
                    <a:pt x="5899727" y="10269741"/>
                  </a:lnTo>
                  <a:lnTo>
                    <a:pt x="5851904" y="10253956"/>
                  </a:lnTo>
                  <a:lnTo>
                    <a:pt x="5803269" y="10250845"/>
                  </a:lnTo>
                  <a:lnTo>
                    <a:pt x="5755444" y="10235059"/>
                  </a:lnTo>
                  <a:close/>
                </a:path>
                <a:path w="18289270" h="10299700">
                  <a:moveTo>
                    <a:pt x="6056168" y="10288062"/>
                  </a:moveTo>
                  <a:lnTo>
                    <a:pt x="6056781" y="10288276"/>
                  </a:lnTo>
                  <a:lnTo>
                    <a:pt x="6007754" y="10288248"/>
                  </a:lnTo>
                  <a:lnTo>
                    <a:pt x="6007168" y="10288053"/>
                  </a:lnTo>
                  <a:lnTo>
                    <a:pt x="6056168" y="10288062"/>
                  </a:lnTo>
                  <a:close/>
                </a:path>
                <a:path w="18289270" h="10299700">
                  <a:moveTo>
                    <a:pt x="6054387" y="10287442"/>
                  </a:moveTo>
                  <a:lnTo>
                    <a:pt x="6056168" y="10288062"/>
                  </a:lnTo>
                  <a:lnTo>
                    <a:pt x="6007168" y="10288053"/>
                  </a:lnTo>
                  <a:lnTo>
                    <a:pt x="6005318" y="10287437"/>
                  </a:lnTo>
                  <a:lnTo>
                    <a:pt x="6054387" y="10287442"/>
                  </a:lnTo>
                  <a:close/>
                </a:path>
                <a:path w="18289270" h="10299700">
                  <a:moveTo>
                    <a:pt x="6141667" y="10293497"/>
                  </a:moveTo>
                  <a:lnTo>
                    <a:pt x="6141679" y="10293718"/>
                  </a:lnTo>
                  <a:lnTo>
                    <a:pt x="6099333" y="10293701"/>
                  </a:lnTo>
                  <a:lnTo>
                    <a:pt x="6098953" y="10293479"/>
                  </a:lnTo>
                  <a:lnTo>
                    <a:pt x="6141667" y="10293497"/>
                  </a:lnTo>
                  <a:close/>
                </a:path>
                <a:path w="18289270" h="10299700">
                  <a:moveTo>
                    <a:pt x="16087555" y="10298286"/>
                  </a:moveTo>
                  <a:lnTo>
                    <a:pt x="6142913" y="10296427"/>
                  </a:lnTo>
                  <a:lnTo>
                    <a:pt x="6141816" y="10293847"/>
                  </a:lnTo>
                  <a:lnTo>
                    <a:pt x="6141854" y="10293718"/>
                  </a:lnTo>
                  <a:lnTo>
                    <a:pt x="14202026" y="10297023"/>
                  </a:lnTo>
                  <a:lnTo>
                    <a:pt x="14200856" y="10296948"/>
                  </a:lnTo>
                  <a:lnTo>
                    <a:pt x="16087555" y="10298286"/>
                  </a:lnTo>
                  <a:close/>
                </a:path>
                <a:path w="18289270" h="10299700">
                  <a:moveTo>
                    <a:pt x="6141561" y="10293248"/>
                  </a:moveTo>
                  <a:lnTo>
                    <a:pt x="6141667" y="10293497"/>
                  </a:lnTo>
                  <a:lnTo>
                    <a:pt x="6098953" y="10293479"/>
                  </a:lnTo>
                  <a:lnTo>
                    <a:pt x="6098554" y="10293245"/>
                  </a:lnTo>
                  <a:lnTo>
                    <a:pt x="6141561" y="10293248"/>
                  </a:lnTo>
                  <a:close/>
                </a:path>
                <a:path w="18289270" h="10299700">
                  <a:moveTo>
                    <a:pt x="6053832" y="10287248"/>
                  </a:moveTo>
                  <a:lnTo>
                    <a:pt x="6054387" y="10287442"/>
                  </a:lnTo>
                  <a:lnTo>
                    <a:pt x="6005318" y="10287437"/>
                  </a:lnTo>
                  <a:lnTo>
                    <a:pt x="6004741" y="10287245"/>
                  </a:lnTo>
                  <a:lnTo>
                    <a:pt x="6053832" y="10287248"/>
                  </a:lnTo>
                  <a:close/>
                </a:path>
                <a:path w="18289270" h="10299700">
                  <a:moveTo>
                    <a:pt x="5869939" y="10242384"/>
                  </a:moveTo>
                  <a:lnTo>
                    <a:pt x="5931977" y="10246352"/>
                  </a:lnTo>
                  <a:lnTo>
                    <a:pt x="6026950" y="10277880"/>
                  </a:lnTo>
                  <a:lnTo>
                    <a:pt x="6053832" y="10287248"/>
                  </a:lnTo>
                  <a:lnTo>
                    <a:pt x="6004736" y="10287244"/>
                  </a:lnTo>
                  <a:lnTo>
                    <a:pt x="5869939" y="10242384"/>
                  </a:lnTo>
                  <a:close/>
                </a:path>
                <a:path w="18289270" h="10299700">
                  <a:moveTo>
                    <a:pt x="6141477" y="10293051"/>
                  </a:moveTo>
                  <a:lnTo>
                    <a:pt x="6141561" y="10293248"/>
                  </a:lnTo>
                  <a:lnTo>
                    <a:pt x="6098554" y="10293245"/>
                  </a:lnTo>
                  <a:lnTo>
                    <a:pt x="6098213" y="10293046"/>
                  </a:lnTo>
                  <a:lnTo>
                    <a:pt x="6141477" y="10293051"/>
                  </a:lnTo>
                  <a:close/>
                </a:path>
                <a:path w="18289270" h="10299700">
                  <a:moveTo>
                    <a:pt x="6094496" y="10290870"/>
                  </a:moveTo>
                  <a:lnTo>
                    <a:pt x="6094813" y="10291055"/>
                  </a:lnTo>
                  <a:lnTo>
                    <a:pt x="6064697" y="10291035"/>
                  </a:lnTo>
                  <a:lnTo>
                    <a:pt x="6064167" y="10290850"/>
                  </a:lnTo>
                  <a:lnTo>
                    <a:pt x="6094496" y="10290870"/>
                  </a:lnTo>
                  <a:close/>
                </a:path>
                <a:path w="18289270" h="10299700">
                  <a:moveTo>
                    <a:pt x="6140703" y="10291230"/>
                  </a:moveTo>
                  <a:lnTo>
                    <a:pt x="6141477" y="10293051"/>
                  </a:lnTo>
                  <a:lnTo>
                    <a:pt x="6098213" y="10293046"/>
                  </a:lnTo>
                  <a:lnTo>
                    <a:pt x="6095056" y="10291198"/>
                  </a:lnTo>
                  <a:lnTo>
                    <a:pt x="6140703" y="10291230"/>
                  </a:lnTo>
                  <a:close/>
                </a:path>
                <a:path w="18289270" h="10299700">
                  <a:moveTo>
                    <a:pt x="6093713" y="10290411"/>
                  </a:moveTo>
                  <a:lnTo>
                    <a:pt x="6094401" y="10290814"/>
                  </a:lnTo>
                  <a:lnTo>
                    <a:pt x="6064007" y="10290794"/>
                  </a:lnTo>
                  <a:lnTo>
                    <a:pt x="6062857" y="10290393"/>
                  </a:lnTo>
                  <a:lnTo>
                    <a:pt x="6093713" y="10290411"/>
                  </a:lnTo>
                  <a:close/>
                </a:path>
                <a:path w="18289270" h="10299700">
                  <a:moveTo>
                    <a:pt x="6093065" y="10290032"/>
                  </a:moveTo>
                  <a:lnTo>
                    <a:pt x="6093713" y="10290411"/>
                  </a:lnTo>
                  <a:lnTo>
                    <a:pt x="6062857" y="10290393"/>
                  </a:lnTo>
                  <a:lnTo>
                    <a:pt x="6061774" y="10290016"/>
                  </a:lnTo>
                  <a:lnTo>
                    <a:pt x="6093065" y="10290032"/>
                  </a:lnTo>
                  <a:close/>
                </a:path>
                <a:path w="18289270" h="10299700">
                  <a:moveTo>
                    <a:pt x="6092115" y="10289476"/>
                  </a:moveTo>
                  <a:lnTo>
                    <a:pt x="6093065" y="10290032"/>
                  </a:lnTo>
                  <a:lnTo>
                    <a:pt x="6061774" y="10290016"/>
                  </a:lnTo>
                  <a:lnTo>
                    <a:pt x="6060185" y="10289462"/>
                  </a:lnTo>
                  <a:lnTo>
                    <a:pt x="6092115" y="10289476"/>
                  </a:lnTo>
                  <a:close/>
                </a:path>
                <a:path w="18289270" h="10299700">
                  <a:moveTo>
                    <a:pt x="6056781" y="10288276"/>
                  </a:moveTo>
                  <a:lnTo>
                    <a:pt x="6034840" y="10288271"/>
                  </a:lnTo>
                  <a:lnTo>
                    <a:pt x="6056781" y="10288276"/>
                  </a:lnTo>
                  <a:close/>
                </a:path>
                <a:path w="18289270" h="10299700">
                  <a:moveTo>
                    <a:pt x="6091833" y="10289311"/>
                  </a:moveTo>
                  <a:lnTo>
                    <a:pt x="6092115" y="10289476"/>
                  </a:lnTo>
                  <a:lnTo>
                    <a:pt x="6060185" y="10289462"/>
                  </a:lnTo>
                  <a:lnTo>
                    <a:pt x="6059714" y="10289298"/>
                  </a:lnTo>
                  <a:lnTo>
                    <a:pt x="6091833" y="10289311"/>
                  </a:lnTo>
                  <a:close/>
                </a:path>
                <a:path w="18289270" h="10299700">
                  <a:moveTo>
                    <a:pt x="6091255" y="10288973"/>
                  </a:moveTo>
                  <a:lnTo>
                    <a:pt x="6091833" y="10289311"/>
                  </a:lnTo>
                  <a:lnTo>
                    <a:pt x="6059714" y="10289298"/>
                  </a:lnTo>
                  <a:lnTo>
                    <a:pt x="6058706" y="10288947"/>
                  </a:lnTo>
                  <a:lnTo>
                    <a:pt x="6091255" y="10288973"/>
                  </a:lnTo>
                  <a:close/>
                </a:path>
                <a:path w="18289270" h="10299700">
                  <a:moveTo>
                    <a:pt x="6140642" y="10291087"/>
                  </a:moveTo>
                  <a:lnTo>
                    <a:pt x="6140703" y="10291230"/>
                  </a:lnTo>
                  <a:lnTo>
                    <a:pt x="6095056" y="10291198"/>
                  </a:lnTo>
                  <a:lnTo>
                    <a:pt x="6094813" y="10291055"/>
                  </a:lnTo>
                  <a:lnTo>
                    <a:pt x="6140642" y="10291087"/>
                  </a:lnTo>
                  <a:close/>
                </a:path>
                <a:path w="18289270" h="10299700">
                  <a:moveTo>
                    <a:pt x="6090947" y="10288793"/>
                  </a:moveTo>
                  <a:lnTo>
                    <a:pt x="6058394" y="10288838"/>
                  </a:lnTo>
                  <a:lnTo>
                    <a:pt x="6058233" y="10288782"/>
                  </a:lnTo>
                  <a:lnTo>
                    <a:pt x="6090947" y="10288793"/>
                  </a:lnTo>
                  <a:close/>
                </a:path>
                <a:path w="18289270" h="10299700">
                  <a:moveTo>
                    <a:pt x="6140562" y="10290899"/>
                  </a:moveTo>
                  <a:lnTo>
                    <a:pt x="6140642" y="10291087"/>
                  </a:lnTo>
                  <a:lnTo>
                    <a:pt x="6094813" y="10291055"/>
                  </a:lnTo>
                  <a:lnTo>
                    <a:pt x="6094496" y="10290870"/>
                  </a:lnTo>
                  <a:lnTo>
                    <a:pt x="6140562" y="10290899"/>
                  </a:lnTo>
                  <a:close/>
                </a:path>
                <a:path w="18289270" h="10299700">
                  <a:moveTo>
                    <a:pt x="6140539" y="10290844"/>
                  </a:moveTo>
                  <a:lnTo>
                    <a:pt x="6094496" y="10290870"/>
                  </a:lnTo>
                  <a:lnTo>
                    <a:pt x="6140539" y="10290844"/>
                  </a:lnTo>
                  <a:close/>
                </a:path>
                <a:path w="18289270" h="10299700">
                  <a:moveTo>
                    <a:pt x="6090078" y="10288284"/>
                  </a:moveTo>
                  <a:lnTo>
                    <a:pt x="6056820" y="10288290"/>
                  </a:lnTo>
                  <a:lnTo>
                    <a:pt x="6090078" y="10288284"/>
                  </a:lnTo>
                  <a:close/>
                </a:path>
                <a:path w="18289270" h="10299700">
                  <a:moveTo>
                    <a:pt x="6089711" y="10288069"/>
                  </a:moveTo>
                  <a:lnTo>
                    <a:pt x="6090078" y="10288284"/>
                  </a:lnTo>
                  <a:lnTo>
                    <a:pt x="6056781" y="10288276"/>
                  </a:lnTo>
                  <a:lnTo>
                    <a:pt x="6056168" y="10288062"/>
                  </a:lnTo>
                  <a:lnTo>
                    <a:pt x="6089711" y="10288069"/>
                  </a:lnTo>
                  <a:close/>
                </a:path>
                <a:path w="18289270" h="10299700">
                  <a:moveTo>
                    <a:pt x="6088313" y="10287250"/>
                  </a:moveTo>
                  <a:lnTo>
                    <a:pt x="6089711" y="10288069"/>
                  </a:lnTo>
                  <a:lnTo>
                    <a:pt x="6056168" y="10288062"/>
                  </a:lnTo>
                  <a:lnTo>
                    <a:pt x="6054387" y="10287442"/>
                  </a:lnTo>
                  <a:lnTo>
                    <a:pt x="6088645" y="10287445"/>
                  </a:lnTo>
                  <a:lnTo>
                    <a:pt x="6085600" y="10287250"/>
                  </a:lnTo>
                  <a:lnTo>
                    <a:pt x="6088313" y="10287250"/>
                  </a:lnTo>
                  <a:close/>
                </a:path>
                <a:path w="18289270" h="10299700">
                  <a:moveTo>
                    <a:pt x="14200856" y="10296948"/>
                  </a:moveTo>
                  <a:lnTo>
                    <a:pt x="6141667" y="10293497"/>
                  </a:lnTo>
                  <a:lnTo>
                    <a:pt x="6141561" y="10293248"/>
                  </a:lnTo>
                  <a:lnTo>
                    <a:pt x="9262171" y="10293444"/>
                  </a:lnTo>
                  <a:lnTo>
                    <a:pt x="14200856" y="10296948"/>
                  </a:lnTo>
                  <a:close/>
                </a:path>
                <a:path w="18289270" h="10299700">
                  <a:moveTo>
                    <a:pt x="6140204" y="10290057"/>
                  </a:moveTo>
                  <a:lnTo>
                    <a:pt x="6140366" y="10290438"/>
                  </a:lnTo>
                  <a:lnTo>
                    <a:pt x="6093713" y="10290411"/>
                  </a:lnTo>
                  <a:lnTo>
                    <a:pt x="6093065" y="10290032"/>
                  </a:lnTo>
                  <a:lnTo>
                    <a:pt x="6140204" y="10290057"/>
                  </a:lnTo>
                  <a:close/>
                </a:path>
                <a:path w="18289270" h="10299700">
                  <a:moveTo>
                    <a:pt x="9262171" y="10293444"/>
                  </a:moveTo>
                  <a:lnTo>
                    <a:pt x="6141561" y="10293248"/>
                  </a:lnTo>
                  <a:lnTo>
                    <a:pt x="6141477" y="10293051"/>
                  </a:lnTo>
                  <a:lnTo>
                    <a:pt x="9199543" y="10293400"/>
                  </a:lnTo>
                  <a:lnTo>
                    <a:pt x="9262171" y="10293444"/>
                  </a:lnTo>
                  <a:close/>
                </a:path>
                <a:path w="18289270" h="10299700">
                  <a:moveTo>
                    <a:pt x="9199543" y="10293400"/>
                  </a:moveTo>
                  <a:lnTo>
                    <a:pt x="6141477" y="10293051"/>
                  </a:lnTo>
                  <a:lnTo>
                    <a:pt x="6140703" y="10291230"/>
                  </a:lnTo>
                  <a:lnTo>
                    <a:pt x="9199543" y="10293400"/>
                  </a:lnTo>
                  <a:close/>
                </a:path>
                <a:path w="18289270" h="10299700">
                  <a:moveTo>
                    <a:pt x="6085600" y="10287250"/>
                  </a:moveTo>
                  <a:lnTo>
                    <a:pt x="6088645" y="10287445"/>
                  </a:lnTo>
                  <a:lnTo>
                    <a:pt x="6054387" y="10287442"/>
                  </a:lnTo>
                  <a:lnTo>
                    <a:pt x="6053832" y="10287248"/>
                  </a:lnTo>
                  <a:lnTo>
                    <a:pt x="6085600" y="10287250"/>
                  </a:lnTo>
                  <a:close/>
                </a:path>
                <a:path w="18289270" h="10299700">
                  <a:moveTo>
                    <a:pt x="5931977" y="10246352"/>
                  </a:moveTo>
                  <a:lnTo>
                    <a:pt x="5983020" y="10249618"/>
                  </a:lnTo>
                  <a:lnTo>
                    <a:pt x="6077870" y="10281138"/>
                  </a:lnTo>
                  <a:lnTo>
                    <a:pt x="6088313" y="10287250"/>
                  </a:lnTo>
                  <a:lnTo>
                    <a:pt x="6053832" y="10287248"/>
                  </a:lnTo>
                  <a:lnTo>
                    <a:pt x="6026862" y="10277851"/>
                  </a:lnTo>
                  <a:lnTo>
                    <a:pt x="5931977" y="10246352"/>
                  </a:lnTo>
                  <a:close/>
                </a:path>
                <a:path w="18289270" h="10299700">
                  <a:moveTo>
                    <a:pt x="6139895" y="10289330"/>
                  </a:moveTo>
                  <a:lnTo>
                    <a:pt x="6139966" y="10289497"/>
                  </a:lnTo>
                  <a:lnTo>
                    <a:pt x="6092115" y="10289476"/>
                  </a:lnTo>
                  <a:lnTo>
                    <a:pt x="6091833" y="10289311"/>
                  </a:lnTo>
                  <a:lnTo>
                    <a:pt x="6139895" y="10289330"/>
                  </a:lnTo>
                  <a:close/>
                </a:path>
                <a:path w="18289270" h="10299700">
                  <a:moveTo>
                    <a:pt x="6139697" y="10288865"/>
                  </a:moveTo>
                  <a:lnTo>
                    <a:pt x="6139759" y="10289012"/>
                  </a:lnTo>
                  <a:lnTo>
                    <a:pt x="6091255" y="10288973"/>
                  </a:lnTo>
                  <a:lnTo>
                    <a:pt x="6091043" y="10288849"/>
                  </a:lnTo>
                  <a:lnTo>
                    <a:pt x="6139697" y="10288865"/>
                  </a:lnTo>
                  <a:close/>
                </a:path>
                <a:path w="18289270" h="10299700">
                  <a:moveTo>
                    <a:pt x="6139482" y="10288360"/>
                  </a:moveTo>
                  <a:lnTo>
                    <a:pt x="6139673" y="10288808"/>
                  </a:lnTo>
                  <a:lnTo>
                    <a:pt x="6090947" y="10288793"/>
                  </a:lnTo>
                  <a:lnTo>
                    <a:pt x="6090136" y="10288318"/>
                  </a:lnTo>
                  <a:lnTo>
                    <a:pt x="6139482" y="10288360"/>
                  </a:lnTo>
                  <a:close/>
                </a:path>
                <a:path w="18289270" h="10299700">
                  <a:moveTo>
                    <a:pt x="6139363" y="10288079"/>
                  </a:moveTo>
                  <a:lnTo>
                    <a:pt x="6139455" y="10288295"/>
                  </a:lnTo>
                  <a:lnTo>
                    <a:pt x="6090078" y="10288284"/>
                  </a:lnTo>
                  <a:lnTo>
                    <a:pt x="6089711" y="10288069"/>
                  </a:lnTo>
                  <a:lnTo>
                    <a:pt x="6139363" y="10288079"/>
                  </a:lnTo>
                  <a:close/>
                </a:path>
                <a:path w="18289270" h="10299700">
                  <a:moveTo>
                    <a:pt x="6234328" y="10290959"/>
                  </a:moveTo>
                  <a:lnTo>
                    <a:pt x="6234769" y="10291151"/>
                  </a:lnTo>
                  <a:lnTo>
                    <a:pt x="6140642" y="10291087"/>
                  </a:lnTo>
                  <a:lnTo>
                    <a:pt x="6140562" y="10290899"/>
                  </a:lnTo>
                  <a:lnTo>
                    <a:pt x="6234328" y="10290959"/>
                  </a:lnTo>
                  <a:close/>
                </a:path>
                <a:path w="18289270" h="10299700">
                  <a:moveTo>
                    <a:pt x="6233253" y="10290492"/>
                  </a:moveTo>
                  <a:lnTo>
                    <a:pt x="6234201" y="10290904"/>
                  </a:lnTo>
                  <a:lnTo>
                    <a:pt x="6140539" y="10290844"/>
                  </a:lnTo>
                  <a:lnTo>
                    <a:pt x="6140366" y="10290438"/>
                  </a:lnTo>
                  <a:lnTo>
                    <a:pt x="6233253" y="10290492"/>
                  </a:lnTo>
                  <a:close/>
                </a:path>
                <a:path w="18289270" h="10299700">
                  <a:moveTo>
                    <a:pt x="6139012" y="10287254"/>
                  </a:moveTo>
                  <a:lnTo>
                    <a:pt x="6139095" y="10287450"/>
                  </a:lnTo>
                  <a:lnTo>
                    <a:pt x="6088645" y="10287445"/>
                  </a:lnTo>
                  <a:lnTo>
                    <a:pt x="6088313" y="10287250"/>
                  </a:lnTo>
                  <a:lnTo>
                    <a:pt x="6139012" y="10287254"/>
                  </a:lnTo>
                  <a:close/>
                </a:path>
                <a:path w="18289270" h="10299700">
                  <a:moveTo>
                    <a:pt x="6232360" y="10290104"/>
                  </a:moveTo>
                  <a:lnTo>
                    <a:pt x="6233253" y="10290492"/>
                  </a:lnTo>
                  <a:lnTo>
                    <a:pt x="6140366" y="10290438"/>
                  </a:lnTo>
                  <a:lnTo>
                    <a:pt x="6140204" y="10290057"/>
                  </a:lnTo>
                  <a:lnTo>
                    <a:pt x="6232360" y="10290104"/>
                  </a:lnTo>
                  <a:close/>
                </a:path>
                <a:path w="18289270" h="10299700">
                  <a:moveTo>
                    <a:pt x="6231070" y="10289544"/>
                  </a:moveTo>
                  <a:lnTo>
                    <a:pt x="6232360" y="10290104"/>
                  </a:lnTo>
                  <a:lnTo>
                    <a:pt x="6140204" y="10290057"/>
                  </a:lnTo>
                  <a:lnTo>
                    <a:pt x="6139966" y="10289497"/>
                  </a:lnTo>
                  <a:lnTo>
                    <a:pt x="6231070" y="10289544"/>
                  </a:lnTo>
                  <a:close/>
                </a:path>
                <a:path w="18289270" h="10299700">
                  <a:moveTo>
                    <a:pt x="6230662" y="10289367"/>
                  </a:moveTo>
                  <a:lnTo>
                    <a:pt x="6231050" y="10289535"/>
                  </a:lnTo>
                  <a:lnTo>
                    <a:pt x="6139966" y="10289497"/>
                  </a:lnTo>
                  <a:lnTo>
                    <a:pt x="6139895" y="10289330"/>
                  </a:lnTo>
                  <a:lnTo>
                    <a:pt x="6230662" y="10289367"/>
                  </a:lnTo>
                  <a:close/>
                </a:path>
                <a:path w="18289270" h="10299700">
                  <a:moveTo>
                    <a:pt x="6201725" y="10289061"/>
                  </a:moveTo>
                  <a:lnTo>
                    <a:pt x="6206353" y="10289357"/>
                  </a:lnTo>
                  <a:lnTo>
                    <a:pt x="6139895" y="10289330"/>
                  </a:lnTo>
                  <a:lnTo>
                    <a:pt x="6139759" y="10289012"/>
                  </a:lnTo>
                  <a:lnTo>
                    <a:pt x="6201725" y="10289061"/>
                  </a:lnTo>
                  <a:close/>
                </a:path>
                <a:path w="18289270" h="10299700">
                  <a:moveTo>
                    <a:pt x="6198057" y="10288826"/>
                  </a:moveTo>
                  <a:lnTo>
                    <a:pt x="6198956" y="10288884"/>
                  </a:lnTo>
                  <a:lnTo>
                    <a:pt x="6139697" y="10288865"/>
                  </a:lnTo>
                  <a:lnTo>
                    <a:pt x="6198057" y="10288826"/>
                  </a:lnTo>
                  <a:close/>
                </a:path>
                <a:path w="18289270" h="10299700">
                  <a:moveTo>
                    <a:pt x="6196373" y="10288308"/>
                  </a:moveTo>
                  <a:lnTo>
                    <a:pt x="6196664" y="10288409"/>
                  </a:lnTo>
                  <a:lnTo>
                    <a:pt x="6139482" y="10288360"/>
                  </a:lnTo>
                  <a:lnTo>
                    <a:pt x="6196373" y="10288308"/>
                  </a:lnTo>
                  <a:close/>
                </a:path>
                <a:path w="18289270" h="10299700">
                  <a:moveTo>
                    <a:pt x="6195738" y="10288090"/>
                  </a:moveTo>
                  <a:lnTo>
                    <a:pt x="6196373" y="10288308"/>
                  </a:lnTo>
                  <a:lnTo>
                    <a:pt x="6139455" y="10288295"/>
                  </a:lnTo>
                  <a:lnTo>
                    <a:pt x="6139363" y="10288079"/>
                  </a:lnTo>
                  <a:lnTo>
                    <a:pt x="6195738" y="10288090"/>
                  </a:lnTo>
                  <a:close/>
                </a:path>
                <a:path w="18289270" h="10299700">
                  <a:moveTo>
                    <a:pt x="6193896" y="10287455"/>
                  </a:moveTo>
                  <a:lnTo>
                    <a:pt x="6195738" y="10288090"/>
                  </a:lnTo>
                  <a:lnTo>
                    <a:pt x="6139363" y="10288079"/>
                  </a:lnTo>
                  <a:lnTo>
                    <a:pt x="6139095" y="10287450"/>
                  </a:lnTo>
                  <a:lnTo>
                    <a:pt x="6193896" y="10287455"/>
                  </a:lnTo>
                  <a:close/>
                </a:path>
                <a:path w="18289270" h="10299700">
                  <a:moveTo>
                    <a:pt x="6193321" y="10287257"/>
                  </a:moveTo>
                  <a:lnTo>
                    <a:pt x="6193896" y="10287455"/>
                  </a:lnTo>
                  <a:lnTo>
                    <a:pt x="6139095" y="10287450"/>
                  </a:lnTo>
                  <a:lnTo>
                    <a:pt x="6139012" y="10287254"/>
                  </a:lnTo>
                  <a:lnTo>
                    <a:pt x="6193321" y="10287257"/>
                  </a:lnTo>
                  <a:close/>
                </a:path>
                <a:path w="18289270" h="10299700">
                  <a:moveTo>
                    <a:pt x="6192839" y="10287091"/>
                  </a:moveTo>
                  <a:lnTo>
                    <a:pt x="6193321" y="10287257"/>
                  </a:lnTo>
                  <a:lnTo>
                    <a:pt x="6139012" y="10287254"/>
                  </a:lnTo>
                  <a:lnTo>
                    <a:pt x="6138048" y="10284987"/>
                  </a:lnTo>
                  <a:lnTo>
                    <a:pt x="6170592" y="10287069"/>
                  </a:lnTo>
                  <a:lnTo>
                    <a:pt x="6192839" y="10287091"/>
                  </a:lnTo>
                  <a:close/>
                </a:path>
                <a:path w="18289270" h="10299700">
                  <a:moveTo>
                    <a:pt x="6293100" y="10291191"/>
                  </a:moveTo>
                  <a:lnTo>
                    <a:pt x="6234833" y="10291179"/>
                  </a:lnTo>
                  <a:lnTo>
                    <a:pt x="6293100" y="10291191"/>
                  </a:lnTo>
                  <a:close/>
                </a:path>
                <a:path w="18289270" h="10299700">
                  <a:moveTo>
                    <a:pt x="6229573" y="10288894"/>
                  </a:moveTo>
                  <a:lnTo>
                    <a:pt x="6230010" y="10289083"/>
                  </a:lnTo>
                  <a:lnTo>
                    <a:pt x="6201725" y="10289061"/>
                  </a:lnTo>
                  <a:lnTo>
                    <a:pt x="6198956" y="10288884"/>
                  </a:lnTo>
                  <a:lnTo>
                    <a:pt x="6229573" y="10288894"/>
                  </a:lnTo>
                  <a:close/>
                </a:path>
                <a:path w="18289270" h="10299700">
                  <a:moveTo>
                    <a:pt x="6228519" y="10288436"/>
                  </a:moveTo>
                  <a:lnTo>
                    <a:pt x="6229441" y="10288836"/>
                  </a:lnTo>
                  <a:lnTo>
                    <a:pt x="6198057" y="10288826"/>
                  </a:lnTo>
                  <a:lnTo>
                    <a:pt x="6197835" y="10288812"/>
                  </a:lnTo>
                  <a:lnTo>
                    <a:pt x="6196664" y="10288409"/>
                  </a:lnTo>
                  <a:lnTo>
                    <a:pt x="6228519" y="10288436"/>
                  </a:lnTo>
                  <a:close/>
                </a:path>
                <a:path w="18289270" h="10299700">
                  <a:moveTo>
                    <a:pt x="5716221" y="10143468"/>
                  </a:moveTo>
                  <a:lnTo>
                    <a:pt x="5779897" y="10147542"/>
                  </a:lnTo>
                  <a:lnTo>
                    <a:pt x="5991924" y="10218462"/>
                  </a:lnTo>
                  <a:lnTo>
                    <a:pt x="6052546" y="10239018"/>
                  </a:lnTo>
                  <a:lnTo>
                    <a:pt x="6192839" y="10287091"/>
                  </a:lnTo>
                  <a:lnTo>
                    <a:pt x="6170592" y="10287069"/>
                  </a:lnTo>
                  <a:lnTo>
                    <a:pt x="6138048" y="10284987"/>
                  </a:lnTo>
                  <a:lnTo>
                    <a:pt x="6088079" y="10267840"/>
                  </a:lnTo>
                  <a:lnTo>
                    <a:pt x="6045287" y="10240875"/>
                  </a:lnTo>
                  <a:lnTo>
                    <a:pt x="5976409" y="10217470"/>
                  </a:lnTo>
                  <a:lnTo>
                    <a:pt x="5952920" y="10209514"/>
                  </a:lnTo>
                  <a:lnTo>
                    <a:pt x="5905505" y="10206481"/>
                  </a:lnTo>
                  <a:lnTo>
                    <a:pt x="5716221" y="10143468"/>
                  </a:lnTo>
                  <a:close/>
                </a:path>
                <a:path w="18289270" h="10299700">
                  <a:moveTo>
                    <a:pt x="6088079" y="10267840"/>
                  </a:moveTo>
                  <a:lnTo>
                    <a:pt x="6138048" y="10284987"/>
                  </a:lnTo>
                  <a:lnTo>
                    <a:pt x="6135733" y="10284839"/>
                  </a:lnTo>
                  <a:lnTo>
                    <a:pt x="6090242" y="10269203"/>
                  </a:lnTo>
                  <a:lnTo>
                    <a:pt x="6088079" y="10267840"/>
                  </a:lnTo>
                  <a:close/>
                </a:path>
                <a:path w="18289270" h="10299700">
                  <a:moveTo>
                    <a:pt x="5643060" y="10240596"/>
                  </a:moveTo>
                  <a:lnTo>
                    <a:pt x="5691522" y="10243696"/>
                  </a:lnTo>
                  <a:lnTo>
                    <a:pt x="5739589" y="10259497"/>
                  </a:lnTo>
                  <a:lnTo>
                    <a:pt x="5690840" y="10256378"/>
                  </a:lnTo>
                  <a:lnTo>
                    <a:pt x="5643060" y="10240596"/>
                  </a:lnTo>
                  <a:close/>
                </a:path>
                <a:path w="18289270" h="10299700">
                  <a:moveTo>
                    <a:pt x="5542709" y="10234176"/>
                  </a:moveTo>
                  <a:lnTo>
                    <a:pt x="5643060" y="10240596"/>
                  </a:lnTo>
                  <a:lnTo>
                    <a:pt x="5690840" y="10256378"/>
                  </a:lnTo>
                  <a:lnTo>
                    <a:pt x="5590560" y="10249963"/>
                  </a:lnTo>
                  <a:lnTo>
                    <a:pt x="5542709" y="10234176"/>
                  </a:lnTo>
                  <a:close/>
                </a:path>
                <a:path w="18289270" h="10299700">
                  <a:moveTo>
                    <a:pt x="4915129" y="10194028"/>
                  </a:moveTo>
                  <a:lnTo>
                    <a:pt x="5007776" y="10199955"/>
                  </a:lnTo>
                  <a:lnTo>
                    <a:pt x="4958384" y="10209521"/>
                  </a:lnTo>
                  <a:lnTo>
                    <a:pt x="4865874" y="10203603"/>
                  </a:lnTo>
                  <a:lnTo>
                    <a:pt x="4915129" y="10194028"/>
                  </a:lnTo>
                  <a:close/>
                </a:path>
                <a:path w="18289270" h="10299700">
                  <a:moveTo>
                    <a:pt x="4813008" y="10187495"/>
                  </a:moveTo>
                  <a:lnTo>
                    <a:pt x="4915129" y="10194028"/>
                  </a:lnTo>
                  <a:lnTo>
                    <a:pt x="4865874" y="10203603"/>
                  </a:lnTo>
                  <a:lnTo>
                    <a:pt x="4763504" y="10197054"/>
                  </a:lnTo>
                  <a:lnTo>
                    <a:pt x="4813008" y="10187495"/>
                  </a:lnTo>
                  <a:close/>
                </a:path>
                <a:path w="18289270" h="10299700">
                  <a:moveTo>
                    <a:pt x="4730982" y="10182247"/>
                  </a:moveTo>
                  <a:lnTo>
                    <a:pt x="4813008" y="10187495"/>
                  </a:lnTo>
                  <a:lnTo>
                    <a:pt x="4763504" y="10197054"/>
                  </a:lnTo>
                  <a:lnTo>
                    <a:pt x="4681759" y="10191824"/>
                  </a:lnTo>
                  <a:lnTo>
                    <a:pt x="4730982" y="10182247"/>
                  </a:lnTo>
                  <a:close/>
                </a:path>
                <a:path w="18289270" h="10299700">
                  <a:moveTo>
                    <a:pt x="4282188" y="10140811"/>
                  </a:moveTo>
                  <a:lnTo>
                    <a:pt x="4318632" y="10143142"/>
                  </a:lnTo>
                  <a:lnTo>
                    <a:pt x="4219890" y="10162277"/>
                  </a:lnTo>
                  <a:lnTo>
                    <a:pt x="4183471" y="10159948"/>
                  </a:lnTo>
                  <a:lnTo>
                    <a:pt x="4282188" y="10140811"/>
                  </a:lnTo>
                  <a:close/>
                </a:path>
                <a:path w="18289270" h="10299700">
                  <a:moveTo>
                    <a:pt x="4238139" y="10137993"/>
                  </a:moveTo>
                  <a:lnTo>
                    <a:pt x="4282188" y="10140811"/>
                  </a:lnTo>
                  <a:lnTo>
                    <a:pt x="4183471" y="10159948"/>
                  </a:lnTo>
                  <a:lnTo>
                    <a:pt x="4139564" y="10157139"/>
                  </a:lnTo>
                  <a:lnTo>
                    <a:pt x="4238139" y="10137993"/>
                  </a:lnTo>
                  <a:close/>
                </a:path>
                <a:path w="18289270" h="10299700">
                  <a:moveTo>
                    <a:pt x="6748197" y="10291289"/>
                  </a:moveTo>
                  <a:lnTo>
                    <a:pt x="6234769" y="10291151"/>
                  </a:lnTo>
                  <a:lnTo>
                    <a:pt x="6234328" y="10290959"/>
                  </a:lnTo>
                  <a:lnTo>
                    <a:pt x="6748197" y="10291289"/>
                  </a:lnTo>
                  <a:close/>
                </a:path>
                <a:path w="18289270" h="10299700">
                  <a:moveTo>
                    <a:pt x="6870048" y="10291316"/>
                  </a:moveTo>
                  <a:lnTo>
                    <a:pt x="6748197" y="10291289"/>
                  </a:lnTo>
                  <a:lnTo>
                    <a:pt x="6234328" y="10290959"/>
                  </a:lnTo>
                  <a:lnTo>
                    <a:pt x="6870048" y="10291316"/>
                  </a:lnTo>
                  <a:close/>
                </a:path>
                <a:path w="18289270" h="10299700">
                  <a:moveTo>
                    <a:pt x="6227738" y="10288096"/>
                  </a:moveTo>
                  <a:lnTo>
                    <a:pt x="6228243" y="10288316"/>
                  </a:lnTo>
                  <a:lnTo>
                    <a:pt x="6196373" y="10288308"/>
                  </a:lnTo>
                  <a:lnTo>
                    <a:pt x="6195738" y="10288090"/>
                  </a:lnTo>
                  <a:lnTo>
                    <a:pt x="6227738" y="10288096"/>
                  </a:lnTo>
                  <a:close/>
                </a:path>
                <a:path w="18289270" h="10299700">
                  <a:moveTo>
                    <a:pt x="9234765" y="10291824"/>
                  </a:moveTo>
                  <a:lnTo>
                    <a:pt x="8111170" y="10291582"/>
                  </a:lnTo>
                  <a:lnTo>
                    <a:pt x="6233245" y="10290489"/>
                  </a:lnTo>
                  <a:lnTo>
                    <a:pt x="6232360" y="10290104"/>
                  </a:lnTo>
                  <a:lnTo>
                    <a:pt x="8306888" y="10291180"/>
                  </a:lnTo>
                  <a:lnTo>
                    <a:pt x="9234765" y="10291824"/>
                  </a:lnTo>
                  <a:close/>
                </a:path>
                <a:path w="18289270" h="10299700">
                  <a:moveTo>
                    <a:pt x="6225811" y="10287259"/>
                  </a:moveTo>
                  <a:lnTo>
                    <a:pt x="6226269" y="10287458"/>
                  </a:lnTo>
                  <a:lnTo>
                    <a:pt x="6193896" y="10287455"/>
                  </a:lnTo>
                  <a:lnTo>
                    <a:pt x="6193321" y="10287257"/>
                  </a:lnTo>
                  <a:lnTo>
                    <a:pt x="6225811" y="10287259"/>
                  </a:lnTo>
                  <a:close/>
                </a:path>
                <a:path w="18289270" h="10299700">
                  <a:moveTo>
                    <a:pt x="9827294" y="10291952"/>
                  </a:moveTo>
                  <a:lnTo>
                    <a:pt x="9171848" y="10291628"/>
                  </a:lnTo>
                  <a:lnTo>
                    <a:pt x="8305938" y="10291119"/>
                  </a:lnTo>
                  <a:lnTo>
                    <a:pt x="6231055" y="10289535"/>
                  </a:lnTo>
                  <a:lnTo>
                    <a:pt x="7108774" y="10289910"/>
                  </a:lnTo>
                  <a:lnTo>
                    <a:pt x="8095355" y="10290571"/>
                  </a:lnTo>
                  <a:lnTo>
                    <a:pt x="9827294" y="10291952"/>
                  </a:lnTo>
                  <a:close/>
                </a:path>
                <a:path w="18289270" h="10299700">
                  <a:moveTo>
                    <a:pt x="5779897" y="10147542"/>
                  </a:moveTo>
                  <a:lnTo>
                    <a:pt x="5828913" y="10150677"/>
                  </a:lnTo>
                  <a:lnTo>
                    <a:pt x="6040315" y="10221558"/>
                  </a:lnTo>
                  <a:lnTo>
                    <a:pt x="6100784" y="10242104"/>
                  </a:lnTo>
                  <a:lnTo>
                    <a:pt x="6200488" y="10276256"/>
                  </a:lnTo>
                  <a:lnTo>
                    <a:pt x="6225496" y="10287122"/>
                  </a:lnTo>
                  <a:lnTo>
                    <a:pt x="6192839" y="10287091"/>
                  </a:lnTo>
                  <a:lnTo>
                    <a:pt x="6080609" y="10248582"/>
                  </a:lnTo>
                  <a:lnTo>
                    <a:pt x="6052546" y="10239018"/>
                  </a:lnTo>
                  <a:lnTo>
                    <a:pt x="5991924" y="10218462"/>
                  </a:lnTo>
                  <a:lnTo>
                    <a:pt x="5779897" y="10147542"/>
                  </a:lnTo>
                  <a:close/>
                </a:path>
                <a:path w="18289270" h="10299700">
                  <a:moveTo>
                    <a:pt x="6942344" y="10289651"/>
                  </a:moveTo>
                  <a:lnTo>
                    <a:pt x="6230662" y="10289367"/>
                  </a:lnTo>
                  <a:lnTo>
                    <a:pt x="6230010" y="10289083"/>
                  </a:lnTo>
                  <a:lnTo>
                    <a:pt x="6942344" y="10289651"/>
                  </a:lnTo>
                  <a:close/>
                </a:path>
                <a:path w="18289270" h="10299700">
                  <a:moveTo>
                    <a:pt x="10233379" y="10290968"/>
                  </a:moveTo>
                  <a:lnTo>
                    <a:pt x="7105749" y="10289717"/>
                  </a:lnTo>
                  <a:lnTo>
                    <a:pt x="6842794" y="10289572"/>
                  </a:lnTo>
                  <a:lnTo>
                    <a:pt x="6230010" y="10289083"/>
                  </a:lnTo>
                  <a:lnTo>
                    <a:pt x="6229573" y="10288894"/>
                  </a:lnTo>
                  <a:lnTo>
                    <a:pt x="6998720" y="10289143"/>
                  </a:lnTo>
                  <a:lnTo>
                    <a:pt x="6997898" y="10289090"/>
                  </a:lnTo>
                  <a:lnTo>
                    <a:pt x="8207555" y="10290120"/>
                  </a:lnTo>
                  <a:lnTo>
                    <a:pt x="8198366" y="10289532"/>
                  </a:lnTo>
                  <a:lnTo>
                    <a:pt x="8998130" y="10289791"/>
                  </a:lnTo>
                  <a:lnTo>
                    <a:pt x="8997994" y="10289783"/>
                  </a:lnTo>
                  <a:lnTo>
                    <a:pt x="10233379" y="10290968"/>
                  </a:lnTo>
                  <a:close/>
                </a:path>
                <a:path w="18289270" h="10299700">
                  <a:moveTo>
                    <a:pt x="6997898" y="10289090"/>
                  </a:moveTo>
                  <a:lnTo>
                    <a:pt x="6998720" y="10289143"/>
                  </a:lnTo>
                  <a:lnTo>
                    <a:pt x="6229573" y="10288894"/>
                  </a:lnTo>
                  <a:lnTo>
                    <a:pt x="6229441" y="10288836"/>
                  </a:lnTo>
                  <a:lnTo>
                    <a:pt x="6997898" y="10289090"/>
                  </a:lnTo>
                  <a:close/>
                </a:path>
                <a:path w="18289270" h="10299700">
                  <a:moveTo>
                    <a:pt x="6974974" y="10289071"/>
                  </a:moveTo>
                  <a:lnTo>
                    <a:pt x="6229441" y="10288836"/>
                  </a:lnTo>
                  <a:lnTo>
                    <a:pt x="6228519" y="10288436"/>
                  </a:lnTo>
                  <a:lnTo>
                    <a:pt x="6974974" y="10289071"/>
                  </a:lnTo>
                  <a:close/>
                </a:path>
                <a:path w="18289270" h="10299700">
                  <a:moveTo>
                    <a:pt x="8882530" y="10289672"/>
                  </a:moveTo>
                  <a:lnTo>
                    <a:pt x="7096250" y="10289109"/>
                  </a:lnTo>
                  <a:lnTo>
                    <a:pt x="6833073" y="10288950"/>
                  </a:lnTo>
                  <a:lnTo>
                    <a:pt x="6228519" y="10288436"/>
                  </a:lnTo>
                  <a:lnTo>
                    <a:pt x="6228243" y="10288316"/>
                  </a:lnTo>
                  <a:lnTo>
                    <a:pt x="7086954" y="10288514"/>
                  </a:lnTo>
                  <a:lnTo>
                    <a:pt x="8069100" y="10288891"/>
                  </a:lnTo>
                  <a:lnTo>
                    <a:pt x="8882530" y="10289672"/>
                  </a:lnTo>
                  <a:close/>
                </a:path>
                <a:path w="18289270" h="10299700">
                  <a:moveTo>
                    <a:pt x="7500813" y="10288346"/>
                  </a:moveTo>
                  <a:lnTo>
                    <a:pt x="6227738" y="10288096"/>
                  </a:lnTo>
                  <a:lnTo>
                    <a:pt x="6226269" y="10287458"/>
                  </a:lnTo>
                  <a:lnTo>
                    <a:pt x="6690022" y="10287568"/>
                  </a:lnTo>
                  <a:lnTo>
                    <a:pt x="7500813" y="10288346"/>
                  </a:lnTo>
                  <a:close/>
                </a:path>
                <a:path w="18289270" h="10299700">
                  <a:moveTo>
                    <a:pt x="6377967" y="10287268"/>
                  </a:moveTo>
                  <a:lnTo>
                    <a:pt x="6225811" y="10287259"/>
                  </a:lnTo>
                  <a:lnTo>
                    <a:pt x="6225496" y="10287122"/>
                  </a:lnTo>
                  <a:lnTo>
                    <a:pt x="6377967" y="10287268"/>
                  </a:lnTo>
                  <a:close/>
                </a:path>
                <a:path w="18289270" h="10299700">
                  <a:moveTo>
                    <a:pt x="10196473" y="10293503"/>
                  </a:moveTo>
                  <a:lnTo>
                    <a:pt x="9258761" y="10293226"/>
                  </a:lnTo>
                  <a:lnTo>
                    <a:pt x="6293100" y="10291191"/>
                  </a:lnTo>
                  <a:lnTo>
                    <a:pt x="6748197" y="10291289"/>
                  </a:lnTo>
                  <a:lnTo>
                    <a:pt x="10196473" y="10293503"/>
                  </a:lnTo>
                  <a:close/>
                </a:path>
                <a:path w="18289270" h="10299700">
                  <a:moveTo>
                    <a:pt x="5703404" y="10231730"/>
                  </a:moveTo>
                  <a:lnTo>
                    <a:pt x="5755444" y="10235059"/>
                  </a:lnTo>
                  <a:lnTo>
                    <a:pt x="5803269" y="10250845"/>
                  </a:lnTo>
                  <a:lnTo>
                    <a:pt x="5751299" y="10247520"/>
                  </a:lnTo>
                  <a:lnTo>
                    <a:pt x="5703404" y="10231730"/>
                  </a:lnTo>
                  <a:close/>
                </a:path>
                <a:path w="18289270" h="10299700">
                  <a:moveTo>
                    <a:pt x="5594588" y="10224769"/>
                  </a:moveTo>
                  <a:lnTo>
                    <a:pt x="5703404" y="10231730"/>
                  </a:lnTo>
                  <a:lnTo>
                    <a:pt x="5751299" y="10247520"/>
                  </a:lnTo>
                  <a:lnTo>
                    <a:pt x="5642647" y="10240569"/>
                  </a:lnTo>
                  <a:lnTo>
                    <a:pt x="5594588" y="10224769"/>
                  </a:lnTo>
                  <a:close/>
                </a:path>
                <a:path w="18289270" h="10299700">
                  <a:moveTo>
                    <a:pt x="5498134" y="10218598"/>
                  </a:moveTo>
                  <a:lnTo>
                    <a:pt x="5594588" y="10224769"/>
                  </a:lnTo>
                  <a:lnTo>
                    <a:pt x="5642647" y="10240569"/>
                  </a:lnTo>
                  <a:lnTo>
                    <a:pt x="5545896" y="10234380"/>
                  </a:lnTo>
                  <a:lnTo>
                    <a:pt x="5498134" y="10218598"/>
                  </a:lnTo>
                  <a:close/>
                </a:path>
                <a:path w="18289270" h="10299700">
                  <a:moveTo>
                    <a:pt x="5061347" y="10190656"/>
                  </a:moveTo>
                  <a:lnTo>
                    <a:pt x="5498134" y="10218598"/>
                  </a:lnTo>
                  <a:lnTo>
                    <a:pt x="5545896" y="10234380"/>
                  </a:lnTo>
                  <a:lnTo>
                    <a:pt x="5012055" y="10200228"/>
                  </a:lnTo>
                  <a:lnTo>
                    <a:pt x="5061347" y="10190656"/>
                  </a:lnTo>
                  <a:close/>
                </a:path>
                <a:path w="18289270" h="10299700">
                  <a:moveTo>
                    <a:pt x="4911252" y="10181054"/>
                  </a:moveTo>
                  <a:lnTo>
                    <a:pt x="5061347" y="10190656"/>
                  </a:lnTo>
                  <a:lnTo>
                    <a:pt x="5012055" y="10200228"/>
                  </a:lnTo>
                  <a:lnTo>
                    <a:pt x="4861717" y="10190611"/>
                  </a:lnTo>
                  <a:lnTo>
                    <a:pt x="4911252" y="10181054"/>
                  </a:lnTo>
                  <a:close/>
                </a:path>
                <a:path w="18289270" h="10299700">
                  <a:moveTo>
                    <a:pt x="4828676" y="10175771"/>
                  </a:moveTo>
                  <a:lnTo>
                    <a:pt x="4911252" y="10181054"/>
                  </a:lnTo>
                  <a:lnTo>
                    <a:pt x="4861717" y="10190611"/>
                  </a:lnTo>
                  <a:lnTo>
                    <a:pt x="4779414" y="10185346"/>
                  </a:lnTo>
                  <a:lnTo>
                    <a:pt x="4828676" y="10175771"/>
                  </a:lnTo>
                  <a:close/>
                </a:path>
                <a:path w="18289270" h="10299700">
                  <a:moveTo>
                    <a:pt x="4735111" y="10169786"/>
                  </a:moveTo>
                  <a:lnTo>
                    <a:pt x="4828676" y="10175771"/>
                  </a:lnTo>
                  <a:lnTo>
                    <a:pt x="4779414" y="10185346"/>
                  </a:lnTo>
                  <a:lnTo>
                    <a:pt x="4685818" y="10179358"/>
                  </a:lnTo>
                  <a:lnTo>
                    <a:pt x="4735111" y="10169786"/>
                  </a:lnTo>
                  <a:close/>
                </a:path>
                <a:path w="18289270" h="10299700">
                  <a:moveTo>
                    <a:pt x="3841214" y="10074423"/>
                  </a:moveTo>
                  <a:lnTo>
                    <a:pt x="3876927" y="10076707"/>
                  </a:lnTo>
                  <a:lnTo>
                    <a:pt x="3676750" y="10114805"/>
                  </a:lnTo>
                  <a:lnTo>
                    <a:pt x="3640669" y="10112497"/>
                  </a:lnTo>
                  <a:lnTo>
                    <a:pt x="3841214" y="10074423"/>
                  </a:lnTo>
                  <a:close/>
                </a:path>
                <a:path w="18289270" h="10299700">
                  <a:moveTo>
                    <a:pt x="15815735" y="10287851"/>
                  </a:moveTo>
                  <a:lnTo>
                    <a:pt x="15815720" y="10288357"/>
                  </a:lnTo>
                  <a:lnTo>
                    <a:pt x="6688983" y="10287501"/>
                  </a:lnTo>
                  <a:lnTo>
                    <a:pt x="6377967" y="10287268"/>
                  </a:lnTo>
                  <a:lnTo>
                    <a:pt x="15815735" y="10287851"/>
                  </a:lnTo>
                  <a:close/>
                </a:path>
                <a:path w="18289270" h="10299700">
                  <a:moveTo>
                    <a:pt x="5907513" y="10206610"/>
                  </a:moveTo>
                  <a:lnTo>
                    <a:pt x="5952920" y="10209514"/>
                  </a:lnTo>
                  <a:lnTo>
                    <a:pt x="5976409" y="10217470"/>
                  </a:lnTo>
                  <a:lnTo>
                    <a:pt x="6045287" y="10240875"/>
                  </a:lnTo>
                  <a:lnTo>
                    <a:pt x="6088079" y="10267840"/>
                  </a:lnTo>
                  <a:lnTo>
                    <a:pt x="6020289" y="10244723"/>
                  </a:lnTo>
                  <a:lnTo>
                    <a:pt x="5992093" y="10235150"/>
                  </a:lnTo>
                  <a:lnTo>
                    <a:pt x="5931173" y="10214576"/>
                  </a:lnTo>
                  <a:lnTo>
                    <a:pt x="5907513" y="10206610"/>
                  </a:lnTo>
                  <a:close/>
                </a:path>
                <a:path w="18289270" h="10299700">
                  <a:moveTo>
                    <a:pt x="5644942" y="10177086"/>
                  </a:moveTo>
                  <a:lnTo>
                    <a:pt x="5696341" y="10180374"/>
                  </a:lnTo>
                  <a:lnTo>
                    <a:pt x="5743898" y="10196143"/>
                  </a:lnTo>
                  <a:lnTo>
                    <a:pt x="5792248" y="10199236"/>
                  </a:lnTo>
                  <a:lnTo>
                    <a:pt x="5934750" y="10246530"/>
                  </a:lnTo>
                  <a:lnTo>
                    <a:pt x="5883646" y="10243261"/>
                  </a:lnTo>
                  <a:lnTo>
                    <a:pt x="5788546" y="10211725"/>
                  </a:lnTo>
                  <a:lnTo>
                    <a:pt x="5740155" y="10208629"/>
                  </a:lnTo>
                  <a:lnTo>
                    <a:pt x="5644942" y="10177086"/>
                  </a:lnTo>
                  <a:close/>
                </a:path>
                <a:path w="18289270" h="10299700">
                  <a:moveTo>
                    <a:pt x="5726842" y="10207777"/>
                  </a:moveTo>
                  <a:lnTo>
                    <a:pt x="5788546" y="10211725"/>
                  </a:lnTo>
                  <a:lnTo>
                    <a:pt x="5883646" y="10243261"/>
                  </a:lnTo>
                  <a:lnTo>
                    <a:pt x="5821728" y="10239299"/>
                  </a:lnTo>
                  <a:lnTo>
                    <a:pt x="5726842" y="10207777"/>
                  </a:lnTo>
                  <a:close/>
                </a:path>
                <a:path w="18289270" h="10299700">
                  <a:moveTo>
                    <a:pt x="5655000" y="10203182"/>
                  </a:moveTo>
                  <a:lnTo>
                    <a:pt x="5726842" y="10207777"/>
                  </a:lnTo>
                  <a:lnTo>
                    <a:pt x="5821728" y="10239299"/>
                  </a:lnTo>
                  <a:lnTo>
                    <a:pt x="5706808" y="10231948"/>
                  </a:lnTo>
                  <a:lnTo>
                    <a:pt x="5658984" y="10216162"/>
                  </a:lnTo>
                  <a:lnTo>
                    <a:pt x="5703083" y="10218983"/>
                  </a:lnTo>
                  <a:lnTo>
                    <a:pt x="5655000" y="10203182"/>
                  </a:lnTo>
                  <a:close/>
                </a:path>
                <a:path w="18289270" h="10299700">
                  <a:moveTo>
                    <a:pt x="5606829" y="10212826"/>
                  </a:moveTo>
                  <a:lnTo>
                    <a:pt x="5658984" y="10216162"/>
                  </a:lnTo>
                  <a:lnTo>
                    <a:pt x="5706808" y="10231948"/>
                  </a:lnTo>
                  <a:lnTo>
                    <a:pt x="5654706" y="10228615"/>
                  </a:lnTo>
                  <a:lnTo>
                    <a:pt x="5606829" y="10212826"/>
                  </a:lnTo>
                  <a:close/>
                </a:path>
                <a:path w="18289270" h="10299700">
                  <a:moveTo>
                    <a:pt x="5448824" y="10202718"/>
                  </a:moveTo>
                  <a:lnTo>
                    <a:pt x="5606829" y="10212826"/>
                  </a:lnTo>
                  <a:lnTo>
                    <a:pt x="5654706" y="10228615"/>
                  </a:lnTo>
                  <a:lnTo>
                    <a:pt x="5496865" y="10218517"/>
                  </a:lnTo>
                  <a:lnTo>
                    <a:pt x="5448824" y="10202718"/>
                  </a:lnTo>
                  <a:close/>
                </a:path>
                <a:path w="18289270" h="10299700">
                  <a:moveTo>
                    <a:pt x="5107094" y="10180856"/>
                  </a:moveTo>
                  <a:lnTo>
                    <a:pt x="5448824" y="10202718"/>
                  </a:lnTo>
                  <a:lnTo>
                    <a:pt x="5496865" y="10218517"/>
                  </a:lnTo>
                  <a:lnTo>
                    <a:pt x="5057506" y="10190410"/>
                  </a:lnTo>
                  <a:lnTo>
                    <a:pt x="5107094" y="10180856"/>
                  </a:lnTo>
                  <a:close/>
                </a:path>
                <a:path w="18289270" h="10299700">
                  <a:moveTo>
                    <a:pt x="4974947" y="10172403"/>
                  </a:moveTo>
                  <a:lnTo>
                    <a:pt x="5107094" y="10180856"/>
                  </a:lnTo>
                  <a:lnTo>
                    <a:pt x="5057506" y="10190410"/>
                  </a:lnTo>
                  <a:lnTo>
                    <a:pt x="4925632" y="10181974"/>
                  </a:lnTo>
                  <a:lnTo>
                    <a:pt x="4974947" y="10172403"/>
                  </a:lnTo>
                  <a:close/>
                </a:path>
                <a:path w="18289270" h="10299700">
                  <a:moveTo>
                    <a:pt x="4881449" y="10166421"/>
                  </a:moveTo>
                  <a:lnTo>
                    <a:pt x="4974947" y="10172403"/>
                  </a:lnTo>
                  <a:lnTo>
                    <a:pt x="4925632" y="10181974"/>
                  </a:lnTo>
                  <a:lnTo>
                    <a:pt x="4832116" y="10175991"/>
                  </a:lnTo>
                  <a:lnTo>
                    <a:pt x="4881449" y="10166421"/>
                  </a:lnTo>
                  <a:close/>
                </a:path>
                <a:path w="18289270" h="10299700">
                  <a:moveTo>
                    <a:pt x="4762961" y="10158841"/>
                  </a:moveTo>
                  <a:lnTo>
                    <a:pt x="4881449" y="10166421"/>
                  </a:lnTo>
                  <a:lnTo>
                    <a:pt x="4832116" y="10175991"/>
                  </a:lnTo>
                  <a:lnTo>
                    <a:pt x="4712857" y="10168362"/>
                  </a:lnTo>
                  <a:lnTo>
                    <a:pt x="4762961" y="10158841"/>
                  </a:lnTo>
                  <a:close/>
                </a:path>
                <a:path w="18289270" h="10299700">
                  <a:moveTo>
                    <a:pt x="4514564" y="10130225"/>
                  </a:moveTo>
                  <a:lnTo>
                    <a:pt x="4529451" y="10131177"/>
                  </a:lnTo>
                  <a:lnTo>
                    <a:pt x="4430036" y="10150269"/>
                  </a:lnTo>
                  <a:lnTo>
                    <a:pt x="4367203" y="10146250"/>
                  </a:lnTo>
                  <a:lnTo>
                    <a:pt x="4416590" y="10136683"/>
                  </a:lnTo>
                  <a:lnTo>
                    <a:pt x="4465170" y="10139791"/>
                  </a:lnTo>
                  <a:lnTo>
                    <a:pt x="4514564" y="10130225"/>
                  </a:lnTo>
                  <a:close/>
                </a:path>
                <a:path w="18289270" h="10299700">
                  <a:moveTo>
                    <a:pt x="4380135" y="10134351"/>
                  </a:moveTo>
                  <a:lnTo>
                    <a:pt x="4416590" y="10136683"/>
                  </a:lnTo>
                  <a:lnTo>
                    <a:pt x="4367203" y="10146250"/>
                  </a:lnTo>
                  <a:lnTo>
                    <a:pt x="4330753" y="10143918"/>
                  </a:lnTo>
                  <a:lnTo>
                    <a:pt x="4380135" y="10134351"/>
                  </a:lnTo>
                  <a:close/>
                </a:path>
                <a:path w="18289270" h="10299700">
                  <a:moveTo>
                    <a:pt x="4385261" y="10121953"/>
                  </a:moveTo>
                  <a:lnTo>
                    <a:pt x="4478104" y="10127892"/>
                  </a:lnTo>
                  <a:lnTo>
                    <a:pt x="4428712" y="10137458"/>
                  </a:lnTo>
                  <a:lnTo>
                    <a:pt x="4380135" y="10134351"/>
                  </a:lnTo>
                  <a:lnTo>
                    <a:pt x="4330753" y="10143918"/>
                  </a:lnTo>
                  <a:lnTo>
                    <a:pt x="4286631" y="10141095"/>
                  </a:lnTo>
                  <a:lnTo>
                    <a:pt x="4385261" y="10121953"/>
                  </a:lnTo>
                  <a:close/>
                </a:path>
                <a:path w="18289270" h="10299700">
                  <a:moveTo>
                    <a:pt x="7011490" y="10291407"/>
                  </a:moveTo>
                  <a:lnTo>
                    <a:pt x="6833381" y="10291292"/>
                  </a:lnTo>
                  <a:lnTo>
                    <a:pt x="6833629" y="10291308"/>
                  </a:lnTo>
                  <a:lnTo>
                    <a:pt x="7011490" y="10291407"/>
                  </a:lnTo>
                  <a:close/>
                </a:path>
                <a:path w="18289270" h="10299700">
                  <a:moveTo>
                    <a:pt x="5562528" y="10197266"/>
                  </a:moveTo>
                  <a:lnTo>
                    <a:pt x="5654276" y="10203135"/>
                  </a:lnTo>
                  <a:lnTo>
                    <a:pt x="5703083" y="10218983"/>
                  </a:lnTo>
                  <a:lnTo>
                    <a:pt x="5610350" y="10213051"/>
                  </a:lnTo>
                  <a:lnTo>
                    <a:pt x="5562528" y="10197266"/>
                  </a:lnTo>
                  <a:close/>
                </a:path>
                <a:path w="18289270" h="10299700">
                  <a:moveTo>
                    <a:pt x="5412986" y="10187699"/>
                  </a:moveTo>
                  <a:lnTo>
                    <a:pt x="5562528" y="10197266"/>
                  </a:lnTo>
                  <a:lnTo>
                    <a:pt x="5610350" y="10213051"/>
                  </a:lnTo>
                  <a:lnTo>
                    <a:pt x="5460822" y="10203485"/>
                  </a:lnTo>
                  <a:lnTo>
                    <a:pt x="5412986" y="10187699"/>
                  </a:lnTo>
                  <a:close/>
                </a:path>
                <a:path w="18289270" h="10299700">
                  <a:moveTo>
                    <a:pt x="5169938" y="10172151"/>
                  </a:moveTo>
                  <a:lnTo>
                    <a:pt x="5412986" y="10187699"/>
                  </a:lnTo>
                  <a:lnTo>
                    <a:pt x="5460822" y="10203485"/>
                  </a:lnTo>
                  <a:lnTo>
                    <a:pt x="5120559" y="10181718"/>
                  </a:lnTo>
                  <a:lnTo>
                    <a:pt x="5169938" y="10172151"/>
                  </a:lnTo>
                  <a:close/>
                </a:path>
                <a:path w="18289270" h="10299700">
                  <a:moveTo>
                    <a:pt x="5027896" y="10163064"/>
                  </a:moveTo>
                  <a:lnTo>
                    <a:pt x="5169938" y="10172151"/>
                  </a:lnTo>
                  <a:lnTo>
                    <a:pt x="5120559" y="10181718"/>
                  </a:lnTo>
                  <a:lnTo>
                    <a:pt x="4978529" y="10172632"/>
                  </a:lnTo>
                  <a:lnTo>
                    <a:pt x="5027896" y="10163064"/>
                  </a:lnTo>
                  <a:close/>
                </a:path>
                <a:path w="18289270" h="10299700">
                  <a:moveTo>
                    <a:pt x="4862423" y="10152478"/>
                  </a:moveTo>
                  <a:lnTo>
                    <a:pt x="5027896" y="10163064"/>
                  </a:lnTo>
                  <a:lnTo>
                    <a:pt x="4978529" y="10172632"/>
                  </a:lnTo>
                  <a:lnTo>
                    <a:pt x="4812276" y="10161996"/>
                  </a:lnTo>
                  <a:lnTo>
                    <a:pt x="4862423" y="10152478"/>
                  </a:lnTo>
                  <a:close/>
                </a:path>
                <a:path w="18289270" h="10299700">
                  <a:moveTo>
                    <a:pt x="4478104" y="10127892"/>
                  </a:moveTo>
                  <a:lnTo>
                    <a:pt x="4514564" y="10130225"/>
                  </a:lnTo>
                  <a:lnTo>
                    <a:pt x="4465170" y="10139791"/>
                  </a:lnTo>
                  <a:lnTo>
                    <a:pt x="4428712" y="10137458"/>
                  </a:lnTo>
                  <a:lnTo>
                    <a:pt x="4478104" y="10127892"/>
                  </a:lnTo>
                  <a:close/>
                </a:path>
                <a:path w="18289270" h="10299700">
                  <a:moveTo>
                    <a:pt x="11558852" y="10293589"/>
                  </a:moveTo>
                  <a:lnTo>
                    <a:pt x="10273079" y="10293508"/>
                  </a:lnTo>
                  <a:lnTo>
                    <a:pt x="6870048" y="10291316"/>
                  </a:lnTo>
                  <a:lnTo>
                    <a:pt x="8111170" y="10291582"/>
                  </a:lnTo>
                  <a:lnTo>
                    <a:pt x="11250883" y="10293405"/>
                  </a:lnTo>
                  <a:lnTo>
                    <a:pt x="11250087" y="10293354"/>
                  </a:lnTo>
                  <a:lnTo>
                    <a:pt x="11558852" y="10293589"/>
                  </a:lnTo>
                  <a:close/>
                </a:path>
                <a:path w="18289270" h="10299700">
                  <a:moveTo>
                    <a:pt x="8820670" y="10290641"/>
                  </a:moveTo>
                  <a:lnTo>
                    <a:pt x="8091593" y="10290330"/>
                  </a:lnTo>
                  <a:lnTo>
                    <a:pt x="7106776" y="10289783"/>
                  </a:lnTo>
                  <a:lnTo>
                    <a:pt x="6942344" y="10289651"/>
                  </a:lnTo>
                  <a:lnTo>
                    <a:pt x="8208149" y="10290158"/>
                  </a:lnTo>
                  <a:lnTo>
                    <a:pt x="8207555" y="10290120"/>
                  </a:lnTo>
                  <a:lnTo>
                    <a:pt x="8820670" y="10290641"/>
                  </a:lnTo>
                  <a:close/>
                </a:path>
                <a:path w="18289270" h="10299700">
                  <a:moveTo>
                    <a:pt x="8198366" y="10289532"/>
                  </a:moveTo>
                  <a:lnTo>
                    <a:pt x="8207555" y="10290120"/>
                  </a:lnTo>
                  <a:lnTo>
                    <a:pt x="6997898" y="10289090"/>
                  </a:lnTo>
                  <a:lnTo>
                    <a:pt x="6998720" y="10289143"/>
                  </a:lnTo>
                  <a:lnTo>
                    <a:pt x="8198366" y="10289532"/>
                  </a:lnTo>
                  <a:close/>
                </a:path>
                <a:path w="18289270" h="10299700">
                  <a:moveTo>
                    <a:pt x="5535144" y="10170062"/>
                  </a:moveTo>
                  <a:lnTo>
                    <a:pt x="5644942" y="10177086"/>
                  </a:lnTo>
                  <a:lnTo>
                    <a:pt x="5740155" y="10208629"/>
                  </a:lnTo>
                  <a:lnTo>
                    <a:pt x="5678549" y="10204688"/>
                  </a:lnTo>
                  <a:lnTo>
                    <a:pt x="5631041" y="10188923"/>
                  </a:lnTo>
                  <a:lnTo>
                    <a:pt x="5582699" y="10185830"/>
                  </a:lnTo>
                  <a:lnTo>
                    <a:pt x="5535144" y="10170062"/>
                  </a:lnTo>
                  <a:close/>
                </a:path>
                <a:path w="18289270" h="10299700">
                  <a:moveTo>
                    <a:pt x="5557997" y="10184250"/>
                  </a:moveTo>
                  <a:lnTo>
                    <a:pt x="5631041" y="10188923"/>
                  </a:lnTo>
                  <a:lnTo>
                    <a:pt x="5678549" y="10204688"/>
                  </a:lnTo>
                  <a:lnTo>
                    <a:pt x="5606097" y="10200053"/>
                  </a:lnTo>
                  <a:lnTo>
                    <a:pt x="5557997" y="10184250"/>
                  </a:lnTo>
                  <a:close/>
                </a:path>
                <a:path w="18289270" h="10299700">
                  <a:moveTo>
                    <a:pt x="5060782" y="10152442"/>
                  </a:moveTo>
                  <a:lnTo>
                    <a:pt x="5506309" y="10180943"/>
                  </a:lnTo>
                  <a:lnTo>
                    <a:pt x="5555077" y="10196789"/>
                  </a:lnTo>
                  <a:lnTo>
                    <a:pt x="5010555" y="10161955"/>
                  </a:lnTo>
                  <a:lnTo>
                    <a:pt x="5060782" y="10152442"/>
                  </a:lnTo>
                  <a:close/>
                </a:path>
                <a:path w="18289270" h="10299700">
                  <a:moveTo>
                    <a:pt x="4612546" y="10123767"/>
                  </a:moveTo>
                  <a:lnTo>
                    <a:pt x="4677014" y="10127891"/>
                  </a:lnTo>
                  <a:lnTo>
                    <a:pt x="4627279" y="10137435"/>
                  </a:lnTo>
                  <a:lnTo>
                    <a:pt x="4563150" y="10133333"/>
                  </a:lnTo>
                  <a:lnTo>
                    <a:pt x="4612546" y="10123767"/>
                  </a:lnTo>
                  <a:close/>
                </a:path>
                <a:path w="18289270" h="10299700">
                  <a:moveTo>
                    <a:pt x="4576090" y="10121435"/>
                  </a:moveTo>
                  <a:lnTo>
                    <a:pt x="4612546" y="10123767"/>
                  </a:lnTo>
                  <a:lnTo>
                    <a:pt x="4563150" y="10133333"/>
                  </a:lnTo>
                  <a:lnTo>
                    <a:pt x="4526690" y="10131000"/>
                  </a:lnTo>
                  <a:lnTo>
                    <a:pt x="4576090" y="10121435"/>
                  </a:lnTo>
                  <a:close/>
                </a:path>
                <a:path w="18289270" h="10299700">
                  <a:moveTo>
                    <a:pt x="4483109" y="10115486"/>
                  </a:moveTo>
                  <a:lnTo>
                    <a:pt x="4576090" y="10121435"/>
                  </a:lnTo>
                  <a:lnTo>
                    <a:pt x="4526690" y="10131000"/>
                  </a:lnTo>
                  <a:lnTo>
                    <a:pt x="4433777" y="10125056"/>
                  </a:lnTo>
                  <a:lnTo>
                    <a:pt x="4483109" y="10115486"/>
                  </a:lnTo>
                  <a:close/>
                </a:path>
                <a:path w="18289270" h="10299700">
                  <a:moveTo>
                    <a:pt x="5571245" y="10121468"/>
                  </a:moveTo>
                  <a:lnTo>
                    <a:pt x="5619019" y="10124524"/>
                  </a:lnTo>
                  <a:lnTo>
                    <a:pt x="5667363" y="10140343"/>
                  </a:lnTo>
                  <a:lnTo>
                    <a:pt x="5716221" y="10143468"/>
                  </a:lnTo>
                  <a:lnTo>
                    <a:pt x="5905505" y="10206481"/>
                  </a:lnTo>
                  <a:lnTo>
                    <a:pt x="5859761" y="10203555"/>
                  </a:lnTo>
                  <a:lnTo>
                    <a:pt x="5717220" y="10156258"/>
                  </a:lnTo>
                  <a:lnTo>
                    <a:pt x="5668316" y="10153130"/>
                  </a:lnTo>
                  <a:lnTo>
                    <a:pt x="5600429" y="10130963"/>
                  </a:lnTo>
                  <a:lnTo>
                    <a:pt x="5571245" y="10121468"/>
                  </a:lnTo>
                  <a:close/>
                </a:path>
                <a:path w="18289270" h="10299700">
                  <a:moveTo>
                    <a:pt x="5460962" y="10165316"/>
                  </a:moveTo>
                  <a:lnTo>
                    <a:pt x="5535144" y="10170062"/>
                  </a:lnTo>
                  <a:lnTo>
                    <a:pt x="5582699" y="10185830"/>
                  </a:lnTo>
                  <a:lnTo>
                    <a:pt x="5509077" y="10181121"/>
                  </a:lnTo>
                  <a:lnTo>
                    <a:pt x="5460962" y="10165316"/>
                  </a:lnTo>
                  <a:close/>
                </a:path>
                <a:path w="18289270" h="10299700">
                  <a:moveTo>
                    <a:pt x="4710527" y="10117309"/>
                  </a:moveTo>
                  <a:lnTo>
                    <a:pt x="4775694" y="10121478"/>
                  </a:lnTo>
                  <a:lnTo>
                    <a:pt x="4725946" y="10131021"/>
                  </a:lnTo>
                  <a:lnTo>
                    <a:pt x="4661132" y="10126875"/>
                  </a:lnTo>
                  <a:lnTo>
                    <a:pt x="4710527" y="10117309"/>
                  </a:lnTo>
                  <a:close/>
                </a:path>
                <a:path w="18289270" h="10299700">
                  <a:moveTo>
                    <a:pt x="4674086" y="10114978"/>
                  </a:moveTo>
                  <a:lnTo>
                    <a:pt x="4710527" y="10117309"/>
                  </a:lnTo>
                  <a:lnTo>
                    <a:pt x="4661132" y="10126875"/>
                  </a:lnTo>
                  <a:lnTo>
                    <a:pt x="4624682" y="10124543"/>
                  </a:lnTo>
                  <a:lnTo>
                    <a:pt x="4674086" y="10114978"/>
                  </a:lnTo>
                  <a:close/>
                </a:path>
                <a:path w="18289270" h="10299700">
                  <a:moveTo>
                    <a:pt x="4580977" y="10109021"/>
                  </a:moveTo>
                  <a:lnTo>
                    <a:pt x="4674086" y="10114978"/>
                  </a:lnTo>
                  <a:lnTo>
                    <a:pt x="4624682" y="10124543"/>
                  </a:lnTo>
                  <a:lnTo>
                    <a:pt x="4531635" y="10118591"/>
                  </a:lnTo>
                  <a:lnTo>
                    <a:pt x="4580977" y="10109021"/>
                  </a:lnTo>
                  <a:close/>
                </a:path>
                <a:path w="18289270" h="10299700">
                  <a:moveTo>
                    <a:pt x="4026322" y="10060813"/>
                  </a:moveTo>
                  <a:lnTo>
                    <a:pt x="4078122" y="10064126"/>
                  </a:lnTo>
                  <a:lnTo>
                    <a:pt x="3978240" y="10083189"/>
                  </a:lnTo>
                  <a:lnTo>
                    <a:pt x="3926181" y="10079858"/>
                  </a:lnTo>
                  <a:lnTo>
                    <a:pt x="4026322" y="10060813"/>
                  </a:lnTo>
                  <a:close/>
                </a:path>
                <a:path w="18289270" h="10299700">
                  <a:moveTo>
                    <a:pt x="3990896" y="10058546"/>
                  </a:moveTo>
                  <a:lnTo>
                    <a:pt x="4026322" y="10060813"/>
                  </a:lnTo>
                  <a:lnTo>
                    <a:pt x="3926181" y="10079858"/>
                  </a:lnTo>
                  <a:lnTo>
                    <a:pt x="3890563" y="10077580"/>
                  </a:lnTo>
                  <a:lnTo>
                    <a:pt x="3990896" y="10058546"/>
                  </a:lnTo>
                  <a:close/>
                </a:path>
                <a:path w="18289270" h="10299700">
                  <a:moveTo>
                    <a:pt x="5500378" y="10155112"/>
                  </a:moveTo>
                  <a:lnTo>
                    <a:pt x="5600365" y="10161509"/>
                  </a:lnTo>
                  <a:lnTo>
                    <a:pt x="5647956" y="10177279"/>
                  </a:lnTo>
                  <a:lnTo>
                    <a:pt x="5548041" y="10170887"/>
                  </a:lnTo>
                  <a:lnTo>
                    <a:pt x="5500378" y="10155112"/>
                  </a:lnTo>
                  <a:close/>
                </a:path>
                <a:path w="18289270" h="10299700">
                  <a:moveTo>
                    <a:pt x="5390733" y="10148098"/>
                  </a:moveTo>
                  <a:lnTo>
                    <a:pt x="5500378" y="10155112"/>
                  </a:lnTo>
                  <a:lnTo>
                    <a:pt x="5548041" y="10170887"/>
                  </a:lnTo>
                  <a:lnTo>
                    <a:pt x="5438349" y="10163870"/>
                  </a:lnTo>
                  <a:lnTo>
                    <a:pt x="5390733" y="10148098"/>
                  </a:lnTo>
                  <a:close/>
                </a:path>
                <a:path w="18289270" h="10299700">
                  <a:moveTo>
                    <a:pt x="5217062" y="10136988"/>
                  </a:moveTo>
                  <a:lnTo>
                    <a:pt x="5390733" y="10148098"/>
                  </a:lnTo>
                  <a:lnTo>
                    <a:pt x="5438349" y="10163870"/>
                  </a:lnTo>
                  <a:lnTo>
                    <a:pt x="5265201" y="10152793"/>
                  </a:lnTo>
                  <a:lnTo>
                    <a:pt x="5217062" y="10136988"/>
                  </a:lnTo>
                  <a:close/>
                </a:path>
                <a:path w="18289270" h="10299700">
                  <a:moveTo>
                    <a:pt x="4857071" y="10113958"/>
                  </a:moveTo>
                  <a:lnTo>
                    <a:pt x="5021248" y="10124461"/>
                  </a:lnTo>
                  <a:lnTo>
                    <a:pt x="4971483" y="10134003"/>
                  </a:lnTo>
                  <a:lnTo>
                    <a:pt x="4807687" y="10123525"/>
                  </a:lnTo>
                  <a:lnTo>
                    <a:pt x="4857071" y="10113958"/>
                  </a:lnTo>
                  <a:close/>
                </a:path>
                <a:path w="18289270" h="10299700">
                  <a:moveTo>
                    <a:pt x="4772084" y="10108521"/>
                  </a:moveTo>
                  <a:lnTo>
                    <a:pt x="4857071" y="10113958"/>
                  </a:lnTo>
                  <a:lnTo>
                    <a:pt x="4807687" y="10123525"/>
                  </a:lnTo>
                  <a:lnTo>
                    <a:pt x="4722680" y="10118087"/>
                  </a:lnTo>
                  <a:lnTo>
                    <a:pt x="4772084" y="10108521"/>
                  </a:lnTo>
                  <a:close/>
                </a:path>
                <a:path w="18289270" h="10299700">
                  <a:moveTo>
                    <a:pt x="4678859" y="10102557"/>
                  </a:moveTo>
                  <a:lnTo>
                    <a:pt x="4772084" y="10108521"/>
                  </a:lnTo>
                  <a:lnTo>
                    <a:pt x="4722680" y="10118087"/>
                  </a:lnTo>
                  <a:lnTo>
                    <a:pt x="4629512" y="10112126"/>
                  </a:lnTo>
                  <a:lnTo>
                    <a:pt x="4678859" y="10102557"/>
                  </a:lnTo>
                  <a:close/>
                </a:path>
                <a:path w="18289270" h="10299700">
                  <a:moveTo>
                    <a:pt x="10540690" y="10292105"/>
                  </a:moveTo>
                  <a:lnTo>
                    <a:pt x="10173386" y="10292026"/>
                  </a:lnTo>
                  <a:lnTo>
                    <a:pt x="9168697" y="10291427"/>
                  </a:lnTo>
                  <a:lnTo>
                    <a:pt x="7449631" y="10290056"/>
                  </a:lnTo>
                  <a:lnTo>
                    <a:pt x="8294963" y="10290417"/>
                  </a:lnTo>
                  <a:lnTo>
                    <a:pt x="9160952" y="10290931"/>
                  </a:lnTo>
                  <a:lnTo>
                    <a:pt x="10540690" y="10292105"/>
                  </a:lnTo>
                  <a:close/>
                </a:path>
                <a:path w="18289270" h="10299700">
                  <a:moveTo>
                    <a:pt x="15815674" y="10289977"/>
                  </a:moveTo>
                  <a:lnTo>
                    <a:pt x="15815658" y="10290535"/>
                  </a:lnTo>
                  <a:lnTo>
                    <a:pt x="7863982" y="10288694"/>
                  </a:lnTo>
                  <a:lnTo>
                    <a:pt x="7500813" y="10288346"/>
                  </a:lnTo>
                  <a:lnTo>
                    <a:pt x="15815674" y="10289977"/>
                  </a:lnTo>
                  <a:close/>
                </a:path>
                <a:path w="18289270" h="10299700">
                  <a:moveTo>
                    <a:pt x="5307165" y="10130026"/>
                  </a:moveTo>
                  <a:lnTo>
                    <a:pt x="5455884" y="10139540"/>
                  </a:lnTo>
                  <a:lnTo>
                    <a:pt x="5503518" y="10155313"/>
                  </a:lnTo>
                  <a:lnTo>
                    <a:pt x="5354878" y="10145804"/>
                  </a:lnTo>
                  <a:lnTo>
                    <a:pt x="5307165" y="10130026"/>
                  </a:lnTo>
                  <a:close/>
                </a:path>
                <a:path w="18289270" h="10299700">
                  <a:moveTo>
                    <a:pt x="4967250" y="10108280"/>
                  </a:moveTo>
                  <a:lnTo>
                    <a:pt x="5307165" y="10130026"/>
                  </a:lnTo>
                  <a:lnTo>
                    <a:pt x="5354878" y="10145804"/>
                  </a:lnTo>
                  <a:lnTo>
                    <a:pt x="4917855" y="10117846"/>
                  </a:lnTo>
                  <a:lnTo>
                    <a:pt x="4967250" y="10108280"/>
                  </a:lnTo>
                  <a:close/>
                </a:path>
                <a:path w="18289270" h="10299700">
                  <a:moveTo>
                    <a:pt x="4825288" y="10099199"/>
                  </a:moveTo>
                  <a:lnTo>
                    <a:pt x="4967250" y="10108280"/>
                  </a:lnTo>
                  <a:lnTo>
                    <a:pt x="4917855" y="10117846"/>
                  </a:lnTo>
                  <a:lnTo>
                    <a:pt x="4775938" y="10108768"/>
                  </a:lnTo>
                  <a:lnTo>
                    <a:pt x="4825288" y="10099199"/>
                  </a:lnTo>
                  <a:close/>
                </a:path>
                <a:path w="18289270" h="10299700">
                  <a:moveTo>
                    <a:pt x="4175737" y="10044919"/>
                  </a:moveTo>
                  <a:lnTo>
                    <a:pt x="4276203" y="10051346"/>
                  </a:lnTo>
                  <a:lnTo>
                    <a:pt x="4226290" y="10060879"/>
                  </a:lnTo>
                  <a:lnTo>
                    <a:pt x="4177178" y="10057737"/>
                  </a:lnTo>
                  <a:lnTo>
                    <a:pt x="4127248" y="10067269"/>
                  </a:lnTo>
                  <a:lnTo>
                    <a:pt x="4075586" y="10063964"/>
                  </a:lnTo>
                  <a:lnTo>
                    <a:pt x="4175737" y="10044919"/>
                  </a:lnTo>
                  <a:close/>
                </a:path>
                <a:path w="18289270" h="10299700">
                  <a:moveTo>
                    <a:pt x="4140584" y="10042670"/>
                  </a:moveTo>
                  <a:lnTo>
                    <a:pt x="4175737" y="10044919"/>
                  </a:lnTo>
                  <a:lnTo>
                    <a:pt x="4075586" y="10063964"/>
                  </a:lnTo>
                  <a:lnTo>
                    <a:pt x="4040254" y="10061704"/>
                  </a:lnTo>
                  <a:lnTo>
                    <a:pt x="4140584" y="10042670"/>
                  </a:lnTo>
                  <a:close/>
                </a:path>
                <a:path w="18289270" h="10299700">
                  <a:moveTo>
                    <a:pt x="4083208" y="10039000"/>
                  </a:moveTo>
                  <a:lnTo>
                    <a:pt x="4140584" y="10042670"/>
                  </a:lnTo>
                  <a:lnTo>
                    <a:pt x="4040254" y="10061704"/>
                  </a:lnTo>
                  <a:lnTo>
                    <a:pt x="3981459" y="10057943"/>
                  </a:lnTo>
                  <a:lnTo>
                    <a:pt x="4083208" y="10039000"/>
                  </a:lnTo>
                  <a:close/>
                </a:path>
                <a:path w="18289270" h="10299700">
                  <a:moveTo>
                    <a:pt x="5068762" y="10102048"/>
                  </a:moveTo>
                  <a:lnTo>
                    <a:pt x="5262801" y="10114462"/>
                  </a:lnTo>
                  <a:lnTo>
                    <a:pt x="5310479" y="10130238"/>
                  </a:lnTo>
                  <a:lnTo>
                    <a:pt x="5019426" y="10111618"/>
                  </a:lnTo>
                  <a:lnTo>
                    <a:pt x="5068762" y="10102048"/>
                  </a:lnTo>
                  <a:close/>
                </a:path>
                <a:path w="18289270" h="10299700">
                  <a:moveTo>
                    <a:pt x="5634746" y="10112804"/>
                  </a:moveTo>
                  <a:lnTo>
                    <a:pt x="5684265" y="10115972"/>
                  </a:lnTo>
                  <a:lnTo>
                    <a:pt x="5712427" y="10125205"/>
                  </a:lnTo>
                  <a:lnTo>
                    <a:pt x="5780437" y="10147576"/>
                  </a:lnTo>
                  <a:lnTo>
                    <a:pt x="5731261" y="10144430"/>
                  </a:lnTo>
                  <a:lnTo>
                    <a:pt x="5663011" y="10122044"/>
                  </a:lnTo>
                  <a:lnTo>
                    <a:pt x="5634746" y="10112804"/>
                  </a:lnTo>
                  <a:close/>
                </a:path>
                <a:path w="18289270" h="10299700">
                  <a:moveTo>
                    <a:pt x="5520627" y="10105504"/>
                  </a:moveTo>
                  <a:lnTo>
                    <a:pt x="5634746" y="10112804"/>
                  </a:lnTo>
                  <a:lnTo>
                    <a:pt x="5663011" y="10122044"/>
                  </a:lnTo>
                  <a:lnTo>
                    <a:pt x="5731261" y="10144430"/>
                  </a:lnTo>
                  <a:lnTo>
                    <a:pt x="5667363" y="10140343"/>
                  </a:lnTo>
                  <a:lnTo>
                    <a:pt x="5619019" y="10124524"/>
                  </a:lnTo>
                  <a:lnTo>
                    <a:pt x="5569568" y="10121360"/>
                  </a:lnTo>
                  <a:lnTo>
                    <a:pt x="5520627" y="10105504"/>
                  </a:lnTo>
                  <a:close/>
                </a:path>
                <a:path w="18289270" h="10299700">
                  <a:moveTo>
                    <a:pt x="4275069" y="10038548"/>
                  </a:moveTo>
                  <a:lnTo>
                    <a:pt x="4375178" y="10044952"/>
                  </a:lnTo>
                  <a:lnTo>
                    <a:pt x="4325292" y="10054487"/>
                  </a:lnTo>
                  <a:lnTo>
                    <a:pt x="4224999" y="10048071"/>
                  </a:lnTo>
                  <a:lnTo>
                    <a:pt x="4275069" y="10038548"/>
                  </a:lnTo>
                  <a:close/>
                </a:path>
                <a:path w="18289270" h="10299700">
                  <a:moveTo>
                    <a:pt x="4240078" y="10036309"/>
                  </a:moveTo>
                  <a:lnTo>
                    <a:pt x="4275069" y="10038548"/>
                  </a:lnTo>
                  <a:lnTo>
                    <a:pt x="4224999" y="10048071"/>
                  </a:lnTo>
                  <a:lnTo>
                    <a:pt x="4189929" y="10045827"/>
                  </a:lnTo>
                  <a:lnTo>
                    <a:pt x="4240078" y="10036309"/>
                  </a:lnTo>
                  <a:close/>
                </a:path>
                <a:path w="18289270" h="10299700">
                  <a:moveTo>
                    <a:pt x="4235004" y="10023259"/>
                  </a:moveTo>
                  <a:lnTo>
                    <a:pt x="4339529" y="10029946"/>
                  </a:lnTo>
                  <a:lnTo>
                    <a:pt x="4289405" y="10039465"/>
                  </a:lnTo>
                  <a:lnTo>
                    <a:pt x="4240078" y="10036309"/>
                  </a:lnTo>
                  <a:lnTo>
                    <a:pt x="4189929" y="10045827"/>
                  </a:lnTo>
                  <a:lnTo>
                    <a:pt x="4133270" y="10042202"/>
                  </a:lnTo>
                  <a:lnTo>
                    <a:pt x="4235004" y="10023259"/>
                  </a:lnTo>
                  <a:close/>
                </a:path>
                <a:path w="18289270" h="10299700">
                  <a:moveTo>
                    <a:pt x="11907985" y="10293611"/>
                  </a:moveTo>
                  <a:lnTo>
                    <a:pt x="11532169" y="10293568"/>
                  </a:lnTo>
                  <a:lnTo>
                    <a:pt x="8111170" y="10291582"/>
                  </a:lnTo>
                  <a:lnTo>
                    <a:pt x="9236871" y="10291826"/>
                  </a:lnTo>
                  <a:lnTo>
                    <a:pt x="11250087" y="10293354"/>
                  </a:lnTo>
                  <a:lnTo>
                    <a:pt x="11245842" y="10293083"/>
                  </a:lnTo>
                  <a:lnTo>
                    <a:pt x="11907985" y="10293611"/>
                  </a:lnTo>
                  <a:close/>
                </a:path>
                <a:path w="18289270" h="10299700">
                  <a:moveTo>
                    <a:pt x="5472168" y="10102404"/>
                  </a:moveTo>
                  <a:lnTo>
                    <a:pt x="5520627" y="10105504"/>
                  </a:lnTo>
                  <a:lnTo>
                    <a:pt x="5569568" y="10121360"/>
                  </a:lnTo>
                  <a:lnTo>
                    <a:pt x="5521452" y="10118282"/>
                  </a:lnTo>
                  <a:lnTo>
                    <a:pt x="5472168" y="10102404"/>
                  </a:lnTo>
                  <a:close/>
                </a:path>
                <a:path w="18289270" h="10299700">
                  <a:moveTo>
                    <a:pt x="4374382" y="10032175"/>
                  </a:moveTo>
                  <a:lnTo>
                    <a:pt x="4474089" y="10038554"/>
                  </a:lnTo>
                  <a:lnTo>
                    <a:pt x="4424238" y="10048091"/>
                  </a:lnTo>
                  <a:lnTo>
                    <a:pt x="4324323" y="10041699"/>
                  </a:lnTo>
                  <a:lnTo>
                    <a:pt x="4374382" y="10032175"/>
                  </a:lnTo>
                  <a:close/>
                </a:path>
                <a:path w="18289270" h="10299700">
                  <a:moveTo>
                    <a:pt x="4339529" y="10029946"/>
                  </a:moveTo>
                  <a:lnTo>
                    <a:pt x="4374382" y="10032175"/>
                  </a:lnTo>
                  <a:lnTo>
                    <a:pt x="4324323" y="10041699"/>
                  </a:lnTo>
                  <a:lnTo>
                    <a:pt x="4289405" y="10039465"/>
                  </a:lnTo>
                  <a:lnTo>
                    <a:pt x="4339529" y="10029946"/>
                  </a:lnTo>
                  <a:close/>
                </a:path>
                <a:path w="18289270" h="10299700">
                  <a:moveTo>
                    <a:pt x="5536253" y="10093777"/>
                  </a:moveTo>
                  <a:lnTo>
                    <a:pt x="5586146" y="10096969"/>
                  </a:lnTo>
                  <a:lnTo>
                    <a:pt x="5634943" y="10112817"/>
                  </a:lnTo>
                  <a:lnTo>
                    <a:pt x="5585241" y="10109637"/>
                  </a:lnTo>
                  <a:lnTo>
                    <a:pt x="5536253" y="10093777"/>
                  </a:lnTo>
                  <a:close/>
                </a:path>
                <a:path w="18289270" h="10299700">
                  <a:moveTo>
                    <a:pt x="5421027" y="10086406"/>
                  </a:moveTo>
                  <a:lnTo>
                    <a:pt x="5536253" y="10093777"/>
                  </a:lnTo>
                  <a:lnTo>
                    <a:pt x="5585241" y="10109637"/>
                  </a:lnTo>
                  <a:lnTo>
                    <a:pt x="5470574" y="10102302"/>
                  </a:lnTo>
                  <a:lnTo>
                    <a:pt x="5421027" y="10086406"/>
                  </a:lnTo>
                  <a:close/>
                </a:path>
                <a:path w="18289270" h="10299700">
                  <a:moveTo>
                    <a:pt x="5320864" y="10079998"/>
                  </a:moveTo>
                  <a:lnTo>
                    <a:pt x="5421027" y="10086406"/>
                  </a:lnTo>
                  <a:lnTo>
                    <a:pt x="5470574" y="10102302"/>
                  </a:lnTo>
                  <a:lnTo>
                    <a:pt x="5371066" y="10095936"/>
                  </a:lnTo>
                  <a:lnTo>
                    <a:pt x="5320864" y="10079998"/>
                  </a:lnTo>
                  <a:close/>
                </a:path>
                <a:path w="18289270" h="10299700">
                  <a:moveTo>
                    <a:pt x="4522886" y="10028949"/>
                  </a:moveTo>
                  <a:lnTo>
                    <a:pt x="4628507" y="10035706"/>
                  </a:lnTo>
                  <a:lnTo>
                    <a:pt x="4572107" y="10044824"/>
                  </a:lnTo>
                  <a:lnTo>
                    <a:pt x="4472854" y="10038475"/>
                  </a:lnTo>
                  <a:lnTo>
                    <a:pt x="4522886" y="10028949"/>
                  </a:lnTo>
                  <a:close/>
                </a:path>
                <a:path w="18289270" h="10299700">
                  <a:moveTo>
                    <a:pt x="4438920" y="10023578"/>
                  </a:moveTo>
                  <a:lnTo>
                    <a:pt x="4522886" y="10028949"/>
                  </a:lnTo>
                  <a:lnTo>
                    <a:pt x="4472854" y="10038475"/>
                  </a:lnTo>
                  <a:lnTo>
                    <a:pt x="4388828" y="10033099"/>
                  </a:lnTo>
                  <a:lnTo>
                    <a:pt x="4438920" y="10023578"/>
                  </a:lnTo>
                  <a:close/>
                </a:path>
                <a:path w="18289270" h="10299700">
                  <a:moveTo>
                    <a:pt x="4335897" y="10016987"/>
                  </a:moveTo>
                  <a:lnTo>
                    <a:pt x="4438920" y="10023578"/>
                  </a:lnTo>
                  <a:lnTo>
                    <a:pt x="4388828" y="10033099"/>
                  </a:lnTo>
                  <a:lnTo>
                    <a:pt x="4285049" y="10026460"/>
                  </a:lnTo>
                  <a:lnTo>
                    <a:pt x="4335897" y="10016987"/>
                  </a:lnTo>
                  <a:close/>
                </a:path>
                <a:path w="18289270" h="10299700">
                  <a:moveTo>
                    <a:pt x="5436572" y="10074674"/>
                  </a:moveTo>
                  <a:lnTo>
                    <a:pt x="5486871" y="10077892"/>
                  </a:lnTo>
                  <a:lnTo>
                    <a:pt x="5536249" y="10093777"/>
                  </a:lnTo>
                  <a:lnTo>
                    <a:pt x="5486157" y="10090572"/>
                  </a:lnTo>
                  <a:lnTo>
                    <a:pt x="5436572" y="10074674"/>
                  </a:lnTo>
                  <a:close/>
                </a:path>
                <a:path w="18289270" h="10299700">
                  <a:moveTo>
                    <a:pt x="5320201" y="10067230"/>
                  </a:moveTo>
                  <a:lnTo>
                    <a:pt x="5436572" y="10074674"/>
                  </a:lnTo>
                  <a:lnTo>
                    <a:pt x="5486157" y="10090572"/>
                  </a:lnTo>
                  <a:lnTo>
                    <a:pt x="5370363" y="10083165"/>
                  </a:lnTo>
                  <a:lnTo>
                    <a:pt x="5320201" y="10067230"/>
                  </a:lnTo>
                  <a:close/>
                </a:path>
                <a:path w="18289270" h="10299700">
                  <a:moveTo>
                    <a:pt x="5114489" y="10054070"/>
                  </a:moveTo>
                  <a:lnTo>
                    <a:pt x="5320201" y="10067230"/>
                  </a:lnTo>
                  <a:lnTo>
                    <a:pt x="5370363" y="10083165"/>
                  </a:lnTo>
                  <a:lnTo>
                    <a:pt x="5165950" y="10070088"/>
                  </a:lnTo>
                  <a:lnTo>
                    <a:pt x="5114489" y="10054070"/>
                  </a:lnTo>
                  <a:close/>
                </a:path>
                <a:path w="18289270" h="10299700">
                  <a:moveTo>
                    <a:pt x="4683628" y="10026507"/>
                  </a:moveTo>
                  <a:lnTo>
                    <a:pt x="4848272" y="10037039"/>
                  </a:lnTo>
                  <a:lnTo>
                    <a:pt x="4793228" y="10046244"/>
                  </a:lnTo>
                  <a:lnTo>
                    <a:pt x="4627626" y="10035650"/>
                  </a:lnTo>
                  <a:lnTo>
                    <a:pt x="4683628" y="10026507"/>
                  </a:lnTo>
                  <a:close/>
                </a:path>
                <a:path w="18289270" h="10299700">
                  <a:moveTo>
                    <a:pt x="4538233" y="10017205"/>
                  </a:moveTo>
                  <a:lnTo>
                    <a:pt x="4683628" y="10026507"/>
                  </a:lnTo>
                  <a:lnTo>
                    <a:pt x="4627626" y="10035650"/>
                  </a:lnTo>
                  <a:lnTo>
                    <a:pt x="4488182" y="10026729"/>
                  </a:lnTo>
                  <a:lnTo>
                    <a:pt x="4538233" y="10017205"/>
                  </a:lnTo>
                  <a:close/>
                </a:path>
                <a:path w="18289270" h="10299700">
                  <a:moveTo>
                    <a:pt x="4486738" y="10013911"/>
                  </a:moveTo>
                  <a:lnTo>
                    <a:pt x="4538233" y="10017205"/>
                  </a:lnTo>
                  <a:lnTo>
                    <a:pt x="4488182" y="10026729"/>
                  </a:lnTo>
                  <a:lnTo>
                    <a:pt x="4435932" y="10023387"/>
                  </a:lnTo>
                  <a:lnTo>
                    <a:pt x="4486738" y="10013911"/>
                  </a:lnTo>
                  <a:close/>
                </a:path>
                <a:path w="18289270" h="10299700">
                  <a:moveTo>
                    <a:pt x="5284373" y="10052212"/>
                  </a:moveTo>
                  <a:lnTo>
                    <a:pt x="5386420" y="10058740"/>
                  </a:lnTo>
                  <a:lnTo>
                    <a:pt x="5436388" y="10074663"/>
                  </a:lnTo>
                  <a:lnTo>
                    <a:pt x="5334871" y="10068168"/>
                  </a:lnTo>
                  <a:lnTo>
                    <a:pt x="5284373" y="10052212"/>
                  </a:lnTo>
                  <a:close/>
                </a:path>
                <a:path w="18289270" h="10299700">
                  <a:moveTo>
                    <a:pt x="5008565" y="10034568"/>
                  </a:moveTo>
                  <a:lnTo>
                    <a:pt x="5284373" y="10052212"/>
                  </a:lnTo>
                  <a:lnTo>
                    <a:pt x="5334871" y="10068168"/>
                  </a:lnTo>
                  <a:lnTo>
                    <a:pt x="5060627" y="10050624"/>
                  </a:lnTo>
                  <a:lnTo>
                    <a:pt x="5008565" y="10034568"/>
                  </a:lnTo>
                  <a:close/>
                </a:path>
                <a:path w="18289270" h="10299700">
                  <a:moveTo>
                    <a:pt x="5008565" y="10034568"/>
                  </a:moveTo>
                  <a:lnTo>
                    <a:pt x="5060627" y="10050624"/>
                  </a:lnTo>
                  <a:lnTo>
                    <a:pt x="4954557" y="10043839"/>
                  </a:lnTo>
                  <a:lnTo>
                    <a:pt x="5008565" y="10034568"/>
                  </a:lnTo>
                  <a:close/>
                </a:path>
                <a:path w="18289270" h="10299700">
                  <a:moveTo>
                    <a:pt x="4698981" y="10014763"/>
                  </a:moveTo>
                  <a:lnTo>
                    <a:pt x="5008565" y="10034568"/>
                  </a:lnTo>
                  <a:lnTo>
                    <a:pt x="4954557" y="10043839"/>
                  </a:lnTo>
                  <a:lnTo>
                    <a:pt x="4642980" y="10023906"/>
                  </a:lnTo>
                  <a:lnTo>
                    <a:pt x="4698981" y="10014763"/>
                  </a:lnTo>
                  <a:close/>
                </a:path>
                <a:path w="18289270" h="10299700">
                  <a:moveTo>
                    <a:pt x="4587484" y="10007630"/>
                  </a:moveTo>
                  <a:lnTo>
                    <a:pt x="4698981" y="10014763"/>
                  </a:lnTo>
                  <a:lnTo>
                    <a:pt x="4642980" y="10023906"/>
                  </a:lnTo>
                  <a:lnTo>
                    <a:pt x="4536716" y="10017108"/>
                  </a:lnTo>
                  <a:lnTo>
                    <a:pt x="4587484" y="10007630"/>
                  </a:lnTo>
                  <a:close/>
                </a:path>
                <a:path w="18289270" h="10299700">
                  <a:moveTo>
                    <a:pt x="11671818" y="10292348"/>
                  </a:moveTo>
                  <a:lnTo>
                    <a:pt x="10763968" y="10292153"/>
                  </a:lnTo>
                  <a:lnTo>
                    <a:pt x="10247249" y="10291855"/>
                  </a:lnTo>
                  <a:lnTo>
                    <a:pt x="8820670" y="10290641"/>
                  </a:lnTo>
                  <a:lnTo>
                    <a:pt x="10529218" y="10291371"/>
                  </a:lnTo>
                  <a:lnTo>
                    <a:pt x="10527325" y="10291250"/>
                  </a:lnTo>
                  <a:lnTo>
                    <a:pt x="11671818" y="10292348"/>
                  </a:lnTo>
                  <a:close/>
                </a:path>
                <a:path w="18289270" h="10299700">
                  <a:moveTo>
                    <a:pt x="15815620" y="10291855"/>
                  </a:moveTo>
                  <a:lnTo>
                    <a:pt x="15815616" y="10292001"/>
                  </a:lnTo>
                  <a:lnTo>
                    <a:pt x="8998130" y="10289791"/>
                  </a:lnTo>
                  <a:lnTo>
                    <a:pt x="8882530" y="10289672"/>
                  </a:lnTo>
                  <a:lnTo>
                    <a:pt x="15815620" y="10291855"/>
                  </a:lnTo>
                  <a:close/>
                </a:path>
                <a:path w="18289270" h="10299700">
                  <a:moveTo>
                    <a:pt x="4753862" y="10005548"/>
                  </a:moveTo>
                  <a:lnTo>
                    <a:pt x="5233090" y="10036205"/>
                  </a:lnTo>
                  <a:lnTo>
                    <a:pt x="5283963" y="10052186"/>
                  </a:lnTo>
                  <a:lnTo>
                    <a:pt x="4698194" y="10014712"/>
                  </a:lnTo>
                  <a:lnTo>
                    <a:pt x="4753862" y="10005548"/>
                  </a:lnTo>
                  <a:close/>
                </a:path>
                <a:path w="18289270" h="10299700">
                  <a:moveTo>
                    <a:pt x="9608461" y="10293466"/>
                  </a:moveTo>
                  <a:lnTo>
                    <a:pt x="9262171" y="10293444"/>
                  </a:lnTo>
                  <a:lnTo>
                    <a:pt x="9199543" y="10293400"/>
                  </a:lnTo>
                  <a:lnTo>
                    <a:pt x="9608461" y="10293466"/>
                  </a:lnTo>
                  <a:close/>
                </a:path>
                <a:path w="18289270" h="10299700">
                  <a:moveTo>
                    <a:pt x="11245842" y="10293083"/>
                  </a:moveTo>
                  <a:lnTo>
                    <a:pt x="11250087" y="10293354"/>
                  </a:lnTo>
                  <a:lnTo>
                    <a:pt x="9234765" y="10291824"/>
                  </a:lnTo>
                  <a:lnTo>
                    <a:pt x="9885397" y="10291998"/>
                  </a:lnTo>
                  <a:lnTo>
                    <a:pt x="11245842" y="10293083"/>
                  </a:lnTo>
                  <a:close/>
                </a:path>
                <a:path w="18289270" h="10299700">
                  <a:moveTo>
                    <a:pt x="17293846" y="10298059"/>
                  </a:moveTo>
                  <a:lnTo>
                    <a:pt x="17293906" y="10298272"/>
                  </a:lnTo>
                  <a:lnTo>
                    <a:pt x="15483632" y="10297497"/>
                  </a:lnTo>
                  <a:lnTo>
                    <a:pt x="9608461" y="10293466"/>
                  </a:lnTo>
                  <a:lnTo>
                    <a:pt x="10196639" y="10293514"/>
                  </a:lnTo>
                  <a:lnTo>
                    <a:pt x="17282398" y="10298052"/>
                  </a:lnTo>
                  <a:lnTo>
                    <a:pt x="17283934" y="10298093"/>
                  </a:lnTo>
                  <a:lnTo>
                    <a:pt x="17293846" y="10298059"/>
                  </a:lnTo>
                  <a:close/>
                </a:path>
                <a:path w="18289270" h="10299700">
                  <a:moveTo>
                    <a:pt x="11239861" y="10292700"/>
                  </a:moveTo>
                  <a:lnTo>
                    <a:pt x="9885397" y="10291998"/>
                  </a:lnTo>
                  <a:lnTo>
                    <a:pt x="9827294" y="10291952"/>
                  </a:lnTo>
                  <a:lnTo>
                    <a:pt x="10250176" y="10292043"/>
                  </a:lnTo>
                  <a:lnTo>
                    <a:pt x="10766217" y="10292297"/>
                  </a:lnTo>
                  <a:lnTo>
                    <a:pt x="11239861" y="10292700"/>
                  </a:lnTo>
                  <a:close/>
                </a:path>
                <a:path w="18289270" h="10299700">
                  <a:moveTo>
                    <a:pt x="11683472" y="10293683"/>
                  </a:moveTo>
                  <a:lnTo>
                    <a:pt x="10259628" y="10293507"/>
                  </a:lnTo>
                  <a:lnTo>
                    <a:pt x="11558852" y="10293589"/>
                  </a:lnTo>
                  <a:lnTo>
                    <a:pt x="11683472" y="10293683"/>
                  </a:lnTo>
                  <a:close/>
                </a:path>
                <a:path w="18289270" h="10299700">
                  <a:moveTo>
                    <a:pt x="15815582" y="10293201"/>
                  </a:moveTo>
                  <a:lnTo>
                    <a:pt x="13979050" y="10292845"/>
                  </a:lnTo>
                  <a:lnTo>
                    <a:pt x="10529218" y="10291371"/>
                  </a:lnTo>
                  <a:lnTo>
                    <a:pt x="10527325" y="10291250"/>
                  </a:lnTo>
                  <a:lnTo>
                    <a:pt x="10233379" y="10290968"/>
                  </a:lnTo>
                  <a:lnTo>
                    <a:pt x="15815582" y="10293201"/>
                  </a:lnTo>
                  <a:close/>
                </a:path>
                <a:path w="18289270" h="10299700">
                  <a:moveTo>
                    <a:pt x="17282220" y="10298047"/>
                  </a:moveTo>
                  <a:lnTo>
                    <a:pt x="10285595" y="10293524"/>
                  </a:lnTo>
                  <a:lnTo>
                    <a:pt x="11560111" y="10293669"/>
                  </a:lnTo>
                  <a:lnTo>
                    <a:pt x="12055596" y="10293966"/>
                  </a:lnTo>
                  <a:lnTo>
                    <a:pt x="17277817" y="10297931"/>
                  </a:lnTo>
                  <a:lnTo>
                    <a:pt x="17282220" y="10298047"/>
                  </a:lnTo>
                  <a:close/>
                </a:path>
                <a:path w="18289270" h="10299700">
                  <a:moveTo>
                    <a:pt x="13062782" y="10293683"/>
                  </a:moveTo>
                  <a:lnTo>
                    <a:pt x="12710204" y="10293661"/>
                  </a:lnTo>
                  <a:lnTo>
                    <a:pt x="12046540" y="10293386"/>
                  </a:lnTo>
                  <a:lnTo>
                    <a:pt x="11239861" y="10292700"/>
                  </a:lnTo>
                  <a:lnTo>
                    <a:pt x="12976025" y="10293600"/>
                  </a:lnTo>
                  <a:lnTo>
                    <a:pt x="13062782" y="10293683"/>
                  </a:lnTo>
                  <a:close/>
                </a:path>
                <a:path w="18289270" h="10299700">
                  <a:moveTo>
                    <a:pt x="15825234" y="10293633"/>
                  </a:moveTo>
                  <a:lnTo>
                    <a:pt x="15825228" y="10293857"/>
                  </a:lnTo>
                  <a:lnTo>
                    <a:pt x="13993072" y="10293742"/>
                  </a:lnTo>
                  <a:lnTo>
                    <a:pt x="13062179" y="10293645"/>
                  </a:lnTo>
                  <a:lnTo>
                    <a:pt x="12976025" y="10293600"/>
                  </a:lnTo>
                  <a:lnTo>
                    <a:pt x="11671818" y="10292348"/>
                  </a:lnTo>
                  <a:lnTo>
                    <a:pt x="13979050" y="10292845"/>
                  </a:lnTo>
                  <a:lnTo>
                    <a:pt x="15825234" y="10293633"/>
                  </a:lnTo>
                  <a:close/>
                </a:path>
                <a:path w="18289270" h="10299700">
                  <a:moveTo>
                    <a:pt x="12719530" y="10294258"/>
                  </a:moveTo>
                  <a:lnTo>
                    <a:pt x="11741446" y="10293690"/>
                  </a:lnTo>
                  <a:lnTo>
                    <a:pt x="12051837" y="10293725"/>
                  </a:lnTo>
                  <a:lnTo>
                    <a:pt x="12719530" y="10294258"/>
                  </a:lnTo>
                  <a:close/>
                </a:path>
                <a:path w="18289270" h="10299700">
                  <a:moveTo>
                    <a:pt x="12505589" y="10293777"/>
                  </a:moveTo>
                  <a:lnTo>
                    <a:pt x="12051837" y="10293725"/>
                  </a:lnTo>
                  <a:lnTo>
                    <a:pt x="11907985" y="10293611"/>
                  </a:lnTo>
                  <a:lnTo>
                    <a:pt x="12050184" y="10293620"/>
                  </a:lnTo>
                  <a:lnTo>
                    <a:pt x="12505589" y="10293777"/>
                  </a:lnTo>
                  <a:close/>
                </a:path>
                <a:path w="18289270" h="10299700">
                  <a:moveTo>
                    <a:pt x="13546996" y="10293896"/>
                  </a:moveTo>
                  <a:lnTo>
                    <a:pt x="12712387" y="10293801"/>
                  </a:lnTo>
                  <a:lnTo>
                    <a:pt x="12342023" y="10293638"/>
                  </a:lnTo>
                  <a:lnTo>
                    <a:pt x="13062782" y="10293683"/>
                  </a:lnTo>
                  <a:lnTo>
                    <a:pt x="13248996" y="10293862"/>
                  </a:lnTo>
                  <a:lnTo>
                    <a:pt x="13247098" y="10293740"/>
                  </a:lnTo>
                  <a:lnTo>
                    <a:pt x="13546996" y="10293896"/>
                  </a:lnTo>
                  <a:close/>
                </a:path>
                <a:path w="18289270" h="10299700">
                  <a:moveTo>
                    <a:pt x="17283367" y="10295833"/>
                  </a:moveTo>
                  <a:lnTo>
                    <a:pt x="17283637" y="10296907"/>
                  </a:lnTo>
                  <a:lnTo>
                    <a:pt x="14012873" y="10295008"/>
                  </a:lnTo>
                  <a:lnTo>
                    <a:pt x="13071781" y="10294259"/>
                  </a:lnTo>
                  <a:lnTo>
                    <a:pt x="12505589" y="10293777"/>
                  </a:lnTo>
                  <a:lnTo>
                    <a:pt x="13248996" y="10293862"/>
                  </a:lnTo>
                  <a:lnTo>
                    <a:pt x="15103554" y="10295642"/>
                  </a:lnTo>
                  <a:lnTo>
                    <a:pt x="15088759" y="10294695"/>
                  </a:lnTo>
                  <a:lnTo>
                    <a:pt x="17196957" y="10295788"/>
                  </a:lnTo>
                  <a:lnTo>
                    <a:pt x="17238201" y="10296881"/>
                  </a:lnTo>
                  <a:lnTo>
                    <a:pt x="17221314" y="10295800"/>
                  </a:lnTo>
                  <a:lnTo>
                    <a:pt x="17283367" y="10295833"/>
                  </a:lnTo>
                  <a:close/>
                </a:path>
                <a:path w="18289270" h="10299700">
                  <a:moveTo>
                    <a:pt x="17276319" y="10297891"/>
                  </a:moveTo>
                  <a:lnTo>
                    <a:pt x="12719530" y="10294258"/>
                  </a:lnTo>
                  <a:lnTo>
                    <a:pt x="13074988" y="10294464"/>
                  </a:lnTo>
                  <a:lnTo>
                    <a:pt x="14013684" y="10295060"/>
                  </a:lnTo>
                  <a:lnTo>
                    <a:pt x="17274205" y="10297835"/>
                  </a:lnTo>
                  <a:lnTo>
                    <a:pt x="17276319" y="10297891"/>
                  </a:lnTo>
                  <a:close/>
                </a:path>
                <a:path w="18289270" h="10299700">
                  <a:moveTo>
                    <a:pt x="13146840" y="10293688"/>
                  </a:moveTo>
                  <a:lnTo>
                    <a:pt x="13062782" y="10293683"/>
                  </a:lnTo>
                  <a:lnTo>
                    <a:pt x="12976025" y="10293600"/>
                  </a:lnTo>
                  <a:lnTo>
                    <a:pt x="13146840" y="10293688"/>
                  </a:lnTo>
                  <a:close/>
                </a:path>
                <a:path w="18289270" h="10299700">
                  <a:moveTo>
                    <a:pt x="13247098" y="10293740"/>
                  </a:moveTo>
                  <a:lnTo>
                    <a:pt x="13248996" y="10293862"/>
                  </a:lnTo>
                  <a:lnTo>
                    <a:pt x="13062782" y="10293683"/>
                  </a:lnTo>
                  <a:lnTo>
                    <a:pt x="13247098" y="10293740"/>
                  </a:lnTo>
                  <a:close/>
                </a:path>
                <a:path w="18289270" h="10299700">
                  <a:moveTo>
                    <a:pt x="15829928" y="10293635"/>
                  </a:moveTo>
                  <a:lnTo>
                    <a:pt x="15829910" y="10294156"/>
                  </a:lnTo>
                  <a:lnTo>
                    <a:pt x="13996284" y="10293947"/>
                  </a:lnTo>
                  <a:lnTo>
                    <a:pt x="13146840" y="10293688"/>
                  </a:lnTo>
                  <a:lnTo>
                    <a:pt x="15825228" y="10293857"/>
                  </a:lnTo>
                  <a:lnTo>
                    <a:pt x="15825234" y="10293633"/>
                  </a:lnTo>
                  <a:lnTo>
                    <a:pt x="15829928" y="10293635"/>
                  </a:lnTo>
                  <a:close/>
                </a:path>
                <a:path w="18289270" h="10299700">
                  <a:moveTo>
                    <a:pt x="15088759" y="10294695"/>
                  </a:moveTo>
                  <a:lnTo>
                    <a:pt x="15103554" y="10295642"/>
                  </a:lnTo>
                  <a:lnTo>
                    <a:pt x="13248996" y="10293862"/>
                  </a:lnTo>
                  <a:lnTo>
                    <a:pt x="13999146" y="10294130"/>
                  </a:lnTo>
                  <a:lnTo>
                    <a:pt x="15088759" y="10294695"/>
                  </a:lnTo>
                  <a:close/>
                </a:path>
                <a:path w="18289270" h="10299700">
                  <a:moveTo>
                    <a:pt x="17196957" y="10295788"/>
                  </a:moveTo>
                  <a:lnTo>
                    <a:pt x="13546996" y="10293896"/>
                  </a:lnTo>
                  <a:lnTo>
                    <a:pt x="15829910" y="10294156"/>
                  </a:lnTo>
                  <a:lnTo>
                    <a:pt x="15839667" y="10294781"/>
                  </a:lnTo>
                  <a:lnTo>
                    <a:pt x="15949356" y="10293686"/>
                  </a:lnTo>
                  <a:lnTo>
                    <a:pt x="17136787" y="10294193"/>
                  </a:lnTo>
                  <a:lnTo>
                    <a:pt x="17196957" y="10295788"/>
                  </a:lnTo>
                  <a:close/>
                </a:path>
                <a:path w="18289270" h="10299700">
                  <a:moveTo>
                    <a:pt x="15825247" y="10293205"/>
                  </a:moveTo>
                  <a:lnTo>
                    <a:pt x="15825234" y="10293633"/>
                  </a:lnTo>
                  <a:lnTo>
                    <a:pt x="13979050" y="10292845"/>
                  </a:lnTo>
                  <a:lnTo>
                    <a:pt x="15815580" y="10293240"/>
                  </a:lnTo>
                  <a:lnTo>
                    <a:pt x="15825247" y="10293205"/>
                  </a:lnTo>
                  <a:close/>
                </a:path>
                <a:path w="18289270" h="10299700">
                  <a:moveTo>
                    <a:pt x="15668452" y="10297624"/>
                  </a:moveTo>
                  <a:lnTo>
                    <a:pt x="14202026" y="10297023"/>
                  </a:lnTo>
                  <a:lnTo>
                    <a:pt x="14200856" y="10296948"/>
                  </a:lnTo>
                  <a:lnTo>
                    <a:pt x="15483632" y="10297497"/>
                  </a:lnTo>
                  <a:lnTo>
                    <a:pt x="15668452" y="10297624"/>
                  </a:lnTo>
                  <a:close/>
                </a:path>
                <a:path w="18289270" h="10299700">
                  <a:moveTo>
                    <a:pt x="464" y="9217385"/>
                  </a:moveTo>
                  <a:lnTo>
                    <a:pt x="486" y="9293033"/>
                  </a:lnTo>
                  <a:lnTo>
                    <a:pt x="384" y="9295294"/>
                  </a:lnTo>
                  <a:lnTo>
                    <a:pt x="398" y="9329451"/>
                  </a:lnTo>
                  <a:lnTo>
                    <a:pt x="320" y="9331735"/>
                  </a:lnTo>
                  <a:lnTo>
                    <a:pt x="265" y="9217860"/>
                  </a:lnTo>
                  <a:lnTo>
                    <a:pt x="464" y="9217385"/>
                  </a:lnTo>
                  <a:close/>
                </a:path>
                <a:path w="18289270" h="10299700">
                  <a:moveTo>
                    <a:pt x="525" y="9293796"/>
                  </a:moveTo>
                  <a:lnTo>
                    <a:pt x="535" y="9329460"/>
                  </a:lnTo>
                  <a:lnTo>
                    <a:pt x="498" y="9331170"/>
                  </a:lnTo>
                  <a:lnTo>
                    <a:pt x="487" y="9295301"/>
                  </a:lnTo>
                  <a:lnTo>
                    <a:pt x="525" y="9293796"/>
                  </a:lnTo>
                  <a:close/>
                </a:path>
                <a:path w="18289270" h="10299700">
                  <a:moveTo>
                    <a:pt x="542" y="9293745"/>
                  </a:moveTo>
                  <a:lnTo>
                    <a:pt x="551" y="9329461"/>
                  </a:lnTo>
                  <a:lnTo>
                    <a:pt x="535" y="9331051"/>
                  </a:lnTo>
                  <a:lnTo>
                    <a:pt x="526" y="9295303"/>
                  </a:lnTo>
                  <a:lnTo>
                    <a:pt x="542" y="9293745"/>
                  </a:lnTo>
                  <a:close/>
                </a:path>
                <a:path w="18289270" h="10299700">
                  <a:moveTo>
                    <a:pt x="562" y="9293686"/>
                  </a:moveTo>
                  <a:lnTo>
                    <a:pt x="570" y="9329462"/>
                  </a:lnTo>
                  <a:lnTo>
                    <a:pt x="551" y="9330999"/>
                  </a:lnTo>
                  <a:lnTo>
                    <a:pt x="543" y="9295304"/>
                  </a:lnTo>
                  <a:lnTo>
                    <a:pt x="562" y="9293686"/>
                  </a:lnTo>
                  <a:close/>
                </a:path>
                <a:path w="18289270" h="10299700">
                  <a:moveTo>
                    <a:pt x="640" y="9293450"/>
                  </a:moveTo>
                  <a:lnTo>
                    <a:pt x="645" y="9329467"/>
                  </a:lnTo>
                  <a:lnTo>
                    <a:pt x="570" y="9330939"/>
                  </a:lnTo>
                  <a:lnTo>
                    <a:pt x="562" y="9295305"/>
                  </a:lnTo>
                  <a:lnTo>
                    <a:pt x="640" y="9293450"/>
                  </a:lnTo>
                  <a:close/>
                </a:path>
                <a:path w="18289270" h="10299700">
                  <a:moveTo>
                    <a:pt x="717" y="9293219"/>
                  </a:moveTo>
                  <a:lnTo>
                    <a:pt x="719" y="9329471"/>
                  </a:lnTo>
                  <a:lnTo>
                    <a:pt x="679" y="9330594"/>
                  </a:lnTo>
                  <a:lnTo>
                    <a:pt x="675" y="9295313"/>
                  </a:lnTo>
                  <a:lnTo>
                    <a:pt x="717" y="9293219"/>
                  </a:lnTo>
                  <a:close/>
                </a:path>
                <a:path w="18289270" h="10299700">
                  <a:moveTo>
                    <a:pt x="772" y="9293051"/>
                  </a:moveTo>
                  <a:lnTo>
                    <a:pt x="773" y="9329475"/>
                  </a:lnTo>
                  <a:lnTo>
                    <a:pt x="751" y="9330362"/>
                  </a:lnTo>
                  <a:lnTo>
                    <a:pt x="750" y="9293351"/>
                  </a:lnTo>
                  <a:lnTo>
                    <a:pt x="772" y="9293051"/>
                  </a:lnTo>
                  <a:close/>
                </a:path>
                <a:path w="18289270" h="10299700">
                  <a:moveTo>
                    <a:pt x="56004" y="9132344"/>
                  </a:moveTo>
                  <a:lnTo>
                    <a:pt x="63504" y="9132824"/>
                  </a:lnTo>
                  <a:lnTo>
                    <a:pt x="50762" y="9170187"/>
                  </a:lnTo>
                  <a:lnTo>
                    <a:pt x="34470" y="9220049"/>
                  </a:lnTo>
                  <a:lnTo>
                    <a:pt x="18780" y="9270322"/>
                  </a:lnTo>
                  <a:lnTo>
                    <a:pt x="4033" y="9319909"/>
                  </a:lnTo>
                  <a:lnTo>
                    <a:pt x="773" y="9330294"/>
                  </a:lnTo>
                  <a:lnTo>
                    <a:pt x="772" y="9293051"/>
                  </a:lnTo>
                  <a:lnTo>
                    <a:pt x="8648" y="9269301"/>
                  </a:lnTo>
                  <a:lnTo>
                    <a:pt x="24409" y="9218160"/>
                  </a:lnTo>
                  <a:lnTo>
                    <a:pt x="40076" y="9169503"/>
                  </a:lnTo>
                  <a:lnTo>
                    <a:pt x="56004" y="9132344"/>
                  </a:lnTo>
                  <a:close/>
                </a:path>
                <a:path w="18289270" h="10299700">
                  <a:moveTo>
                    <a:pt x="17269889" y="10297720"/>
                  </a:moveTo>
                  <a:lnTo>
                    <a:pt x="15103554" y="10295642"/>
                  </a:lnTo>
                  <a:lnTo>
                    <a:pt x="17238201" y="10296881"/>
                  </a:lnTo>
                  <a:lnTo>
                    <a:pt x="17269889" y="10297720"/>
                  </a:lnTo>
                  <a:close/>
                </a:path>
                <a:path w="18289270" h="10299700">
                  <a:moveTo>
                    <a:pt x="17293911" y="10298290"/>
                  </a:moveTo>
                  <a:lnTo>
                    <a:pt x="17293973" y="10298512"/>
                  </a:lnTo>
                  <a:lnTo>
                    <a:pt x="16906869" y="10298439"/>
                  </a:lnTo>
                  <a:lnTo>
                    <a:pt x="16288615" y="10298049"/>
                  </a:lnTo>
                  <a:lnTo>
                    <a:pt x="15668452" y="10297624"/>
                  </a:lnTo>
                  <a:lnTo>
                    <a:pt x="17293911" y="10298290"/>
                  </a:lnTo>
                  <a:close/>
                </a:path>
                <a:path w="18289270" h="10299700">
                  <a:moveTo>
                    <a:pt x="505" y="9217284"/>
                  </a:moveTo>
                  <a:lnTo>
                    <a:pt x="525" y="9293035"/>
                  </a:lnTo>
                  <a:lnTo>
                    <a:pt x="487" y="9293913"/>
                  </a:lnTo>
                  <a:lnTo>
                    <a:pt x="464" y="9217873"/>
                  </a:lnTo>
                  <a:lnTo>
                    <a:pt x="505" y="9217284"/>
                  </a:lnTo>
                  <a:close/>
                </a:path>
                <a:path w="18289270" h="10299700">
                  <a:moveTo>
                    <a:pt x="523" y="9217241"/>
                  </a:moveTo>
                  <a:lnTo>
                    <a:pt x="542" y="9293036"/>
                  </a:lnTo>
                  <a:lnTo>
                    <a:pt x="525" y="9293796"/>
                  </a:lnTo>
                  <a:lnTo>
                    <a:pt x="506" y="9217876"/>
                  </a:lnTo>
                  <a:lnTo>
                    <a:pt x="523" y="9217241"/>
                  </a:lnTo>
                  <a:close/>
                </a:path>
                <a:path w="18289270" h="10299700">
                  <a:moveTo>
                    <a:pt x="545" y="9217191"/>
                  </a:moveTo>
                  <a:lnTo>
                    <a:pt x="562" y="9293038"/>
                  </a:lnTo>
                  <a:lnTo>
                    <a:pt x="542" y="9293745"/>
                  </a:lnTo>
                  <a:lnTo>
                    <a:pt x="524" y="9217877"/>
                  </a:lnTo>
                  <a:lnTo>
                    <a:pt x="545" y="9217191"/>
                  </a:lnTo>
                  <a:close/>
                </a:path>
                <a:path w="18289270" h="10299700">
                  <a:moveTo>
                    <a:pt x="629" y="9216989"/>
                  </a:moveTo>
                  <a:lnTo>
                    <a:pt x="640" y="9293043"/>
                  </a:lnTo>
                  <a:lnTo>
                    <a:pt x="562" y="9293686"/>
                  </a:lnTo>
                  <a:lnTo>
                    <a:pt x="545" y="9217878"/>
                  </a:lnTo>
                  <a:lnTo>
                    <a:pt x="629" y="9216989"/>
                  </a:lnTo>
                  <a:close/>
                </a:path>
                <a:path w="18289270" h="10299700">
                  <a:moveTo>
                    <a:pt x="669" y="9247532"/>
                  </a:moveTo>
                  <a:lnTo>
                    <a:pt x="714" y="9256067"/>
                  </a:lnTo>
                  <a:lnTo>
                    <a:pt x="717" y="9293048"/>
                  </a:lnTo>
                  <a:lnTo>
                    <a:pt x="674" y="9293346"/>
                  </a:lnTo>
                  <a:lnTo>
                    <a:pt x="669" y="9247532"/>
                  </a:lnTo>
                  <a:close/>
                </a:path>
                <a:path w="18289270" h="10299700">
                  <a:moveTo>
                    <a:pt x="772" y="9255922"/>
                  </a:moveTo>
                  <a:lnTo>
                    <a:pt x="772" y="9293051"/>
                  </a:lnTo>
                  <a:lnTo>
                    <a:pt x="749" y="9256069"/>
                  </a:lnTo>
                  <a:lnTo>
                    <a:pt x="772" y="9255922"/>
                  </a:lnTo>
                  <a:close/>
                </a:path>
                <a:path w="18289270" h="10299700">
                  <a:moveTo>
                    <a:pt x="3855722" y="2877771"/>
                  </a:moveTo>
                  <a:lnTo>
                    <a:pt x="3865805" y="2924006"/>
                  </a:lnTo>
                  <a:lnTo>
                    <a:pt x="3873365" y="2960739"/>
                  </a:lnTo>
                  <a:lnTo>
                    <a:pt x="3873724" y="2975416"/>
                  </a:lnTo>
                  <a:lnTo>
                    <a:pt x="3874227" y="3026712"/>
                  </a:lnTo>
                  <a:lnTo>
                    <a:pt x="3873960" y="3077239"/>
                  </a:lnTo>
                  <a:lnTo>
                    <a:pt x="3872882" y="3128074"/>
                  </a:lnTo>
                  <a:lnTo>
                    <a:pt x="3870963" y="3178855"/>
                  </a:lnTo>
                  <a:lnTo>
                    <a:pt x="3867256" y="3242248"/>
                  </a:lnTo>
                  <a:lnTo>
                    <a:pt x="3864516" y="3280250"/>
                  </a:lnTo>
                  <a:lnTo>
                    <a:pt x="3860052" y="3330869"/>
                  </a:lnTo>
                  <a:lnTo>
                    <a:pt x="3855598" y="3368762"/>
                  </a:lnTo>
                  <a:lnTo>
                    <a:pt x="3849543" y="3419278"/>
                  </a:lnTo>
                  <a:lnTo>
                    <a:pt x="3842708" y="3469745"/>
                  </a:lnTo>
                  <a:lnTo>
                    <a:pt x="3835915" y="3507488"/>
                  </a:lnTo>
                  <a:lnTo>
                    <a:pt x="3827554" y="3557857"/>
                  </a:lnTo>
                  <a:lnTo>
                    <a:pt x="3818445" y="3608178"/>
                  </a:lnTo>
                  <a:lnTo>
                    <a:pt x="3809410" y="3645778"/>
                  </a:lnTo>
                  <a:lnTo>
                    <a:pt x="3798839" y="3696006"/>
                  </a:lnTo>
                  <a:lnTo>
                    <a:pt x="3787553" y="3746187"/>
                  </a:lnTo>
                  <a:lnTo>
                    <a:pt x="3775563" y="3796324"/>
                  </a:lnTo>
                  <a:lnTo>
                    <a:pt x="3763689" y="3833742"/>
                  </a:lnTo>
                  <a:lnTo>
                    <a:pt x="3750322" y="3883791"/>
                  </a:lnTo>
                  <a:lnTo>
                    <a:pt x="3736283" y="3933797"/>
                  </a:lnTo>
                  <a:lnTo>
                    <a:pt x="3722393" y="3971086"/>
                  </a:lnTo>
                  <a:lnTo>
                    <a:pt x="3707041" y="4021008"/>
                  </a:lnTo>
                  <a:lnTo>
                    <a:pt x="3691861" y="4058215"/>
                  </a:lnTo>
                  <a:lnTo>
                    <a:pt x="3675240" y="4108055"/>
                  </a:lnTo>
                  <a:lnTo>
                    <a:pt x="3658000" y="4157856"/>
                  </a:lnTo>
                  <a:lnTo>
                    <a:pt x="3640964" y="4194944"/>
                  </a:lnTo>
                  <a:lnTo>
                    <a:pt x="3622520" y="4244668"/>
                  </a:lnTo>
                  <a:lnTo>
                    <a:pt x="3603489" y="4294355"/>
                  </a:lnTo>
                  <a:lnTo>
                    <a:pt x="3584694" y="4331330"/>
                  </a:lnTo>
                  <a:lnTo>
                    <a:pt x="3564523" y="4380944"/>
                  </a:lnTo>
                  <a:lnTo>
                    <a:pt x="3544608" y="4417847"/>
                  </a:lnTo>
                  <a:lnTo>
                    <a:pt x="3523339" y="4467391"/>
                  </a:lnTo>
                  <a:lnTo>
                    <a:pt x="3501538" y="4516900"/>
                  </a:lnTo>
                  <a:lnTo>
                    <a:pt x="3480025" y="4553701"/>
                  </a:lnTo>
                  <a:lnTo>
                    <a:pt x="3457190" y="4603144"/>
                  </a:lnTo>
                  <a:lnTo>
                    <a:pt x="3434666" y="4639881"/>
                  </a:lnTo>
                  <a:lnTo>
                    <a:pt x="3410841" y="4689261"/>
                  </a:lnTo>
                  <a:lnTo>
                    <a:pt x="3387347" y="4725936"/>
                  </a:lnTo>
                  <a:lnTo>
                    <a:pt x="3362574" y="4775255"/>
                  </a:lnTo>
                  <a:lnTo>
                    <a:pt x="3338155" y="4811871"/>
                  </a:lnTo>
                  <a:lnTo>
                    <a:pt x="3312478" y="4861132"/>
                  </a:lnTo>
                  <a:lnTo>
                    <a:pt x="3287175" y="4897691"/>
                  </a:lnTo>
                  <a:lnTo>
                    <a:pt x="3260636" y="4946897"/>
                  </a:lnTo>
                  <a:lnTo>
                    <a:pt x="3234493" y="4983403"/>
                  </a:lnTo>
                  <a:lnTo>
                    <a:pt x="3207136" y="5032556"/>
                  </a:lnTo>
                  <a:lnTo>
                    <a:pt x="3180196" y="5069011"/>
                  </a:lnTo>
                  <a:lnTo>
                    <a:pt x="3152062" y="5118115"/>
                  </a:lnTo>
                  <a:lnTo>
                    <a:pt x="3124368" y="5154521"/>
                  </a:lnTo>
                  <a:lnTo>
                    <a:pt x="3095501" y="5203578"/>
                  </a:lnTo>
                  <a:lnTo>
                    <a:pt x="3067095" y="5239939"/>
                  </a:lnTo>
                  <a:lnTo>
                    <a:pt x="3037539" y="5288952"/>
                  </a:lnTo>
                  <a:lnTo>
                    <a:pt x="3008465" y="5325270"/>
                  </a:lnTo>
                  <a:lnTo>
                    <a:pt x="2978261" y="5374242"/>
                  </a:lnTo>
                  <a:lnTo>
                    <a:pt x="2948561" y="5410519"/>
                  </a:lnTo>
                  <a:lnTo>
                    <a:pt x="2918564" y="5446778"/>
                  </a:lnTo>
                  <a:lnTo>
                    <a:pt x="2887470" y="5495693"/>
                  </a:lnTo>
                  <a:lnTo>
                    <a:pt x="2856912" y="5531916"/>
                  </a:lnTo>
                  <a:lnTo>
                    <a:pt x="2826089" y="5568122"/>
                  </a:lnTo>
                  <a:lnTo>
                    <a:pt x="2794202" y="5616986"/>
                  </a:lnTo>
                  <a:lnTo>
                    <a:pt x="2762882" y="5653160"/>
                  </a:lnTo>
                  <a:lnTo>
                    <a:pt x="2731330" y="5689320"/>
                  </a:lnTo>
                  <a:lnTo>
                    <a:pt x="2698746" y="5738139"/>
                  </a:lnTo>
                  <a:lnTo>
                    <a:pt x="2634576" y="5810390"/>
                  </a:lnTo>
                  <a:lnTo>
                    <a:pt x="2601391" y="5859171"/>
                  </a:lnTo>
                  <a:lnTo>
                    <a:pt x="2579263" y="5883707"/>
                  </a:lnTo>
                  <a:lnTo>
                    <a:pt x="2557814" y="5907423"/>
                  </a:lnTo>
                  <a:lnTo>
                    <a:pt x="2535052" y="5932519"/>
                  </a:lnTo>
                  <a:lnTo>
                    <a:pt x="2503239" y="5967425"/>
                  </a:lnTo>
                  <a:lnTo>
                    <a:pt x="2469403" y="6016164"/>
                  </a:lnTo>
                  <a:lnTo>
                    <a:pt x="2347369" y="6148173"/>
                  </a:lnTo>
                  <a:lnTo>
                    <a:pt x="2336052" y="6160345"/>
                  </a:lnTo>
                  <a:lnTo>
                    <a:pt x="2301645" y="6209048"/>
                  </a:lnTo>
                  <a:lnTo>
                    <a:pt x="2222945" y="6293095"/>
                  </a:lnTo>
                  <a:lnTo>
                    <a:pt x="1996862" y="6533151"/>
                  </a:lnTo>
                  <a:lnTo>
                    <a:pt x="1963565" y="6569199"/>
                  </a:lnTo>
                  <a:lnTo>
                    <a:pt x="1829182" y="6713313"/>
                  </a:lnTo>
                  <a:lnTo>
                    <a:pt x="1795885" y="6749361"/>
                  </a:lnTo>
                  <a:lnTo>
                    <a:pt x="1762947" y="6785432"/>
                  </a:lnTo>
                  <a:lnTo>
                    <a:pt x="1730488" y="6821533"/>
                  </a:lnTo>
                  <a:lnTo>
                    <a:pt x="1698628" y="6857673"/>
                  </a:lnTo>
                  <a:lnTo>
                    <a:pt x="1436165" y="7133336"/>
                  </a:lnTo>
                  <a:lnTo>
                    <a:pt x="1401822" y="7169561"/>
                  </a:lnTo>
                  <a:lnTo>
                    <a:pt x="1312764" y="7263909"/>
                  </a:lnTo>
                  <a:lnTo>
                    <a:pt x="1253379" y="7327244"/>
                  </a:lnTo>
                  <a:lnTo>
                    <a:pt x="1187841" y="7397665"/>
                  </a:lnTo>
                  <a:lnTo>
                    <a:pt x="1153712" y="7446385"/>
                  </a:lnTo>
                  <a:lnTo>
                    <a:pt x="1120555" y="7482442"/>
                  </a:lnTo>
                  <a:lnTo>
                    <a:pt x="1043909" y="7566621"/>
                  </a:lnTo>
                  <a:lnTo>
                    <a:pt x="989790" y="7626788"/>
                  </a:lnTo>
                  <a:lnTo>
                    <a:pt x="957625" y="7662908"/>
                  </a:lnTo>
                  <a:lnTo>
                    <a:pt x="924886" y="7711718"/>
                  </a:lnTo>
                  <a:lnTo>
                    <a:pt x="893205" y="7747869"/>
                  </a:lnTo>
                  <a:lnTo>
                    <a:pt x="861784" y="7784037"/>
                  </a:lnTo>
                  <a:lnTo>
                    <a:pt x="830636" y="7820222"/>
                  </a:lnTo>
                  <a:lnTo>
                    <a:pt x="799772" y="7856425"/>
                  </a:lnTo>
                  <a:lnTo>
                    <a:pt x="768395" y="7905322"/>
                  </a:lnTo>
                  <a:lnTo>
                    <a:pt x="738137" y="7941564"/>
                  </a:lnTo>
                  <a:lnTo>
                    <a:pt x="708202" y="7977827"/>
                  </a:lnTo>
                  <a:lnTo>
                    <a:pt x="678600" y="8014111"/>
                  </a:lnTo>
                  <a:lnTo>
                    <a:pt x="648534" y="8063092"/>
                  </a:lnTo>
                  <a:lnTo>
                    <a:pt x="619637" y="8099421"/>
                  </a:lnTo>
                  <a:lnTo>
                    <a:pt x="591112" y="8135774"/>
                  </a:lnTo>
                  <a:lnTo>
                    <a:pt x="562969" y="8172152"/>
                  </a:lnTo>
                  <a:lnTo>
                    <a:pt x="534412" y="8221228"/>
                  </a:lnTo>
                  <a:lnTo>
                    <a:pt x="507073" y="8257657"/>
                  </a:lnTo>
                  <a:lnTo>
                    <a:pt x="480154" y="8294113"/>
                  </a:lnTo>
                  <a:lnTo>
                    <a:pt x="452857" y="8343271"/>
                  </a:lnTo>
                  <a:lnTo>
                    <a:pt x="426816" y="8379783"/>
                  </a:lnTo>
                  <a:lnTo>
                    <a:pt x="400421" y="8428998"/>
                  </a:lnTo>
                  <a:lnTo>
                    <a:pt x="375306" y="8465569"/>
                  </a:lnTo>
                  <a:lnTo>
                    <a:pt x="350673" y="8502171"/>
                  </a:lnTo>
                  <a:lnTo>
                    <a:pt x="325724" y="8551479"/>
                  </a:lnTo>
                  <a:lnTo>
                    <a:pt x="302092" y="8588145"/>
                  </a:lnTo>
                  <a:lnTo>
                    <a:pt x="278167" y="8637518"/>
                  </a:lnTo>
                  <a:lnTo>
                    <a:pt x="255585" y="8674252"/>
                  </a:lnTo>
                  <a:lnTo>
                    <a:pt x="232735" y="8723694"/>
                  </a:lnTo>
                  <a:lnTo>
                    <a:pt x="211252" y="8760497"/>
                  </a:lnTo>
                  <a:lnTo>
                    <a:pt x="189525" y="8810011"/>
                  </a:lnTo>
                  <a:lnTo>
                    <a:pt x="168380" y="8859562"/>
                  </a:lnTo>
                  <a:lnTo>
                    <a:pt x="148637" y="8896477"/>
                  </a:lnTo>
                  <a:lnTo>
                    <a:pt x="128689" y="8946105"/>
                  </a:lnTo>
                  <a:lnTo>
                    <a:pt x="109358" y="8995772"/>
                  </a:lnTo>
                  <a:lnTo>
                    <a:pt x="91468" y="9032806"/>
                  </a:lnTo>
                  <a:lnTo>
                    <a:pt x="73409" y="9082554"/>
                  </a:lnTo>
                  <a:lnTo>
                    <a:pt x="56004" y="9132344"/>
                  </a:lnTo>
                  <a:lnTo>
                    <a:pt x="40076" y="9169503"/>
                  </a:lnTo>
                  <a:lnTo>
                    <a:pt x="24016" y="9219380"/>
                  </a:lnTo>
                  <a:lnTo>
                    <a:pt x="8527" y="9269666"/>
                  </a:lnTo>
                  <a:lnTo>
                    <a:pt x="772" y="9293051"/>
                  </a:lnTo>
                  <a:lnTo>
                    <a:pt x="772" y="9255922"/>
                  </a:lnTo>
                  <a:lnTo>
                    <a:pt x="14605" y="9218778"/>
                  </a:lnTo>
                  <a:lnTo>
                    <a:pt x="31923" y="9165213"/>
                  </a:lnTo>
                  <a:lnTo>
                    <a:pt x="47438" y="9119071"/>
                  </a:lnTo>
                  <a:lnTo>
                    <a:pt x="64050" y="9081955"/>
                  </a:lnTo>
                  <a:lnTo>
                    <a:pt x="82126" y="9032208"/>
                  </a:lnTo>
                  <a:lnTo>
                    <a:pt x="100845" y="8982502"/>
                  </a:lnTo>
                  <a:lnTo>
                    <a:pt x="119383" y="8945510"/>
                  </a:lnTo>
                  <a:lnTo>
                    <a:pt x="139348" y="8895883"/>
                  </a:lnTo>
                  <a:lnTo>
                    <a:pt x="159919" y="8846295"/>
                  </a:lnTo>
                  <a:lnTo>
                    <a:pt x="180272" y="8809419"/>
                  </a:lnTo>
                  <a:lnTo>
                    <a:pt x="202016" y="8759906"/>
                  </a:lnTo>
                  <a:lnTo>
                    <a:pt x="223518" y="8723104"/>
                  </a:lnTo>
                  <a:lnTo>
                    <a:pt x="246387" y="8673663"/>
                  </a:lnTo>
                  <a:lnTo>
                    <a:pt x="268988" y="8636931"/>
                  </a:lnTo>
                  <a:lnTo>
                    <a:pt x="292931" y="8587559"/>
                  </a:lnTo>
                  <a:lnTo>
                    <a:pt x="316583" y="8550894"/>
                  </a:lnTo>
                  <a:lnTo>
                    <a:pt x="341553" y="8501588"/>
                  </a:lnTo>
                  <a:lnTo>
                    <a:pt x="366206" y="8464987"/>
                  </a:lnTo>
                  <a:lnTo>
                    <a:pt x="392152" y="8415743"/>
                  </a:lnTo>
                  <a:lnTo>
                    <a:pt x="417757" y="8379203"/>
                  </a:lnTo>
                  <a:lnTo>
                    <a:pt x="443820" y="8342693"/>
                  </a:lnTo>
                  <a:lnTo>
                    <a:pt x="471139" y="8293536"/>
                  </a:lnTo>
                  <a:lnTo>
                    <a:pt x="498080" y="8257082"/>
                  </a:lnTo>
                  <a:lnTo>
                    <a:pt x="526253" y="8207981"/>
                  </a:lnTo>
                  <a:lnTo>
                    <a:pt x="554024" y="8171579"/>
                  </a:lnTo>
                  <a:lnTo>
                    <a:pt x="582238" y="8135125"/>
                  </a:lnTo>
                  <a:lnTo>
                    <a:pt x="611552" y="8086178"/>
                  </a:lnTo>
                  <a:lnTo>
                    <a:pt x="640631" y="8049656"/>
                  </a:lnTo>
                  <a:lnTo>
                    <a:pt x="669757" y="8013546"/>
                  </a:lnTo>
                  <a:lnTo>
                    <a:pt x="699385" y="7977263"/>
                  </a:lnTo>
                  <a:lnTo>
                    <a:pt x="730160" y="7928328"/>
                  </a:lnTo>
                  <a:lnTo>
                    <a:pt x="760446" y="7892088"/>
                  </a:lnTo>
                  <a:lnTo>
                    <a:pt x="791042" y="7855867"/>
                  </a:lnTo>
                  <a:lnTo>
                    <a:pt x="821936" y="7819666"/>
                  </a:lnTo>
                  <a:lnTo>
                    <a:pt x="853116" y="7783482"/>
                  </a:lnTo>
                  <a:lnTo>
                    <a:pt x="885380" y="7734642"/>
                  </a:lnTo>
                  <a:lnTo>
                    <a:pt x="917094" y="7698493"/>
                  </a:lnTo>
                  <a:lnTo>
                    <a:pt x="949057" y="7662360"/>
                  </a:lnTo>
                  <a:lnTo>
                    <a:pt x="982132" y="7625268"/>
                  </a:lnTo>
                  <a:lnTo>
                    <a:pt x="1014462" y="7589274"/>
                  </a:lnTo>
                  <a:lnTo>
                    <a:pt x="1046316" y="7554049"/>
                  </a:lnTo>
                  <a:lnTo>
                    <a:pt x="1079962" y="7505297"/>
                  </a:lnTo>
                  <a:lnTo>
                    <a:pt x="1108785" y="7473818"/>
                  </a:lnTo>
                  <a:lnTo>
                    <a:pt x="1213052" y="7361100"/>
                  </a:lnTo>
                  <a:lnTo>
                    <a:pt x="1245165" y="7326719"/>
                  </a:lnTo>
                  <a:lnTo>
                    <a:pt x="1304631" y="7263389"/>
                  </a:lnTo>
                  <a:lnTo>
                    <a:pt x="1394007" y="7168848"/>
                  </a:lnTo>
                  <a:lnTo>
                    <a:pt x="1416626" y="7144999"/>
                  </a:lnTo>
                  <a:lnTo>
                    <a:pt x="1450329" y="7098180"/>
                  </a:lnTo>
                  <a:lnTo>
                    <a:pt x="1692363" y="6844546"/>
                  </a:lnTo>
                  <a:lnTo>
                    <a:pt x="1716984" y="6820669"/>
                  </a:lnTo>
                  <a:lnTo>
                    <a:pt x="1727481" y="6805674"/>
                  </a:lnTo>
                  <a:lnTo>
                    <a:pt x="1755512" y="6784956"/>
                  </a:lnTo>
                  <a:lnTo>
                    <a:pt x="1788503" y="6748889"/>
                  </a:lnTo>
                  <a:lnTo>
                    <a:pt x="1844957" y="6687997"/>
                  </a:lnTo>
                  <a:lnTo>
                    <a:pt x="1989349" y="6532670"/>
                  </a:lnTo>
                  <a:lnTo>
                    <a:pt x="2192137" y="6316576"/>
                  </a:lnTo>
                  <a:lnTo>
                    <a:pt x="2226645" y="6267880"/>
                  </a:lnTo>
                  <a:lnTo>
                    <a:pt x="2305712" y="6183069"/>
                  </a:lnTo>
                  <a:lnTo>
                    <a:pt x="2338788" y="6147447"/>
                  </a:lnTo>
                  <a:lnTo>
                    <a:pt x="2394056" y="6087700"/>
                  </a:lnTo>
                  <a:lnTo>
                    <a:pt x="2428058" y="6038971"/>
                  </a:lnTo>
                  <a:lnTo>
                    <a:pt x="2505279" y="5954501"/>
                  </a:lnTo>
                  <a:lnTo>
                    <a:pt x="2531071" y="5926101"/>
                  </a:lnTo>
                  <a:lnTo>
                    <a:pt x="2559498" y="5894668"/>
                  </a:lnTo>
                  <a:lnTo>
                    <a:pt x="2592783" y="5845894"/>
                  </a:lnTo>
                  <a:lnTo>
                    <a:pt x="2657193" y="5773659"/>
                  </a:lnTo>
                  <a:lnTo>
                    <a:pt x="2689108" y="5737522"/>
                  </a:lnTo>
                  <a:lnTo>
                    <a:pt x="2721626" y="5688699"/>
                  </a:lnTo>
                  <a:lnTo>
                    <a:pt x="2753236" y="5652393"/>
                  </a:lnTo>
                  <a:lnTo>
                    <a:pt x="2784372" y="5616357"/>
                  </a:lnTo>
                  <a:lnTo>
                    <a:pt x="2816201" y="5567489"/>
                  </a:lnTo>
                  <a:lnTo>
                    <a:pt x="2846968" y="5531280"/>
                  </a:lnTo>
                  <a:lnTo>
                    <a:pt x="2877473" y="5495053"/>
                  </a:lnTo>
                  <a:lnTo>
                    <a:pt x="2908517" y="5446136"/>
                  </a:lnTo>
                  <a:lnTo>
                    <a:pt x="2938466" y="5409874"/>
                  </a:lnTo>
                  <a:lnTo>
                    <a:pt x="2968933" y="5360919"/>
                  </a:lnTo>
                  <a:lnTo>
                    <a:pt x="2998283" y="5324619"/>
                  </a:lnTo>
                  <a:lnTo>
                    <a:pt x="3027318" y="5288298"/>
                  </a:lnTo>
                  <a:lnTo>
                    <a:pt x="3056837" y="5239283"/>
                  </a:lnTo>
                  <a:lnTo>
                    <a:pt x="3085254" y="5202843"/>
                  </a:lnTo>
                  <a:lnTo>
                    <a:pt x="3114043" y="5153861"/>
                  </a:lnTo>
                  <a:lnTo>
                    <a:pt x="3141708" y="5117453"/>
                  </a:lnTo>
                  <a:lnTo>
                    <a:pt x="3169815" y="5068347"/>
                  </a:lnTo>
                  <a:lnTo>
                    <a:pt x="3196730" y="5031891"/>
                  </a:lnTo>
                  <a:lnTo>
                    <a:pt x="3223255" y="4995410"/>
                  </a:lnTo>
                  <a:lnTo>
                    <a:pt x="3250189" y="4946229"/>
                  </a:lnTo>
                  <a:lnTo>
                    <a:pt x="3275899" y="4909696"/>
                  </a:lnTo>
                  <a:lnTo>
                    <a:pt x="3301998" y="4860462"/>
                  </a:lnTo>
                  <a:lnTo>
                    <a:pt x="3326851" y="4823874"/>
                  </a:lnTo>
                  <a:lnTo>
                    <a:pt x="3352071" y="4774583"/>
                  </a:lnTo>
                  <a:lnTo>
                    <a:pt x="3376835" y="4725264"/>
                  </a:lnTo>
                  <a:lnTo>
                    <a:pt x="3400322" y="4688588"/>
                  </a:lnTo>
                  <a:lnTo>
                    <a:pt x="3424144" y="4639208"/>
                  </a:lnTo>
                  <a:lnTo>
                    <a:pt x="3446666" y="4602471"/>
                  </a:lnTo>
                  <a:lnTo>
                    <a:pt x="3469501" y="4553028"/>
                  </a:lnTo>
                  <a:lnTo>
                    <a:pt x="3491016" y="4516227"/>
                  </a:lnTo>
                  <a:lnTo>
                    <a:pt x="3512822" y="4466718"/>
                  </a:lnTo>
                  <a:lnTo>
                    <a:pt x="3533286" y="4429849"/>
                  </a:lnTo>
                  <a:lnTo>
                    <a:pt x="3554020" y="4380272"/>
                  </a:lnTo>
                  <a:lnTo>
                    <a:pt x="3574201" y="4330659"/>
                  </a:lnTo>
                  <a:lnTo>
                    <a:pt x="3593009" y="4293684"/>
                  </a:lnTo>
                  <a:lnTo>
                    <a:pt x="3612053" y="4243999"/>
                  </a:lnTo>
                  <a:lnTo>
                    <a:pt x="3629702" y="4206950"/>
                  </a:lnTo>
                  <a:lnTo>
                    <a:pt x="3647567" y="4157189"/>
                  </a:lnTo>
                  <a:lnTo>
                    <a:pt x="3664826" y="4107389"/>
                  </a:lnTo>
                  <a:lnTo>
                    <a:pt x="3680657" y="4070224"/>
                  </a:lnTo>
                  <a:lnTo>
                    <a:pt x="3696672" y="4020345"/>
                  </a:lnTo>
                  <a:lnTo>
                    <a:pt x="3712048" y="3970424"/>
                  </a:lnTo>
                  <a:lnTo>
                    <a:pt x="3725964" y="3933137"/>
                  </a:lnTo>
                  <a:lnTo>
                    <a:pt x="3740031" y="3883133"/>
                  </a:lnTo>
                  <a:lnTo>
                    <a:pt x="3753428" y="3833086"/>
                  </a:lnTo>
                  <a:lnTo>
                    <a:pt x="3765333" y="3795670"/>
                  </a:lnTo>
                  <a:lnTo>
                    <a:pt x="3777356" y="3745535"/>
                  </a:lnTo>
                  <a:lnTo>
                    <a:pt x="3788677" y="3695355"/>
                  </a:lnTo>
                  <a:lnTo>
                    <a:pt x="3798473" y="3657804"/>
                  </a:lnTo>
                  <a:lnTo>
                    <a:pt x="3808355" y="3607533"/>
                  </a:lnTo>
                  <a:lnTo>
                    <a:pt x="3817503" y="3557214"/>
                  </a:lnTo>
                  <a:lnTo>
                    <a:pt x="3825093" y="3519522"/>
                  </a:lnTo>
                  <a:lnTo>
                    <a:pt x="3832738" y="3469107"/>
                  </a:lnTo>
                  <a:lnTo>
                    <a:pt x="3839616" y="3418643"/>
                  </a:lnTo>
                  <a:lnTo>
                    <a:pt x="3844904" y="3380803"/>
                  </a:lnTo>
                  <a:lnTo>
                    <a:pt x="3850215" y="3330239"/>
                  </a:lnTo>
                  <a:lnTo>
                    <a:pt x="3854726" y="3279624"/>
                  </a:lnTo>
                  <a:lnTo>
                    <a:pt x="3858426" y="3228957"/>
                  </a:lnTo>
                  <a:lnTo>
                    <a:pt x="3848679" y="3228333"/>
                  </a:lnTo>
                  <a:lnTo>
                    <a:pt x="3850284" y="3202984"/>
                  </a:lnTo>
                  <a:lnTo>
                    <a:pt x="3852362" y="3164939"/>
                  </a:lnTo>
                  <a:lnTo>
                    <a:pt x="3854212" y="3114154"/>
                  </a:lnTo>
                  <a:lnTo>
                    <a:pt x="3855183" y="3063312"/>
                  </a:lnTo>
                  <a:lnTo>
                    <a:pt x="3855315" y="3012417"/>
                  </a:lnTo>
                  <a:lnTo>
                    <a:pt x="3854647" y="2961470"/>
                  </a:lnTo>
                  <a:lnTo>
                    <a:pt x="3853219" y="2910475"/>
                  </a:lnTo>
                  <a:lnTo>
                    <a:pt x="3852658" y="2897145"/>
                  </a:lnTo>
                  <a:lnTo>
                    <a:pt x="3854623" y="2885113"/>
                  </a:lnTo>
                  <a:lnTo>
                    <a:pt x="3855722" y="2877771"/>
                  </a:lnTo>
                  <a:close/>
                </a:path>
                <a:path w="18289270" h="10299700">
                  <a:moveTo>
                    <a:pt x="15839698" y="10293639"/>
                  </a:moveTo>
                  <a:lnTo>
                    <a:pt x="15839667" y="10294781"/>
                  </a:lnTo>
                  <a:lnTo>
                    <a:pt x="15829910" y="10294156"/>
                  </a:lnTo>
                  <a:lnTo>
                    <a:pt x="15829928" y="10293635"/>
                  </a:lnTo>
                  <a:lnTo>
                    <a:pt x="15839698" y="10293639"/>
                  </a:lnTo>
                  <a:close/>
                </a:path>
                <a:path w="18289270" h="10299700">
                  <a:moveTo>
                    <a:pt x="15825284" y="10292005"/>
                  </a:moveTo>
                  <a:lnTo>
                    <a:pt x="15825247" y="10293205"/>
                  </a:lnTo>
                  <a:lnTo>
                    <a:pt x="15815582" y="10293201"/>
                  </a:lnTo>
                  <a:lnTo>
                    <a:pt x="15815616" y="10292001"/>
                  </a:lnTo>
                  <a:lnTo>
                    <a:pt x="15825284" y="10292005"/>
                  </a:lnTo>
                  <a:close/>
                </a:path>
                <a:path w="18289270" h="10299700">
                  <a:moveTo>
                    <a:pt x="15829943" y="10293207"/>
                  </a:moveTo>
                  <a:lnTo>
                    <a:pt x="15829928" y="10293635"/>
                  </a:lnTo>
                  <a:lnTo>
                    <a:pt x="15825234" y="10293633"/>
                  </a:lnTo>
                  <a:lnTo>
                    <a:pt x="15825247" y="10293205"/>
                  </a:lnTo>
                  <a:lnTo>
                    <a:pt x="15829943" y="10293207"/>
                  </a:lnTo>
                  <a:close/>
                </a:path>
                <a:path w="18289270" h="10299700">
                  <a:moveTo>
                    <a:pt x="15839710" y="10293211"/>
                  </a:moveTo>
                  <a:lnTo>
                    <a:pt x="15839698" y="10293639"/>
                  </a:lnTo>
                  <a:lnTo>
                    <a:pt x="15829928" y="10293635"/>
                  </a:lnTo>
                  <a:lnTo>
                    <a:pt x="15829943" y="10293207"/>
                  </a:lnTo>
                  <a:lnTo>
                    <a:pt x="15839710" y="10293211"/>
                  </a:lnTo>
                  <a:close/>
                </a:path>
                <a:path w="18289270" h="10299700">
                  <a:moveTo>
                    <a:pt x="15829984" y="10292006"/>
                  </a:moveTo>
                  <a:lnTo>
                    <a:pt x="15829943" y="10293207"/>
                  </a:lnTo>
                  <a:lnTo>
                    <a:pt x="15825247" y="10293205"/>
                  </a:lnTo>
                  <a:lnTo>
                    <a:pt x="15825284" y="10292005"/>
                  </a:lnTo>
                  <a:lnTo>
                    <a:pt x="15829984" y="10292006"/>
                  </a:lnTo>
                  <a:close/>
                </a:path>
                <a:path w="18289270" h="10299700">
                  <a:moveTo>
                    <a:pt x="15839743" y="10292009"/>
                  </a:moveTo>
                  <a:lnTo>
                    <a:pt x="15839710" y="10293211"/>
                  </a:lnTo>
                  <a:lnTo>
                    <a:pt x="15829943" y="10293207"/>
                  </a:lnTo>
                  <a:lnTo>
                    <a:pt x="15829984" y="10292006"/>
                  </a:lnTo>
                  <a:lnTo>
                    <a:pt x="15839743" y="10292009"/>
                  </a:lnTo>
                  <a:close/>
                </a:path>
                <a:path w="18289270" h="10299700">
                  <a:moveTo>
                    <a:pt x="15990935" y="10293271"/>
                  </a:moveTo>
                  <a:lnTo>
                    <a:pt x="15949356" y="10293686"/>
                  </a:lnTo>
                  <a:lnTo>
                    <a:pt x="15839698" y="10293639"/>
                  </a:lnTo>
                  <a:lnTo>
                    <a:pt x="15839710" y="10293211"/>
                  </a:lnTo>
                  <a:lnTo>
                    <a:pt x="15990935" y="10293271"/>
                  </a:lnTo>
                  <a:close/>
                </a:path>
                <a:path w="18289270" h="10299700">
                  <a:moveTo>
                    <a:pt x="15825288" y="10291858"/>
                  </a:moveTo>
                  <a:lnTo>
                    <a:pt x="15825284" y="10292005"/>
                  </a:lnTo>
                  <a:lnTo>
                    <a:pt x="15815616" y="10292001"/>
                  </a:lnTo>
                  <a:lnTo>
                    <a:pt x="15815620" y="10291855"/>
                  </a:lnTo>
                  <a:lnTo>
                    <a:pt x="15825288" y="10291858"/>
                  </a:lnTo>
                  <a:close/>
                </a:path>
                <a:path w="18289270" h="10299700">
                  <a:moveTo>
                    <a:pt x="15825328" y="10290537"/>
                  </a:moveTo>
                  <a:lnTo>
                    <a:pt x="15825288" y="10291858"/>
                  </a:lnTo>
                  <a:lnTo>
                    <a:pt x="15815620" y="10291855"/>
                  </a:lnTo>
                  <a:lnTo>
                    <a:pt x="15815658" y="10290535"/>
                  </a:lnTo>
                  <a:lnTo>
                    <a:pt x="15825328" y="10290537"/>
                  </a:lnTo>
                  <a:close/>
                </a:path>
                <a:path w="18289270" h="10299700">
                  <a:moveTo>
                    <a:pt x="15829989" y="10291860"/>
                  </a:moveTo>
                  <a:lnTo>
                    <a:pt x="15829984" y="10292006"/>
                  </a:lnTo>
                  <a:lnTo>
                    <a:pt x="15825284" y="10292005"/>
                  </a:lnTo>
                  <a:lnTo>
                    <a:pt x="15825288" y="10291858"/>
                  </a:lnTo>
                  <a:lnTo>
                    <a:pt x="15829989" y="10291860"/>
                  </a:lnTo>
                  <a:close/>
                </a:path>
                <a:path w="18289270" h="10299700">
                  <a:moveTo>
                    <a:pt x="15830035" y="10290538"/>
                  </a:moveTo>
                  <a:lnTo>
                    <a:pt x="15829989" y="10291860"/>
                  </a:lnTo>
                  <a:lnTo>
                    <a:pt x="15825288" y="10291858"/>
                  </a:lnTo>
                  <a:lnTo>
                    <a:pt x="15825328" y="10290537"/>
                  </a:lnTo>
                  <a:lnTo>
                    <a:pt x="15830035" y="10290538"/>
                  </a:lnTo>
                  <a:close/>
                </a:path>
                <a:path w="18289270" h="10299700">
                  <a:moveTo>
                    <a:pt x="15839747" y="10291863"/>
                  </a:moveTo>
                  <a:lnTo>
                    <a:pt x="15839743" y="10292009"/>
                  </a:lnTo>
                  <a:lnTo>
                    <a:pt x="15829984" y="10292006"/>
                  </a:lnTo>
                  <a:lnTo>
                    <a:pt x="15829989" y="10291860"/>
                  </a:lnTo>
                  <a:lnTo>
                    <a:pt x="15839747" y="10291863"/>
                  </a:lnTo>
                  <a:close/>
                </a:path>
                <a:path w="18289270" h="10299700">
                  <a:moveTo>
                    <a:pt x="15839783" y="10290540"/>
                  </a:moveTo>
                  <a:lnTo>
                    <a:pt x="15839747" y="10291863"/>
                  </a:lnTo>
                  <a:lnTo>
                    <a:pt x="15829989" y="10291860"/>
                  </a:lnTo>
                  <a:lnTo>
                    <a:pt x="15830035" y="10290538"/>
                  </a:lnTo>
                  <a:lnTo>
                    <a:pt x="15839783" y="10290540"/>
                  </a:lnTo>
                  <a:close/>
                </a:path>
                <a:path w="18289270" h="10299700">
                  <a:moveTo>
                    <a:pt x="15825345" y="10289979"/>
                  </a:moveTo>
                  <a:lnTo>
                    <a:pt x="15825328" y="10290537"/>
                  </a:lnTo>
                  <a:lnTo>
                    <a:pt x="15815658" y="10290535"/>
                  </a:lnTo>
                  <a:lnTo>
                    <a:pt x="15815674" y="10289977"/>
                  </a:lnTo>
                  <a:lnTo>
                    <a:pt x="15825345" y="10289979"/>
                  </a:lnTo>
                  <a:close/>
                </a:path>
                <a:path w="18289270" h="10299700">
                  <a:moveTo>
                    <a:pt x="16123159" y="10291952"/>
                  </a:moveTo>
                  <a:lnTo>
                    <a:pt x="16108702" y="10292096"/>
                  </a:lnTo>
                  <a:lnTo>
                    <a:pt x="15839743" y="10292009"/>
                  </a:lnTo>
                  <a:lnTo>
                    <a:pt x="15839747" y="10291863"/>
                  </a:lnTo>
                  <a:lnTo>
                    <a:pt x="16123159" y="10291952"/>
                  </a:lnTo>
                  <a:close/>
                </a:path>
                <a:path w="18289270" h="10299700">
                  <a:moveTo>
                    <a:pt x="15825395" y="10288358"/>
                  </a:moveTo>
                  <a:lnTo>
                    <a:pt x="15825345" y="10289979"/>
                  </a:lnTo>
                  <a:lnTo>
                    <a:pt x="15815674" y="10289977"/>
                  </a:lnTo>
                  <a:lnTo>
                    <a:pt x="15815720" y="10288357"/>
                  </a:lnTo>
                  <a:lnTo>
                    <a:pt x="15825395" y="10288358"/>
                  </a:lnTo>
                  <a:close/>
                </a:path>
                <a:path w="18289270" h="10299700">
                  <a:moveTo>
                    <a:pt x="15830055" y="10289980"/>
                  </a:moveTo>
                  <a:lnTo>
                    <a:pt x="15830035" y="10290538"/>
                  </a:lnTo>
                  <a:lnTo>
                    <a:pt x="15825328" y="10290537"/>
                  </a:lnTo>
                  <a:lnTo>
                    <a:pt x="15825345" y="10289979"/>
                  </a:lnTo>
                  <a:lnTo>
                    <a:pt x="15830055" y="10289980"/>
                  </a:lnTo>
                  <a:close/>
                </a:path>
                <a:path w="18289270" h="10299700">
                  <a:moveTo>
                    <a:pt x="15839799" y="10289982"/>
                  </a:moveTo>
                  <a:lnTo>
                    <a:pt x="15839783" y="10290540"/>
                  </a:lnTo>
                  <a:lnTo>
                    <a:pt x="15830035" y="10290538"/>
                  </a:lnTo>
                  <a:lnTo>
                    <a:pt x="15830055" y="10289980"/>
                  </a:lnTo>
                  <a:lnTo>
                    <a:pt x="15839799" y="10289982"/>
                  </a:lnTo>
                  <a:close/>
                </a:path>
                <a:path w="18289270" h="10299700">
                  <a:moveTo>
                    <a:pt x="15830111" y="10288358"/>
                  </a:moveTo>
                  <a:lnTo>
                    <a:pt x="15830055" y="10289980"/>
                  </a:lnTo>
                  <a:lnTo>
                    <a:pt x="15825345" y="10289979"/>
                  </a:lnTo>
                  <a:lnTo>
                    <a:pt x="15825395" y="10288358"/>
                  </a:lnTo>
                  <a:lnTo>
                    <a:pt x="15830111" y="10288358"/>
                  </a:lnTo>
                  <a:close/>
                </a:path>
                <a:path w="18289270" h="10299700">
                  <a:moveTo>
                    <a:pt x="15839843" y="10288359"/>
                  </a:moveTo>
                  <a:lnTo>
                    <a:pt x="15839799" y="10289982"/>
                  </a:lnTo>
                  <a:lnTo>
                    <a:pt x="15830055" y="10289980"/>
                  </a:lnTo>
                  <a:lnTo>
                    <a:pt x="15830111" y="10288358"/>
                  </a:lnTo>
                  <a:lnTo>
                    <a:pt x="15839843" y="10288359"/>
                  </a:lnTo>
                  <a:close/>
                </a:path>
                <a:path w="18289270" h="10299700">
                  <a:moveTo>
                    <a:pt x="16183019" y="10290049"/>
                  </a:moveTo>
                  <a:lnTo>
                    <a:pt x="16183051" y="10290620"/>
                  </a:lnTo>
                  <a:lnTo>
                    <a:pt x="15839783" y="10290540"/>
                  </a:lnTo>
                  <a:lnTo>
                    <a:pt x="15839799" y="10289982"/>
                  </a:lnTo>
                  <a:lnTo>
                    <a:pt x="16183019" y="10290049"/>
                  </a:lnTo>
                  <a:close/>
                </a:path>
                <a:path w="18289270" h="10299700">
                  <a:moveTo>
                    <a:pt x="15825410" y="10287852"/>
                  </a:moveTo>
                  <a:lnTo>
                    <a:pt x="15825395" y="10288358"/>
                  </a:lnTo>
                  <a:lnTo>
                    <a:pt x="15815720" y="10288357"/>
                  </a:lnTo>
                  <a:lnTo>
                    <a:pt x="15815735" y="10287851"/>
                  </a:lnTo>
                  <a:lnTo>
                    <a:pt x="15825410" y="10287852"/>
                  </a:lnTo>
                  <a:close/>
                </a:path>
                <a:path w="18289270" h="10299700">
                  <a:moveTo>
                    <a:pt x="15818601" y="10140721"/>
                  </a:moveTo>
                  <a:lnTo>
                    <a:pt x="15828297" y="10141342"/>
                  </a:lnTo>
                  <a:lnTo>
                    <a:pt x="15827175" y="10211079"/>
                  </a:lnTo>
                  <a:lnTo>
                    <a:pt x="15826370" y="10256226"/>
                  </a:lnTo>
                  <a:lnTo>
                    <a:pt x="15825410" y="10287852"/>
                  </a:lnTo>
                  <a:lnTo>
                    <a:pt x="15815735" y="10287851"/>
                  </a:lnTo>
                  <a:lnTo>
                    <a:pt x="15816677" y="10254801"/>
                  </a:lnTo>
                  <a:lnTo>
                    <a:pt x="15818046" y="10175095"/>
                  </a:lnTo>
                  <a:lnTo>
                    <a:pt x="15818601" y="10140721"/>
                  </a:lnTo>
                  <a:close/>
                </a:path>
                <a:path w="18289270" h="10299700">
                  <a:moveTo>
                    <a:pt x="15830129" y="10287852"/>
                  </a:moveTo>
                  <a:lnTo>
                    <a:pt x="15830111" y="10288358"/>
                  </a:lnTo>
                  <a:lnTo>
                    <a:pt x="15825395" y="10288358"/>
                  </a:lnTo>
                  <a:lnTo>
                    <a:pt x="15825410" y="10287852"/>
                  </a:lnTo>
                  <a:lnTo>
                    <a:pt x="15830129" y="10287852"/>
                  </a:lnTo>
                  <a:close/>
                </a:path>
                <a:path w="18289270" h="10299700">
                  <a:moveTo>
                    <a:pt x="15839857" y="10287853"/>
                  </a:moveTo>
                  <a:lnTo>
                    <a:pt x="15839843" y="10288359"/>
                  </a:lnTo>
                  <a:lnTo>
                    <a:pt x="15830111" y="10288358"/>
                  </a:lnTo>
                  <a:lnTo>
                    <a:pt x="15830129" y="10287852"/>
                  </a:lnTo>
                  <a:lnTo>
                    <a:pt x="15839857" y="10287853"/>
                  </a:lnTo>
                  <a:close/>
                </a:path>
                <a:path w="18289270" h="10299700">
                  <a:moveTo>
                    <a:pt x="15536664" y="8570135"/>
                  </a:moveTo>
                  <a:lnTo>
                    <a:pt x="15548589" y="8596333"/>
                  </a:lnTo>
                  <a:lnTo>
                    <a:pt x="15565197" y="8648299"/>
                  </a:lnTo>
                  <a:lnTo>
                    <a:pt x="15582131" y="8687560"/>
                  </a:lnTo>
                  <a:lnTo>
                    <a:pt x="15597767" y="8739464"/>
                  </a:lnTo>
                  <a:lnTo>
                    <a:pt x="15612913" y="8791337"/>
                  </a:lnTo>
                  <a:lnTo>
                    <a:pt x="15628377" y="8830504"/>
                  </a:lnTo>
                  <a:lnTo>
                    <a:pt x="15642533" y="8882314"/>
                  </a:lnTo>
                  <a:lnTo>
                    <a:pt x="15657002" y="8921417"/>
                  </a:lnTo>
                  <a:lnTo>
                    <a:pt x="15670159" y="8973163"/>
                  </a:lnTo>
                  <a:lnTo>
                    <a:pt x="15682811" y="9024876"/>
                  </a:lnTo>
                  <a:lnTo>
                    <a:pt x="15695766" y="9063883"/>
                  </a:lnTo>
                  <a:lnTo>
                    <a:pt x="15707400" y="9115531"/>
                  </a:lnTo>
                  <a:lnTo>
                    <a:pt x="15718522" y="9167146"/>
                  </a:lnTo>
                  <a:lnTo>
                    <a:pt x="15729127" y="9218728"/>
                  </a:lnTo>
                  <a:lnTo>
                    <a:pt x="15740024" y="9257603"/>
                  </a:lnTo>
                  <a:lnTo>
                    <a:pt x="15749589" y="9309119"/>
                  </a:lnTo>
                  <a:lnTo>
                    <a:pt x="15758629" y="9360601"/>
                  </a:lnTo>
                  <a:lnTo>
                    <a:pt x="15767142" y="9412050"/>
                  </a:lnTo>
                  <a:lnTo>
                    <a:pt x="15775936" y="9450790"/>
                  </a:lnTo>
                  <a:lnTo>
                    <a:pt x="15783386" y="9502171"/>
                  </a:lnTo>
                  <a:lnTo>
                    <a:pt x="15790299" y="9553517"/>
                  </a:lnTo>
                  <a:lnTo>
                    <a:pt x="15796674" y="9604828"/>
                  </a:lnTo>
                  <a:lnTo>
                    <a:pt x="15802507" y="9656105"/>
                  </a:lnTo>
                  <a:lnTo>
                    <a:pt x="15808607" y="9694673"/>
                  </a:lnTo>
                  <a:lnTo>
                    <a:pt x="15813348" y="9745881"/>
                  </a:lnTo>
                  <a:lnTo>
                    <a:pt x="15817539" y="9797053"/>
                  </a:lnTo>
                  <a:lnTo>
                    <a:pt x="15821176" y="9848189"/>
                  </a:lnTo>
                  <a:lnTo>
                    <a:pt x="15824258" y="9899290"/>
                  </a:lnTo>
                  <a:lnTo>
                    <a:pt x="15827592" y="9937681"/>
                  </a:lnTo>
                  <a:lnTo>
                    <a:pt x="15829553" y="9988711"/>
                  </a:lnTo>
                  <a:lnTo>
                    <a:pt x="15831453" y="10039736"/>
                  </a:lnTo>
                  <a:lnTo>
                    <a:pt x="15831840" y="10103390"/>
                  </a:lnTo>
                  <a:lnTo>
                    <a:pt x="15832336" y="10154326"/>
                  </a:lnTo>
                  <a:lnTo>
                    <a:pt x="15832125" y="10205743"/>
                  </a:lnTo>
                  <a:lnTo>
                    <a:pt x="15831237" y="10255874"/>
                  </a:lnTo>
                  <a:lnTo>
                    <a:pt x="15830129" y="10287852"/>
                  </a:lnTo>
                  <a:lnTo>
                    <a:pt x="15825410" y="10287852"/>
                  </a:lnTo>
                  <a:lnTo>
                    <a:pt x="15826390" y="10255422"/>
                  </a:lnTo>
                  <a:lnTo>
                    <a:pt x="15827749" y="10175716"/>
                  </a:lnTo>
                  <a:lnTo>
                    <a:pt x="15828297" y="10141342"/>
                  </a:lnTo>
                  <a:lnTo>
                    <a:pt x="15827800" y="10090406"/>
                  </a:lnTo>
                  <a:lnTo>
                    <a:pt x="15826603" y="10039426"/>
                  </a:lnTo>
                  <a:lnTo>
                    <a:pt x="15824703" y="9988400"/>
                  </a:lnTo>
                  <a:lnTo>
                    <a:pt x="15822580" y="9935884"/>
                  </a:lnTo>
                  <a:lnTo>
                    <a:pt x="15820030" y="9886294"/>
                  </a:lnTo>
                  <a:lnTo>
                    <a:pt x="15816827" y="9835185"/>
                  </a:lnTo>
                  <a:lnTo>
                    <a:pt x="15813052" y="9784040"/>
                  </a:lnTo>
                  <a:lnTo>
                    <a:pt x="15807896" y="9745532"/>
                  </a:lnTo>
                  <a:lnTo>
                    <a:pt x="15802984" y="9694314"/>
                  </a:lnTo>
                  <a:lnTo>
                    <a:pt x="15797358" y="9641784"/>
                  </a:lnTo>
                  <a:lnTo>
                    <a:pt x="15791471" y="9591770"/>
                  </a:lnTo>
                  <a:lnTo>
                    <a:pt x="15784877" y="9540444"/>
                  </a:lnTo>
                  <a:lnTo>
                    <a:pt x="15777729" y="9489083"/>
                  </a:lnTo>
                  <a:lnTo>
                    <a:pt x="15769219" y="9450360"/>
                  </a:lnTo>
                  <a:lnTo>
                    <a:pt x="15760971" y="9398929"/>
                  </a:lnTo>
                  <a:lnTo>
                    <a:pt x="15752178" y="9347463"/>
                  </a:lnTo>
                  <a:lnTo>
                    <a:pt x="15742843" y="9295962"/>
                  </a:lnTo>
                  <a:lnTo>
                    <a:pt x="15732970" y="9244426"/>
                  </a:lnTo>
                  <a:lnTo>
                    <a:pt x="15721750" y="9205530"/>
                  </a:lnTo>
                  <a:lnTo>
                    <a:pt x="15710808" y="9153927"/>
                  </a:lnTo>
                  <a:lnTo>
                    <a:pt x="15699125" y="9101381"/>
                  </a:lnTo>
                  <a:lnTo>
                    <a:pt x="15687338" y="9050618"/>
                  </a:lnTo>
                  <a:lnTo>
                    <a:pt x="15674006" y="9011587"/>
                  </a:lnTo>
                  <a:lnTo>
                    <a:pt x="15660965" y="8959849"/>
                  </a:lnTo>
                  <a:lnTo>
                    <a:pt x="15647406" y="8908077"/>
                  </a:lnTo>
                  <a:lnTo>
                    <a:pt x="15633334" y="8856273"/>
                  </a:lnTo>
                  <a:lnTo>
                    <a:pt x="15617940" y="8817111"/>
                  </a:lnTo>
                  <a:lnTo>
                    <a:pt x="15602849" y="8765241"/>
                  </a:lnTo>
                  <a:lnTo>
                    <a:pt x="15587253" y="8713340"/>
                  </a:lnTo>
                  <a:lnTo>
                    <a:pt x="15570345" y="8674080"/>
                  </a:lnTo>
                  <a:lnTo>
                    <a:pt x="15553749" y="8622115"/>
                  </a:lnTo>
                  <a:lnTo>
                    <a:pt x="15536664" y="8570135"/>
                  </a:lnTo>
                  <a:close/>
                </a:path>
                <a:path w="18289270" h="10299700">
                  <a:moveTo>
                    <a:pt x="15832212" y="10141592"/>
                  </a:moveTo>
                  <a:lnTo>
                    <a:pt x="15842589" y="10142256"/>
                  </a:lnTo>
                  <a:lnTo>
                    <a:pt x="15841472" y="10211994"/>
                  </a:lnTo>
                  <a:lnTo>
                    <a:pt x="15840719" y="10256339"/>
                  </a:lnTo>
                  <a:lnTo>
                    <a:pt x="15839857" y="10287853"/>
                  </a:lnTo>
                  <a:lnTo>
                    <a:pt x="15830129" y="10287852"/>
                  </a:lnTo>
                  <a:lnTo>
                    <a:pt x="15831240" y="10255732"/>
                  </a:lnTo>
                  <a:lnTo>
                    <a:pt x="15832125" y="10205743"/>
                  </a:lnTo>
                  <a:lnTo>
                    <a:pt x="15832336" y="10154326"/>
                  </a:lnTo>
                  <a:lnTo>
                    <a:pt x="15832212" y="10141592"/>
                  </a:lnTo>
                  <a:close/>
                </a:path>
                <a:path w="18289270" h="10299700">
                  <a:moveTo>
                    <a:pt x="16182898" y="10287874"/>
                  </a:moveTo>
                  <a:lnTo>
                    <a:pt x="16182927" y="10288391"/>
                  </a:lnTo>
                  <a:lnTo>
                    <a:pt x="15839843" y="10288359"/>
                  </a:lnTo>
                  <a:lnTo>
                    <a:pt x="15839857" y="10287853"/>
                  </a:lnTo>
                  <a:lnTo>
                    <a:pt x="16182898" y="10287874"/>
                  </a:lnTo>
                  <a:close/>
                </a:path>
                <a:path w="18289270" h="10299700">
                  <a:moveTo>
                    <a:pt x="17136787" y="10294193"/>
                  </a:moveTo>
                  <a:lnTo>
                    <a:pt x="15949356" y="10293686"/>
                  </a:lnTo>
                  <a:lnTo>
                    <a:pt x="15990935" y="10293271"/>
                  </a:lnTo>
                  <a:lnTo>
                    <a:pt x="17119024" y="10293723"/>
                  </a:lnTo>
                  <a:lnTo>
                    <a:pt x="17136787" y="10294193"/>
                  </a:lnTo>
                  <a:close/>
                </a:path>
                <a:path w="18289270" h="10299700">
                  <a:moveTo>
                    <a:pt x="17119024" y="10293723"/>
                  </a:moveTo>
                  <a:lnTo>
                    <a:pt x="15990935" y="10293271"/>
                  </a:lnTo>
                  <a:lnTo>
                    <a:pt x="16108702" y="10292096"/>
                  </a:lnTo>
                  <a:lnTo>
                    <a:pt x="16196006" y="10292125"/>
                  </a:lnTo>
                  <a:lnTo>
                    <a:pt x="16205855" y="10292753"/>
                  </a:lnTo>
                  <a:lnTo>
                    <a:pt x="16383032" y="10291093"/>
                  </a:lnTo>
                  <a:lnTo>
                    <a:pt x="16571742" y="10290710"/>
                  </a:lnTo>
                  <a:lnTo>
                    <a:pt x="16581426" y="10291329"/>
                  </a:lnTo>
                  <a:lnTo>
                    <a:pt x="16819453" y="10288451"/>
                  </a:lnTo>
                  <a:lnTo>
                    <a:pt x="16934457" y="10288462"/>
                  </a:lnTo>
                  <a:lnTo>
                    <a:pt x="16944337" y="10289094"/>
                  </a:lnTo>
                  <a:lnTo>
                    <a:pt x="17119024" y="10293723"/>
                  </a:lnTo>
                  <a:close/>
                </a:path>
                <a:path w="18289270" h="10299700">
                  <a:moveTo>
                    <a:pt x="17300299" y="10298513"/>
                  </a:moveTo>
                  <a:lnTo>
                    <a:pt x="17300406" y="10299146"/>
                  </a:lnTo>
                  <a:lnTo>
                    <a:pt x="16087555" y="10298286"/>
                  </a:lnTo>
                  <a:lnTo>
                    <a:pt x="16496663" y="10298363"/>
                  </a:lnTo>
                  <a:lnTo>
                    <a:pt x="16910611" y="10298476"/>
                  </a:lnTo>
                  <a:lnTo>
                    <a:pt x="17294037" y="10298739"/>
                  </a:lnTo>
                  <a:lnTo>
                    <a:pt x="17293973" y="10298512"/>
                  </a:lnTo>
                  <a:lnTo>
                    <a:pt x="17300299" y="10298513"/>
                  </a:lnTo>
                  <a:close/>
                </a:path>
                <a:path w="18289270" h="10299700">
                  <a:moveTo>
                    <a:pt x="16195920" y="10290623"/>
                  </a:moveTo>
                  <a:lnTo>
                    <a:pt x="16196006" y="10292125"/>
                  </a:lnTo>
                  <a:lnTo>
                    <a:pt x="16108702" y="10292096"/>
                  </a:lnTo>
                  <a:lnTo>
                    <a:pt x="16123159" y="10291952"/>
                  </a:lnTo>
                  <a:lnTo>
                    <a:pt x="16193656" y="10291974"/>
                  </a:lnTo>
                  <a:lnTo>
                    <a:pt x="16193059" y="10291936"/>
                  </a:lnTo>
                  <a:lnTo>
                    <a:pt x="16192984" y="10290622"/>
                  </a:lnTo>
                  <a:lnTo>
                    <a:pt x="16195920" y="10290623"/>
                  </a:lnTo>
                  <a:close/>
                </a:path>
                <a:path w="18289270" h="10299700">
                  <a:moveTo>
                    <a:pt x="16183845" y="10291347"/>
                  </a:moveTo>
                  <a:lnTo>
                    <a:pt x="16193656" y="10291974"/>
                  </a:lnTo>
                  <a:lnTo>
                    <a:pt x="16123159" y="10291952"/>
                  </a:lnTo>
                  <a:lnTo>
                    <a:pt x="16183845" y="10291347"/>
                  </a:lnTo>
                  <a:close/>
                </a:path>
                <a:path w="18289270" h="10299700">
                  <a:moveTo>
                    <a:pt x="16205687" y="10290625"/>
                  </a:moveTo>
                  <a:lnTo>
                    <a:pt x="16205831" y="10292753"/>
                  </a:lnTo>
                  <a:lnTo>
                    <a:pt x="16196006" y="10292125"/>
                  </a:lnTo>
                  <a:lnTo>
                    <a:pt x="16195920" y="10290623"/>
                  </a:lnTo>
                  <a:lnTo>
                    <a:pt x="16205687" y="10290625"/>
                  </a:lnTo>
                  <a:close/>
                </a:path>
                <a:path w="18289270" h="10299700">
                  <a:moveTo>
                    <a:pt x="16192984" y="10290622"/>
                  </a:moveTo>
                  <a:lnTo>
                    <a:pt x="16193059" y="10291936"/>
                  </a:lnTo>
                  <a:lnTo>
                    <a:pt x="16183089" y="10291298"/>
                  </a:lnTo>
                  <a:lnTo>
                    <a:pt x="16183051" y="10290620"/>
                  </a:lnTo>
                  <a:lnTo>
                    <a:pt x="16192984" y="10290622"/>
                  </a:lnTo>
                  <a:close/>
                </a:path>
                <a:path w="18289270" h="10299700">
                  <a:moveTo>
                    <a:pt x="772" y="9243013"/>
                  </a:moveTo>
                  <a:lnTo>
                    <a:pt x="772" y="9253952"/>
                  </a:lnTo>
                  <a:lnTo>
                    <a:pt x="749" y="9255984"/>
                  </a:lnTo>
                  <a:lnTo>
                    <a:pt x="748" y="9243282"/>
                  </a:lnTo>
                  <a:lnTo>
                    <a:pt x="772" y="9243013"/>
                  </a:lnTo>
                  <a:close/>
                </a:path>
                <a:path w="18289270" h="10299700">
                  <a:moveTo>
                    <a:pt x="39682" y="9131300"/>
                  </a:moveTo>
                  <a:lnTo>
                    <a:pt x="43249" y="9131529"/>
                  </a:lnTo>
                  <a:lnTo>
                    <a:pt x="30682" y="9168902"/>
                  </a:lnTo>
                  <a:lnTo>
                    <a:pt x="14605" y="9218778"/>
                  </a:lnTo>
                  <a:lnTo>
                    <a:pt x="772" y="9255922"/>
                  </a:lnTo>
                  <a:lnTo>
                    <a:pt x="772" y="9243013"/>
                  </a:lnTo>
                  <a:lnTo>
                    <a:pt x="15195" y="9206090"/>
                  </a:lnTo>
                  <a:lnTo>
                    <a:pt x="31293" y="9156216"/>
                  </a:lnTo>
                  <a:lnTo>
                    <a:pt x="39682" y="9131300"/>
                  </a:lnTo>
                  <a:close/>
                </a:path>
                <a:path w="18289270" h="10299700">
                  <a:moveTo>
                    <a:pt x="16192951" y="10290051"/>
                  </a:moveTo>
                  <a:lnTo>
                    <a:pt x="16192984" y="10290622"/>
                  </a:lnTo>
                  <a:lnTo>
                    <a:pt x="16183051" y="10290620"/>
                  </a:lnTo>
                  <a:lnTo>
                    <a:pt x="16183019" y="10290049"/>
                  </a:lnTo>
                  <a:lnTo>
                    <a:pt x="16192951" y="10290051"/>
                  </a:lnTo>
                  <a:close/>
                </a:path>
                <a:path w="18289270" h="10299700">
                  <a:moveTo>
                    <a:pt x="713" y="9243163"/>
                  </a:moveTo>
                  <a:lnTo>
                    <a:pt x="714" y="9255370"/>
                  </a:lnTo>
                  <a:lnTo>
                    <a:pt x="669" y="9245221"/>
                  </a:lnTo>
                  <a:lnTo>
                    <a:pt x="713" y="9243163"/>
                  </a:lnTo>
                  <a:close/>
                </a:path>
                <a:path w="18289270" h="10299700">
                  <a:moveTo>
                    <a:pt x="16192857" y="10288392"/>
                  </a:moveTo>
                  <a:lnTo>
                    <a:pt x="16192951" y="10290051"/>
                  </a:lnTo>
                  <a:lnTo>
                    <a:pt x="16183019" y="10290049"/>
                  </a:lnTo>
                  <a:lnTo>
                    <a:pt x="16182927" y="10288391"/>
                  </a:lnTo>
                  <a:lnTo>
                    <a:pt x="16192857" y="10288392"/>
                  </a:lnTo>
                  <a:close/>
                </a:path>
                <a:path w="18289270" h="10299700">
                  <a:moveTo>
                    <a:pt x="16195887" y="10290052"/>
                  </a:moveTo>
                  <a:lnTo>
                    <a:pt x="16195920" y="10290623"/>
                  </a:lnTo>
                  <a:lnTo>
                    <a:pt x="16192984" y="10290622"/>
                  </a:lnTo>
                  <a:lnTo>
                    <a:pt x="16192951" y="10290051"/>
                  </a:lnTo>
                  <a:lnTo>
                    <a:pt x="16195887" y="10290052"/>
                  </a:lnTo>
                  <a:close/>
                </a:path>
                <a:path w="18289270" h="10299700">
                  <a:moveTo>
                    <a:pt x="16205648" y="10290054"/>
                  </a:moveTo>
                  <a:lnTo>
                    <a:pt x="16205687" y="10290625"/>
                  </a:lnTo>
                  <a:lnTo>
                    <a:pt x="16195920" y="10290623"/>
                  </a:lnTo>
                  <a:lnTo>
                    <a:pt x="16195887" y="10290052"/>
                  </a:lnTo>
                  <a:lnTo>
                    <a:pt x="16205648" y="10290054"/>
                  </a:lnTo>
                  <a:close/>
                </a:path>
                <a:path w="18289270" h="10299700">
                  <a:moveTo>
                    <a:pt x="16195792" y="10288392"/>
                  </a:moveTo>
                  <a:lnTo>
                    <a:pt x="16195887" y="10290052"/>
                  </a:lnTo>
                  <a:lnTo>
                    <a:pt x="16192951" y="10290051"/>
                  </a:lnTo>
                  <a:lnTo>
                    <a:pt x="16192857" y="10288392"/>
                  </a:lnTo>
                  <a:lnTo>
                    <a:pt x="16195792" y="10288392"/>
                  </a:lnTo>
                  <a:close/>
                </a:path>
                <a:path w="18289270" h="10299700">
                  <a:moveTo>
                    <a:pt x="16205536" y="10288393"/>
                  </a:moveTo>
                  <a:lnTo>
                    <a:pt x="16205648" y="10290054"/>
                  </a:lnTo>
                  <a:lnTo>
                    <a:pt x="16195887" y="10290052"/>
                  </a:lnTo>
                  <a:lnTo>
                    <a:pt x="16195792" y="10288392"/>
                  </a:lnTo>
                  <a:lnTo>
                    <a:pt x="16205536" y="10288393"/>
                  </a:lnTo>
                  <a:close/>
                </a:path>
                <a:path w="18289270" h="10299700">
                  <a:moveTo>
                    <a:pt x="16488108" y="10290109"/>
                  </a:moveTo>
                  <a:lnTo>
                    <a:pt x="16372092" y="10290663"/>
                  </a:lnTo>
                  <a:lnTo>
                    <a:pt x="16205687" y="10290625"/>
                  </a:lnTo>
                  <a:lnTo>
                    <a:pt x="16205648" y="10290054"/>
                  </a:lnTo>
                  <a:lnTo>
                    <a:pt x="16488108" y="10290109"/>
                  </a:lnTo>
                  <a:close/>
                </a:path>
                <a:path w="18289270" h="10299700">
                  <a:moveTo>
                    <a:pt x="16192827" y="10287874"/>
                  </a:moveTo>
                  <a:lnTo>
                    <a:pt x="16192857" y="10288392"/>
                  </a:lnTo>
                  <a:lnTo>
                    <a:pt x="16182927" y="10288391"/>
                  </a:lnTo>
                  <a:lnTo>
                    <a:pt x="16182898" y="10287874"/>
                  </a:lnTo>
                  <a:lnTo>
                    <a:pt x="16192827" y="10287874"/>
                  </a:lnTo>
                  <a:close/>
                </a:path>
                <a:path w="18289270" h="10299700">
                  <a:moveTo>
                    <a:pt x="16174413" y="10163484"/>
                  </a:moveTo>
                  <a:lnTo>
                    <a:pt x="16184192" y="10164109"/>
                  </a:lnTo>
                  <a:lnTo>
                    <a:pt x="16186976" y="10189739"/>
                  </a:lnTo>
                  <a:lnTo>
                    <a:pt x="16190139" y="10240846"/>
                  </a:lnTo>
                  <a:lnTo>
                    <a:pt x="16192827" y="10287874"/>
                  </a:lnTo>
                  <a:lnTo>
                    <a:pt x="16182898" y="10287874"/>
                  </a:lnTo>
                  <a:lnTo>
                    <a:pt x="16180241" y="10240212"/>
                  </a:lnTo>
                  <a:lnTo>
                    <a:pt x="16177150" y="10189111"/>
                  </a:lnTo>
                  <a:lnTo>
                    <a:pt x="16174413" y="10163484"/>
                  </a:lnTo>
                  <a:close/>
                </a:path>
                <a:path w="18289270" h="10299700">
                  <a:moveTo>
                    <a:pt x="16195762" y="10287875"/>
                  </a:moveTo>
                  <a:lnTo>
                    <a:pt x="16195792" y="10288392"/>
                  </a:lnTo>
                  <a:lnTo>
                    <a:pt x="16192857" y="10288392"/>
                  </a:lnTo>
                  <a:lnTo>
                    <a:pt x="16192827" y="10287874"/>
                  </a:lnTo>
                  <a:lnTo>
                    <a:pt x="16195762" y="10287875"/>
                  </a:lnTo>
                  <a:close/>
                </a:path>
                <a:path w="18289270" h="10299700">
                  <a:moveTo>
                    <a:pt x="16205501" y="10287875"/>
                  </a:moveTo>
                  <a:lnTo>
                    <a:pt x="16205536" y="10288393"/>
                  </a:lnTo>
                  <a:lnTo>
                    <a:pt x="16195792" y="10288392"/>
                  </a:lnTo>
                  <a:lnTo>
                    <a:pt x="16195762" y="10287875"/>
                  </a:lnTo>
                  <a:lnTo>
                    <a:pt x="16205501" y="10287875"/>
                  </a:lnTo>
                  <a:close/>
                </a:path>
                <a:path w="18289270" h="10299700">
                  <a:moveTo>
                    <a:pt x="14376052" y="2358348"/>
                  </a:moveTo>
                  <a:lnTo>
                    <a:pt x="14390100" y="2388308"/>
                  </a:lnTo>
                  <a:lnTo>
                    <a:pt x="14406071" y="2440234"/>
                  </a:lnTo>
                  <a:lnTo>
                    <a:pt x="14420423" y="2492055"/>
                  </a:lnTo>
                  <a:lnTo>
                    <a:pt x="14433209" y="2543777"/>
                  </a:lnTo>
                  <a:lnTo>
                    <a:pt x="14445294" y="2582728"/>
                  </a:lnTo>
                  <a:lnTo>
                    <a:pt x="14455111" y="2634260"/>
                  </a:lnTo>
                  <a:lnTo>
                    <a:pt x="14463524" y="2685702"/>
                  </a:lnTo>
                  <a:lnTo>
                    <a:pt x="14471399" y="2724384"/>
                  </a:lnTo>
                  <a:lnTo>
                    <a:pt x="14477167" y="2775657"/>
                  </a:lnTo>
                  <a:lnTo>
                    <a:pt x="14481694" y="2826850"/>
                  </a:lnTo>
                  <a:lnTo>
                    <a:pt x="14485844" y="2865294"/>
                  </a:lnTo>
                  <a:lnTo>
                    <a:pt x="14488050" y="2916338"/>
                  </a:lnTo>
                  <a:lnTo>
                    <a:pt x="14489176" y="2967314"/>
                  </a:lnTo>
                  <a:lnTo>
                    <a:pt x="14490065" y="3004629"/>
                  </a:lnTo>
                  <a:lnTo>
                    <a:pt x="14489216" y="3056399"/>
                  </a:lnTo>
                  <a:lnTo>
                    <a:pt x="14487434" y="3106969"/>
                  </a:lnTo>
                  <a:lnTo>
                    <a:pt x="14484108" y="3166864"/>
                  </a:lnTo>
                  <a:lnTo>
                    <a:pt x="14477860" y="3246966"/>
                  </a:lnTo>
                  <a:lnTo>
                    <a:pt x="14472403" y="3297116"/>
                  </a:lnTo>
                  <a:lnTo>
                    <a:pt x="14468227" y="3335027"/>
                  </a:lnTo>
                  <a:lnTo>
                    <a:pt x="14462876" y="3372863"/>
                  </a:lnTo>
                  <a:lnTo>
                    <a:pt x="14456175" y="3423338"/>
                  </a:lnTo>
                  <a:lnTo>
                    <a:pt x="14448988" y="3473782"/>
                  </a:lnTo>
                  <a:lnTo>
                    <a:pt x="14442179" y="3511524"/>
                  </a:lnTo>
                  <a:lnTo>
                    <a:pt x="14434182" y="3561916"/>
                  </a:lnTo>
                  <a:lnTo>
                    <a:pt x="14425862" y="3612288"/>
                  </a:lnTo>
                  <a:lnTo>
                    <a:pt x="14418082" y="3649968"/>
                  </a:lnTo>
                  <a:lnTo>
                    <a:pt x="14409212" y="3700664"/>
                  </a:lnTo>
                  <a:lnTo>
                    <a:pt x="14400307" y="3750639"/>
                  </a:lnTo>
                  <a:lnTo>
                    <a:pt x="14392041" y="3788288"/>
                  </a:lnTo>
                  <a:lnTo>
                    <a:pt x="14382910" y="3838608"/>
                  </a:lnTo>
                  <a:lnTo>
                    <a:pt x="14373222" y="3889698"/>
                  </a:lnTo>
                  <a:lnTo>
                    <a:pt x="14354195" y="3989482"/>
                  </a:lnTo>
                  <a:lnTo>
                    <a:pt x="14344722" y="4039780"/>
                  </a:lnTo>
                  <a:lnTo>
                    <a:pt x="14335439" y="4090090"/>
                  </a:lnTo>
                  <a:lnTo>
                    <a:pt x="14326433" y="4140418"/>
                  </a:lnTo>
                  <a:lnTo>
                    <a:pt x="14317787" y="4190768"/>
                  </a:lnTo>
                  <a:lnTo>
                    <a:pt x="14309586" y="4241148"/>
                  </a:lnTo>
                  <a:lnTo>
                    <a:pt x="14301104" y="4304235"/>
                  </a:lnTo>
                  <a:lnTo>
                    <a:pt x="14294049" y="4354687"/>
                  </a:lnTo>
                  <a:lnTo>
                    <a:pt x="14287692" y="4405184"/>
                  </a:lnTo>
                  <a:lnTo>
                    <a:pt x="14282120" y="4455732"/>
                  </a:lnTo>
                  <a:lnTo>
                    <a:pt x="14277418" y="4506335"/>
                  </a:lnTo>
                  <a:lnTo>
                    <a:pt x="14274682" y="4544338"/>
                  </a:lnTo>
                  <a:lnTo>
                    <a:pt x="14271317" y="4595026"/>
                  </a:lnTo>
                  <a:lnTo>
                    <a:pt x="14269005" y="4633056"/>
                  </a:lnTo>
                  <a:lnTo>
                    <a:pt x="14265540" y="4709190"/>
                  </a:lnTo>
                  <a:lnTo>
                    <a:pt x="14264075" y="4772726"/>
                  </a:lnTo>
                  <a:lnTo>
                    <a:pt x="14263786" y="4836338"/>
                  </a:lnTo>
                  <a:lnTo>
                    <a:pt x="14265472" y="4887349"/>
                  </a:lnTo>
                  <a:lnTo>
                    <a:pt x="14267500" y="4951109"/>
                  </a:lnTo>
                  <a:lnTo>
                    <a:pt x="14271481" y="5002267"/>
                  </a:lnTo>
                  <a:lnTo>
                    <a:pt x="14275779" y="5066172"/>
                  </a:lnTo>
                  <a:lnTo>
                    <a:pt x="14282006" y="5117474"/>
                  </a:lnTo>
                  <a:lnTo>
                    <a:pt x="14289338" y="5168847"/>
                  </a:lnTo>
                  <a:lnTo>
                    <a:pt x="14298574" y="5207616"/>
                  </a:lnTo>
                  <a:lnTo>
                    <a:pt x="14308081" y="5259128"/>
                  </a:lnTo>
                  <a:lnTo>
                    <a:pt x="14318659" y="5310709"/>
                  </a:lnTo>
                  <a:lnTo>
                    <a:pt x="14331105" y="5349683"/>
                  </a:lnTo>
                  <a:lnTo>
                    <a:pt x="14344597" y="5388724"/>
                  </a:lnTo>
                  <a:lnTo>
                    <a:pt x="14359123" y="5427831"/>
                  </a:lnTo>
                  <a:lnTo>
                    <a:pt x="14373862" y="5479678"/>
                  </a:lnTo>
                  <a:lnTo>
                    <a:pt x="14390421" y="5518915"/>
                  </a:lnTo>
                  <a:lnTo>
                    <a:pt x="14408790" y="5545542"/>
                  </a:lnTo>
                  <a:lnTo>
                    <a:pt x="14427336" y="5584906"/>
                  </a:lnTo>
                  <a:lnTo>
                    <a:pt x="14446856" y="5624333"/>
                  </a:lnTo>
                  <a:lnTo>
                    <a:pt x="14467340" y="5663821"/>
                  </a:lnTo>
                  <a:lnTo>
                    <a:pt x="14488775" y="5703370"/>
                  </a:lnTo>
                  <a:lnTo>
                    <a:pt x="14511961" y="5730305"/>
                  </a:lnTo>
                  <a:lnTo>
                    <a:pt x="14535263" y="5769974"/>
                  </a:lnTo>
                  <a:lnTo>
                    <a:pt x="14560292" y="5797027"/>
                  </a:lnTo>
                  <a:lnTo>
                    <a:pt x="14585415" y="5836812"/>
                  </a:lnTo>
                  <a:lnTo>
                    <a:pt x="14612240" y="5863980"/>
                  </a:lnTo>
                  <a:lnTo>
                    <a:pt x="14639135" y="5903879"/>
                  </a:lnTo>
                  <a:lnTo>
                    <a:pt x="14666899" y="5943833"/>
                  </a:lnTo>
                  <a:lnTo>
                    <a:pt x="14696329" y="5971167"/>
                  </a:lnTo>
                  <a:lnTo>
                    <a:pt x="14725794" y="6011230"/>
                  </a:lnTo>
                  <a:lnTo>
                    <a:pt x="14756903" y="6038672"/>
                  </a:lnTo>
                  <a:lnTo>
                    <a:pt x="14788022" y="6078841"/>
                  </a:lnTo>
                  <a:lnTo>
                    <a:pt x="14819950" y="6119061"/>
                  </a:lnTo>
                  <a:lnTo>
                    <a:pt x="14852676" y="6159333"/>
                  </a:lnTo>
                  <a:lnTo>
                    <a:pt x="14882515" y="6186693"/>
                  </a:lnTo>
                  <a:lnTo>
                    <a:pt x="14912127" y="6226766"/>
                  </a:lnTo>
                  <a:lnTo>
                    <a:pt x="14943123" y="6254201"/>
                  </a:lnTo>
                  <a:lnTo>
                    <a:pt x="14973869" y="6294345"/>
                  </a:lnTo>
                  <a:lnTo>
                    <a:pt x="15005977" y="6321851"/>
                  </a:lnTo>
                  <a:lnTo>
                    <a:pt x="15037816" y="6362066"/>
                  </a:lnTo>
                  <a:lnTo>
                    <a:pt x="15070184" y="6402315"/>
                  </a:lnTo>
                  <a:lnTo>
                    <a:pt x="15103072" y="6442596"/>
                  </a:lnTo>
                  <a:lnTo>
                    <a:pt x="15136468" y="6482911"/>
                  </a:lnTo>
                  <a:lnTo>
                    <a:pt x="15170363" y="6523257"/>
                  </a:lnTo>
                  <a:lnTo>
                    <a:pt x="15204746" y="6563634"/>
                  </a:lnTo>
                  <a:lnTo>
                    <a:pt x="15239605" y="6604042"/>
                  </a:lnTo>
                  <a:lnTo>
                    <a:pt x="15274120" y="6657154"/>
                  </a:lnTo>
                  <a:lnTo>
                    <a:pt x="15309928" y="6697667"/>
                  </a:lnTo>
                  <a:lnTo>
                    <a:pt x="15339209" y="6750400"/>
                  </a:lnTo>
                  <a:lnTo>
                    <a:pt x="15368431" y="6790447"/>
                  </a:lnTo>
                  <a:lnTo>
                    <a:pt x="15396775" y="6830438"/>
                  </a:lnTo>
                  <a:lnTo>
                    <a:pt x="15424258" y="6870374"/>
                  </a:lnTo>
                  <a:lnTo>
                    <a:pt x="15450901" y="6910257"/>
                  </a:lnTo>
                  <a:lnTo>
                    <a:pt x="15476720" y="6950086"/>
                  </a:lnTo>
                  <a:lnTo>
                    <a:pt x="15500923" y="7002538"/>
                  </a:lnTo>
                  <a:lnTo>
                    <a:pt x="15525149" y="7042266"/>
                  </a:lnTo>
                  <a:lnTo>
                    <a:pt x="15548607" y="7081945"/>
                  </a:lnTo>
                  <a:lnTo>
                    <a:pt x="15571315" y="7121575"/>
                  </a:lnTo>
                  <a:lnTo>
                    <a:pt x="15592479" y="7173833"/>
                  </a:lnTo>
                  <a:lnTo>
                    <a:pt x="15613740" y="7213371"/>
                  </a:lnTo>
                  <a:lnTo>
                    <a:pt x="15634305" y="7252864"/>
                  </a:lnTo>
                  <a:lnTo>
                    <a:pt x="15653382" y="7304989"/>
                  </a:lnTo>
                  <a:lnTo>
                    <a:pt x="15672610" y="7344397"/>
                  </a:lnTo>
                  <a:lnTo>
                    <a:pt x="15690385" y="7396438"/>
                  </a:lnTo>
                  <a:lnTo>
                    <a:pt x="15708349" y="7435765"/>
                  </a:lnTo>
                  <a:lnTo>
                    <a:pt x="15724896" y="7487727"/>
                  </a:lnTo>
                  <a:lnTo>
                    <a:pt x="15741668" y="7526978"/>
                  </a:lnTo>
                  <a:lnTo>
                    <a:pt x="15757061" y="7578866"/>
                  </a:lnTo>
                  <a:lnTo>
                    <a:pt x="15772714" y="7618046"/>
                  </a:lnTo>
                  <a:lnTo>
                    <a:pt x="15787024" y="7669865"/>
                  </a:lnTo>
                  <a:lnTo>
                    <a:pt x="15801631" y="7708977"/>
                  </a:lnTo>
                  <a:lnTo>
                    <a:pt x="15814931" y="7760732"/>
                  </a:lnTo>
                  <a:lnTo>
                    <a:pt x="15827754" y="7812456"/>
                  </a:lnTo>
                  <a:lnTo>
                    <a:pt x="15840929" y="7851477"/>
                  </a:lnTo>
                  <a:lnTo>
                    <a:pt x="15852851" y="7903143"/>
                  </a:lnTo>
                  <a:lnTo>
                    <a:pt x="15864351" y="7954783"/>
                  </a:lnTo>
                  <a:lnTo>
                    <a:pt x="15876257" y="7993723"/>
                  </a:lnTo>
                  <a:lnTo>
                    <a:pt x="15886966" y="8045311"/>
                  </a:lnTo>
                  <a:lnTo>
                    <a:pt x="15897307" y="8096877"/>
                  </a:lnTo>
                  <a:lnTo>
                    <a:pt x="15908108" y="8135746"/>
                  </a:lnTo>
                  <a:lnTo>
                    <a:pt x="15917766" y="8187267"/>
                  </a:lnTo>
                  <a:lnTo>
                    <a:pt x="15927111" y="8238769"/>
                  </a:lnTo>
                  <a:lnTo>
                    <a:pt x="15936161" y="8290252"/>
                  </a:lnTo>
                  <a:lnTo>
                    <a:pt x="15944933" y="8341717"/>
                  </a:lnTo>
                  <a:lnTo>
                    <a:pt x="15954258" y="8380491"/>
                  </a:lnTo>
                  <a:lnTo>
                    <a:pt x="15962530" y="8431924"/>
                  </a:lnTo>
                  <a:lnTo>
                    <a:pt x="15970580" y="8483343"/>
                  </a:lnTo>
                  <a:lnTo>
                    <a:pt x="15978426" y="8534749"/>
                  </a:lnTo>
                  <a:lnTo>
                    <a:pt x="15986085" y="8586143"/>
                  </a:lnTo>
                  <a:lnTo>
                    <a:pt x="15993576" y="8637526"/>
                  </a:lnTo>
                  <a:lnTo>
                    <a:pt x="16000918" y="8688899"/>
                  </a:lnTo>
                  <a:lnTo>
                    <a:pt x="16008128" y="8740264"/>
                  </a:lnTo>
                  <a:lnTo>
                    <a:pt x="16016036" y="8778948"/>
                  </a:lnTo>
                  <a:lnTo>
                    <a:pt x="16023037" y="8830300"/>
                  </a:lnTo>
                  <a:lnTo>
                    <a:pt x="16029962" y="8881647"/>
                  </a:lnTo>
                  <a:lnTo>
                    <a:pt x="16036827" y="8932990"/>
                  </a:lnTo>
                  <a:lnTo>
                    <a:pt x="16064067" y="9138348"/>
                  </a:lnTo>
                  <a:lnTo>
                    <a:pt x="16070921" y="9202416"/>
                  </a:lnTo>
                  <a:lnTo>
                    <a:pt x="16086252" y="9305204"/>
                  </a:lnTo>
                  <a:lnTo>
                    <a:pt x="16093106" y="9369273"/>
                  </a:lnTo>
                  <a:lnTo>
                    <a:pt x="16099559" y="9420589"/>
                  </a:lnTo>
                  <a:lnTo>
                    <a:pt x="16105680" y="9471885"/>
                  </a:lnTo>
                  <a:lnTo>
                    <a:pt x="16111977" y="9523191"/>
                  </a:lnTo>
                  <a:lnTo>
                    <a:pt x="16125642" y="9613147"/>
                  </a:lnTo>
                  <a:lnTo>
                    <a:pt x="16132070" y="9664462"/>
                  </a:lnTo>
                  <a:lnTo>
                    <a:pt x="16138410" y="9715772"/>
                  </a:lnTo>
                  <a:lnTo>
                    <a:pt x="16144597" y="9767072"/>
                  </a:lnTo>
                  <a:lnTo>
                    <a:pt x="16151377" y="9805683"/>
                  </a:lnTo>
                  <a:lnTo>
                    <a:pt x="16157061" y="9856951"/>
                  </a:lnTo>
                  <a:lnTo>
                    <a:pt x="16162396" y="9908196"/>
                  </a:lnTo>
                  <a:lnTo>
                    <a:pt x="16167315" y="9959414"/>
                  </a:lnTo>
                  <a:lnTo>
                    <a:pt x="16175434" y="10036289"/>
                  </a:lnTo>
                  <a:lnTo>
                    <a:pt x="16182394" y="10113090"/>
                  </a:lnTo>
                  <a:lnTo>
                    <a:pt x="16188233" y="10189820"/>
                  </a:lnTo>
                  <a:lnTo>
                    <a:pt x="16193801" y="10253806"/>
                  </a:lnTo>
                  <a:lnTo>
                    <a:pt x="16195762" y="10287875"/>
                  </a:lnTo>
                  <a:lnTo>
                    <a:pt x="16192827" y="10287874"/>
                  </a:lnTo>
                  <a:lnTo>
                    <a:pt x="16190139" y="10240846"/>
                  </a:lnTo>
                  <a:lnTo>
                    <a:pt x="16186976" y="10189739"/>
                  </a:lnTo>
                  <a:lnTo>
                    <a:pt x="16182799" y="10151294"/>
                  </a:lnTo>
                  <a:lnTo>
                    <a:pt x="16179271" y="10100165"/>
                  </a:lnTo>
                  <a:lnTo>
                    <a:pt x="16174811" y="10061701"/>
                  </a:lnTo>
                  <a:lnTo>
                    <a:pt x="16171080" y="10010559"/>
                  </a:lnTo>
                  <a:lnTo>
                    <a:pt x="16166497" y="9972088"/>
                  </a:lnTo>
                  <a:lnTo>
                    <a:pt x="16161578" y="9920869"/>
                  </a:lnTo>
                  <a:lnTo>
                    <a:pt x="16156214" y="9869365"/>
                  </a:lnTo>
                  <a:lnTo>
                    <a:pt x="16150559" y="9818357"/>
                  </a:lnTo>
                  <a:lnTo>
                    <a:pt x="16143779" y="9779745"/>
                  </a:lnTo>
                  <a:lnTo>
                    <a:pt x="16137592" y="9728446"/>
                  </a:lnTo>
                  <a:lnTo>
                    <a:pt x="16131252" y="9677136"/>
                  </a:lnTo>
                  <a:lnTo>
                    <a:pt x="16111970" y="9523191"/>
                  </a:lnTo>
                  <a:lnTo>
                    <a:pt x="16104862" y="9484558"/>
                  </a:lnTo>
                  <a:lnTo>
                    <a:pt x="16098741" y="9433263"/>
                  </a:lnTo>
                  <a:lnTo>
                    <a:pt x="16092288" y="9381946"/>
                  </a:lnTo>
                  <a:lnTo>
                    <a:pt x="16085434" y="9317878"/>
                  </a:lnTo>
                  <a:lnTo>
                    <a:pt x="16070914" y="9202416"/>
                  </a:lnTo>
                  <a:lnTo>
                    <a:pt x="16063249" y="9151021"/>
                  </a:lnTo>
                  <a:lnTo>
                    <a:pt x="16042789" y="8997001"/>
                  </a:lnTo>
                  <a:lnTo>
                    <a:pt x="16035930" y="8945658"/>
                  </a:lnTo>
                  <a:lnTo>
                    <a:pt x="16029022" y="8894313"/>
                  </a:lnTo>
                  <a:lnTo>
                    <a:pt x="16022048" y="8842963"/>
                  </a:lnTo>
                  <a:lnTo>
                    <a:pt x="16014990" y="8791607"/>
                  </a:lnTo>
                  <a:lnTo>
                    <a:pt x="16007830" y="8740245"/>
                  </a:lnTo>
                  <a:lnTo>
                    <a:pt x="16000551" y="8688876"/>
                  </a:lnTo>
                  <a:lnTo>
                    <a:pt x="15993135" y="8637498"/>
                  </a:lnTo>
                  <a:lnTo>
                    <a:pt x="15984727" y="8598604"/>
                  </a:lnTo>
                  <a:lnTo>
                    <a:pt x="15976870" y="8546461"/>
                  </a:lnTo>
                  <a:lnTo>
                    <a:pt x="15969080" y="8495973"/>
                  </a:lnTo>
                  <a:lnTo>
                    <a:pt x="15960942" y="8444549"/>
                  </a:lnTo>
                  <a:lnTo>
                    <a:pt x="15952579" y="8393110"/>
                  </a:lnTo>
                  <a:lnTo>
                    <a:pt x="15943973" y="8341655"/>
                  </a:lnTo>
                  <a:lnTo>
                    <a:pt x="15934297" y="8302859"/>
                  </a:lnTo>
                  <a:lnTo>
                    <a:pt x="15925154" y="8251370"/>
                  </a:lnTo>
                  <a:lnTo>
                    <a:pt x="15915379" y="8198079"/>
                  </a:lnTo>
                  <a:lnTo>
                    <a:pt x="15905966" y="8148335"/>
                  </a:lnTo>
                  <a:lnTo>
                    <a:pt x="15895074" y="8109460"/>
                  </a:lnTo>
                  <a:lnTo>
                    <a:pt x="15884470" y="8057045"/>
                  </a:lnTo>
                  <a:lnTo>
                    <a:pt x="15873852" y="8006295"/>
                  </a:lnTo>
                  <a:lnTo>
                    <a:pt x="15862676" y="7954676"/>
                  </a:lnTo>
                  <a:lnTo>
                    <a:pt x="15850288" y="7915705"/>
                  </a:lnTo>
                  <a:lnTo>
                    <a:pt x="15838293" y="7864034"/>
                  </a:lnTo>
                  <a:lnTo>
                    <a:pt x="15825862" y="7812335"/>
                  </a:lnTo>
                  <a:lnTo>
                    <a:pt x="15812167" y="7773281"/>
                  </a:lnTo>
                  <a:lnTo>
                    <a:pt x="15798812" y="7721523"/>
                  </a:lnTo>
                  <a:lnTo>
                    <a:pt x="15784157" y="7682408"/>
                  </a:lnTo>
                  <a:lnTo>
                    <a:pt x="15769808" y="7630586"/>
                  </a:lnTo>
                  <a:lnTo>
                    <a:pt x="15754935" y="7578730"/>
                  </a:lnTo>
                  <a:lnTo>
                    <a:pt x="15738710" y="7539515"/>
                  </a:lnTo>
                  <a:lnTo>
                    <a:pt x="15722737" y="7487589"/>
                  </a:lnTo>
                  <a:lnTo>
                    <a:pt x="15705376" y="7448300"/>
                  </a:lnTo>
                  <a:lnTo>
                    <a:pt x="15688233" y="7396300"/>
                  </a:lnTo>
                  <a:lnTo>
                    <a:pt x="15669667" y="7356934"/>
                  </a:lnTo>
                  <a:lnTo>
                    <a:pt x="15650473" y="7317528"/>
                  </a:lnTo>
                  <a:lnTo>
                    <a:pt x="15631442" y="7265407"/>
                  </a:lnTo>
                  <a:lnTo>
                    <a:pt x="15610936" y="7225918"/>
                  </a:lnTo>
                  <a:lnTo>
                    <a:pt x="15590559" y="7173710"/>
                  </a:lnTo>
                  <a:lnTo>
                    <a:pt x="15568672" y="7134132"/>
                  </a:lnTo>
                  <a:lnTo>
                    <a:pt x="15546068" y="7094508"/>
                  </a:lnTo>
                  <a:lnTo>
                    <a:pt x="15522729" y="7054837"/>
                  </a:lnTo>
                  <a:lnTo>
                    <a:pt x="15499403" y="7002370"/>
                  </a:lnTo>
                  <a:lnTo>
                    <a:pt x="15474588" y="6962676"/>
                  </a:lnTo>
                  <a:lnTo>
                    <a:pt x="15448940" y="6922857"/>
                  </a:lnTo>
                  <a:lnTo>
                    <a:pt x="15422487" y="6882987"/>
                  </a:lnTo>
                  <a:lnTo>
                    <a:pt x="15395211" y="6843064"/>
                  </a:lnTo>
                  <a:lnTo>
                    <a:pt x="15367906" y="6790414"/>
                  </a:lnTo>
                  <a:lnTo>
                    <a:pt x="15338933" y="6750382"/>
                  </a:lnTo>
                  <a:lnTo>
                    <a:pt x="15309084" y="6710295"/>
                  </a:lnTo>
                  <a:lnTo>
                    <a:pt x="15273302" y="6669828"/>
                  </a:lnTo>
                  <a:lnTo>
                    <a:pt x="15238787" y="6616716"/>
                  </a:lnTo>
                  <a:lnTo>
                    <a:pt x="15203928" y="6576308"/>
                  </a:lnTo>
                  <a:lnTo>
                    <a:pt x="15169545" y="6535931"/>
                  </a:lnTo>
                  <a:lnTo>
                    <a:pt x="15135650" y="6495584"/>
                  </a:lnTo>
                  <a:lnTo>
                    <a:pt x="15102254" y="6455270"/>
                  </a:lnTo>
                  <a:lnTo>
                    <a:pt x="15069366" y="6414988"/>
                  </a:lnTo>
                  <a:lnTo>
                    <a:pt x="15036388" y="6373970"/>
                  </a:lnTo>
                  <a:lnTo>
                    <a:pt x="15005159" y="6334525"/>
                  </a:lnTo>
                  <a:lnTo>
                    <a:pt x="14973862" y="6294345"/>
                  </a:lnTo>
                  <a:lnTo>
                    <a:pt x="14942305" y="6266874"/>
                  </a:lnTo>
                  <a:lnTo>
                    <a:pt x="14912120" y="6226765"/>
                  </a:lnTo>
                  <a:lnTo>
                    <a:pt x="14881697" y="6199367"/>
                  </a:lnTo>
                  <a:lnTo>
                    <a:pt x="14852668" y="6159332"/>
                  </a:lnTo>
                  <a:lnTo>
                    <a:pt x="14819121" y="6131734"/>
                  </a:lnTo>
                  <a:lnTo>
                    <a:pt x="14787160" y="6091512"/>
                  </a:lnTo>
                  <a:lnTo>
                    <a:pt x="14755989" y="6051340"/>
                  </a:lnTo>
                  <a:lnTo>
                    <a:pt x="14725621" y="6011219"/>
                  </a:lnTo>
                  <a:lnTo>
                    <a:pt x="14695257" y="5983825"/>
                  </a:lnTo>
                  <a:lnTo>
                    <a:pt x="14666532" y="5943809"/>
                  </a:lnTo>
                  <a:lnTo>
                    <a:pt x="14637838" y="5916522"/>
                  </a:lnTo>
                  <a:lnTo>
                    <a:pt x="14610810" y="5876615"/>
                  </a:lnTo>
                  <a:lnTo>
                    <a:pt x="14583839" y="5849437"/>
                  </a:lnTo>
                  <a:lnTo>
                    <a:pt x="14558560" y="5809642"/>
                  </a:lnTo>
                  <a:lnTo>
                    <a:pt x="14534175" y="5769904"/>
                  </a:lnTo>
                  <a:lnTo>
                    <a:pt x="14509886" y="5742899"/>
                  </a:lnTo>
                  <a:lnTo>
                    <a:pt x="14487328" y="5703278"/>
                  </a:lnTo>
                  <a:lnTo>
                    <a:pt x="14465703" y="5663716"/>
                  </a:lnTo>
                  <a:lnTo>
                    <a:pt x="14444215" y="5636890"/>
                  </a:lnTo>
                  <a:lnTo>
                    <a:pt x="14424496" y="5597450"/>
                  </a:lnTo>
                  <a:lnTo>
                    <a:pt x="14405750" y="5558073"/>
                  </a:lnTo>
                  <a:lnTo>
                    <a:pt x="14387990" y="5518759"/>
                  </a:lnTo>
                  <a:lnTo>
                    <a:pt x="14371228" y="5479509"/>
                  </a:lnTo>
                  <a:lnTo>
                    <a:pt x="14355255" y="5439729"/>
                  </a:lnTo>
                  <a:lnTo>
                    <a:pt x="14340754" y="5401204"/>
                  </a:lnTo>
                  <a:lnTo>
                    <a:pt x="14327068" y="5362150"/>
                  </a:lnTo>
                  <a:lnTo>
                    <a:pt x="14315243" y="5310490"/>
                  </a:lnTo>
                  <a:lnTo>
                    <a:pt x="14303672" y="5271572"/>
                  </a:lnTo>
                  <a:lnTo>
                    <a:pt x="14293989" y="5220049"/>
                  </a:lnTo>
                  <a:lnTo>
                    <a:pt x="14285397" y="5168595"/>
                  </a:lnTo>
                  <a:lnTo>
                    <a:pt x="14277908" y="5117212"/>
                  </a:lnTo>
                  <a:lnTo>
                    <a:pt x="14271536" y="5065901"/>
                  </a:lnTo>
                  <a:lnTo>
                    <a:pt x="14266293" y="5014662"/>
                  </a:lnTo>
                  <a:lnTo>
                    <a:pt x="14263004" y="4950821"/>
                  </a:lnTo>
                  <a:lnTo>
                    <a:pt x="14260060" y="4899729"/>
                  </a:lnTo>
                  <a:lnTo>
                    <a:pt x="14259096" y="4836038"/>
                  </a:lnTo>
                  <a:lnTo>
                    <a:pt x="14259314" y="4772422"/>
                  </a:lnTo>
                  <a:lnTo>
                    <a:pt x="14260728" y="4708882"/>
                  </a:lnTo>
                  <a:lnTo>
                    <a:pt x="14263349" y="4645420"/>
                  </a:lnTo>
                  <a:lnTo>
                    <a:pt x="14266039" y="4601455"/>
                  </a:lnTo>
                  <a:lnTo>
                    <a:pt x="14269587" y="4547570"/>
                  </a:lnTo>
                  <a:lnTo>
                    <a:pt x="14276207" y="4468079"/>
                  </a:lnTo>
                  <a:lnTo>
                    <a:pt x="14281494" y="4417514"/>
                  </a:lnTo>
                  <a:lnTo>
                    <a:pt x="14287480" y="4366993"/>
                  </a:lnTo>
                  <a:lnTo>
                    <a:pt x="14294094" y="4316512"/>
                  </a:lnTo>
                  <a:lnTo>
                    <a:pt x="14301269" y="4266067"/>
                  </a:lnTo>
                  <a:lnTo>
                    <a:pt x="14308125" y="4228328"/>
                  </a:lnTo>
                  <a:lnTo>
                    <a:pt x="14316213" y="4177942"/>
                  </a:lnTo>
                  <a:lnTo>
                    <a:pt x="14324655" y="4127578"/>
                  </a:lnTo>
                  <a:lnTo>
                    <a:pt x="14333381" y="4077232"/>
                  </a:lnTo>
                  <a:lnTo>
                    <a:pt x="14342323" y="4026900"/>
                  </a:lnTo>
                  <a:lnTo>
                    <a:pt x="14351411" y="3976578"/>
                  </a:lnTo>
                  <a:lnTo>
                    <a:pt x="14359766" y="3938935"/>
                  </a:lnTo>
                  <a:lnTo>
                    <a:pt x="14369255" y="3886878"/>
                  </a:lnTo>
                  <a:lnTo>
                    <a:pt x="14378054" y="3838297"/>
                  </a:lnTo>
                  <a:lnTo>
                    <a:pt x="14387348" y="3787988"/>
                  </a:lnTo>
                  <a:lnTo>
                    <a:pt x="14395773" y="3750349"/>
                  </a:lnTo>
                  <a:lnTo>
                    <a:pt x="14404893" y="3700028"/>
                  </a:lnTo>
                  <a:lnTo>
                    <a:pt x="14413838" y="3649697"/>
                  </a:lnTo>
                  <a:lnTo>
                    <a:pt x="14422552" y="3599350"/>
                  </a:lnTo>
                  <a:lnTo>
                    <a:pt x="14430976" y="3548985"/>
                  </a:lnTo>
                  <a:lnTo>
                    <a:pt x="14438241" y="3511272"/>
                  </a:lnTo>
                  <a:lnTo>
                    <a:pt x="14445912" y="3460859"/>
                  </a:lnTo>
                  <a:lnTo>
                    <a:pt x="14453165" y="3410058"/>
                  </a:lnTo>
                  <a:lnTo>
                    <a:pt x="14459802" y="3359940"/>
                  </a:lnTo>
                  <a:lnTo>
                    <a:pt x="14465056" y="3322388"/>
                  </a:lnTo>
                  <a:lnTo>
                    <a:pt x="14470563" y="3271547"/>
                  </a:lnTo>
                  <a:lnTo>
                    <a:pt x="14475202" y="3222346"/>
                  </a:lnTo>
                  <a:lnTo>
                    <a:pt x="14478983" y="3174939"/>
                  </a:lnTo>
                  <a:lnTo>
                    <a:pt x="14482065" y="3125344"/>
                  </a:lnTo>
                  <a:lnTo>
                    <a:pt x="14484081" y="3081522"/>
                  </a:lnTo>
                  <a:lnTo>
                    <a:pt x="14485452" y="3032067"/>
                  </a:lnTo>
                  <a:lnTo>
                    <a:pt x="14485484" y="3030159"/>
                  </a:lnTo>
                  <a:lnTo>
                    <a:pt x="14485085" y="2991214"/>
                  </a:lnTo>
                  <a:lnTo>
                    <a:pt x="14484480" y="2941562"/>
                  </a:lnTo>
                  <a:lnTo>
                    <a:pt x="14482756" y="2890548"/>
                  </a:lnTo>
                  <a:lnTo>
                    <a:pt x="14479863" y="2839373"/>
                  </a:lnTo>
                  <a:lnTo>
                    <a:pt x="14474963" y="2800968"/>
                  </a:lnTo>
                  <a:lnTo>
                    <a:pt x="14469587" y="2749720"/>
                  </a:lnTo>
                  <a:lnTo>
                    <a:pt x="14462877" y="2698387"/>
                  </a:lnTo>
                  <a:lnTo>
                    <a:pt x="14454776" y="2646965"/>
                  </a:lnTo>
                  <a:lnTo>
                    <a:pt x="14445225" y="2595450"/>
                  </a:lnTo>
                  <a:lnTo>
                    <a:pt x="14433356" y="2556513"/>
                  </a:lnTo>
                  <a:lnTo>
                    <a:pt x="14420730" y="2504793"/>
                  </a:lnTo>
                  <a:lnTo>
                    <a:pt x="14406485" y="2452986"/>
                  </a:lnTo>
                  <a:lnTo>
                    <a:pt x="14390556" y="2401063"/>
                  </a:lnTo>
                  <a:lnTo>
                    <a:pt x="14376052" y="2358348"/>
                  </a:lnTo>
                  <a:close/>
                </a:path>
                <a:path w="18289270" h="10299700">
                  <a:moveTo>
                    <a:pt x="16186287" y="10164243"/>
                  </a:moveTo>
                  <a:lnTo>
                    <a:pt x="16197185" y="10164941"/>
                  </a:lnTo>
                  <a:lnTo>
                    <a:pt x="16198507" y="10177751"/>
                  </a:lnTo>
                  <a:lnTo>
                    <a:pt x="16203238" y="10254409"/>
                  </a:lnTo>
                  <a:lnTo>
                    <a:pt x="16205501" y="10287875"/>
                  </a:lnTo>
                  <a:lnTo>
                    <a:pt x="16195762" y="10287875"/>
                  </a:lnTo>
                  <a:lnTo>
                    <a:pt x="16193801" y="10253806"/>
                  </a:lnTo>
                  <a:lnTo>
                    <a:pt x="16188233" y="10189820"/>
                  </a:lnTo>
                  <a:lnTo>
                    <a:pt x="16186287" y="10164243"/>
                  </a:lnTo>
                  <a:close/>
                </a:path>
                <a:path w="18289270" h="10299700">
                  <a:moveTo>
                    <a:pt x="16552494" y="10287897"/>
                  </a:moveTo>
                  <a:lnTo>
                    <a:pt x="16552618" y="10288426"/>
                  </a:lnTo>
                  <a:lnTo>
                    <a:pt x="16205536" y="10288393"/>
                  </a:lnTo>
                  <a:lnTo>
                    <a:pt x="16205501" y="10287875"/>
                  </a:lnTo>
                  <a:lnTo>
                    <a:pt x="16552494" y="10287897"/>
                  </a:lnTo>
                  <a:close/>
                </a:path>
                <a:path w="18289270" h="10299700">
                  <a:moveTo>
                    <a:pt x="711" y="9216792"/>
                  </a:moveTo>
                  <a:lnTo>
                    <a:pt x="713" y="9243010"/>
                  </a:lnTo>
                  <a:lnTo>
                    <a:pt x="669" y="9243277"/>
                  </a:lnTo>
                  <a:lnTo>
                    <a:pt x="666" y="9217886"/>
                  </a:lnTo>
                  <a:lnTo>
                    <a:pt x="711" y="9216792"/>
                  </a:lnTo>
                  <a:close/>
                </a:path>
                <a:path w="18289270" h="10299700">
                  <a:moveTo>
                    <a:pt x="771" y="9216648"/>
                  </a:moveTo>
                  <a:lnTo>
                    <a:pt x="772" y="9243013"/>
                  </a:lnTo>
                  <a:lnTo>
                    <a:pt x="747" y="9217891"/>
                  </a:lnTo>
                  <a:lnTo>
                    <a:pt x="771" y="9216648"/>
                  </a:lnTo>
                  <a:close/>
                </a:path>
                <a:path w="18289270" h="10299700">
                  <a:moveTo>
                    <a:pt x="3848679" y="3228333"/>
                  </a:moveTo>
                  <a:lnTo>
                    <a:pt x="3858426" y="3228957"/>
                  </a:lnTo>
                  <a:lnTo>
                    <a:pt x="3854560" y="3279613"/>
                  </a:lnTo>
                  <a:lnTo>
                    <a:pt x="3849889" y="3330218"/>
                  </a:lnTo>
                  <a:lnTo>
                    <a:pt x="3845236" y="3368099"/>
                  </a:lnTo>
                  <a:lnTo>
                    <a:pt x="3838990" y="3418603"/>
                  </a:lnTo>
                  <a:lnTo>
                    <a:pt x="3831973" y="3469058"/>
                  </a:lnTo>
                  <a:lnTo>
                    <a:pt x="3825005" y="3506790"/>
                  </a:lnTo>
                  <a:lnTo>
                    <a:pt x="3816476" y="3557148"/>
                  </a:lnTo>
                  <a:lnTo>
                    <a:pt x="3807207" y="3607459"/>
                  </a:lnTo>
                  <a:lnTo>
                    <a:pt x="3798021" y="3645049"/>
                  </a:lnTo>
                  <a:lnTo>
                    <a:pt x="3787304" y="3695268"/>
                  </a:lnTo>
                  <a:lnTo>
                    <a:pt x="3775881" y="3745441"/>
                  </a:lnTo>
                  <a:lnTo>
                    <a:pt x="3764571" y="3782895"/>
                  </a:lnTo>
                  <a:lnTo>
                    <a:pt x="3751764" y="3832980"/>
                  </a:lnTo>
                  <a:lnTo>
                    <a:pt x="3738281" y="3883021"/>
                  </a:lnTo>
                  <a:lnTo>
                    <a:pt x="3724944" y="3920346"/>
                  </a:lnTo>
                  <a:lnTo>
                    <a:pt x="3710142" y="3970302"/>
                  </a:lnTo>
                  <a:lnTo>
                    <a:pt x="3694696" y="4020218"/>
                  </a:lnTo>
                  <a:lnTo>
                    <a:pt x="3679428" y="4057419"/>
                  </a:lnTo>
                  <a:lnTo>
                    <a:pt x="3662727" y="4107255"/>
                  </a:lnTo>
                  <a:lnTo>
                    <a:pt x="3646225" y="4144377"/>
                  </a:lnTo>
                  <a:lnTo>
                    <a:pt x="3628312" y="4194135"/>
                  </a:lnTo>
                  <a:lnTo>
                    <a:pt x="3609808" y="4243855"/>
                  </a:lnTo>
                  <a:lnTo>
                    <a:pt x="3591535" y="4280864"/>
                  </a:lnTo>
                  <a:lnTo>
                    <a:pt x="3571882" y="4330510"/>
                  </a:lnTo>
                  <a:lnTo>
                    <a:pt x="3552482" y="4367447"/>
                  </a:lnTo>
                  <a:lnTo>
                    <a:pt x="3531723" y="4417023"/>
                  </a:lnTo>
                  <a:lnTo>
                    <a:pt x="3510428" y="4466565"/>
                  </a:lnTo>
                  <a:lnTo>
                    <a:pt x="3489416" y="4503398"/>
                  </a:lnTo>
                  <a:lnTo>
                    <a:pt x="3467079" y="4552873"/>
                  </a:lnTo>
                  <a:lnTo>
                    <a:pt x="3445047" y="4589642"/>
                  </a:lnTo>
                  <a:lnTo>
                    <a:pt x="3421710" y="4639053"/>
                  </a:lnTo>
                  <a:lnTo>
                    <a:pt x="3398701" y="4675758"/>
                  </a:lnTo>
                  <a:lnTo>
                    <a:pt x="3374407" y="4725108"/>
                  </a:lnTo>
                  <a:lnTo>
                    <a:pt x="3350463" y="4761754"/>
                  </a:lnTo>
                  <a:lnTo>
                    <a:pt x="3325255" y="4811046"/>
                  </a:lnTo>
                  <a:lnTo>
                    <a:pt x="3300418" y="4847635"/>
                  </a:lnTo>
                  <a:lnTo>
                    <a:pt x="3274339" y="4896870"/>
                  </a:lnTo>
                  <a:lnTo>
                    <a:pt x="3248652" y="4933405"/>
                  </a:lnTo>
                  <a:lnTo>
                    <a:pt x="3221745" y="4982587"/>
                  </a:lnTo>
                  <a:lnTo>
                    <a:pt x="3195251" y="5019070"/>
                  </a:lnTo>
                  <a:lnTo>
                    <a:pt x="3167558" y="5068202"/>
                  </a:lnTo>
                  <a:lnTo>
                    <a:pt x="3140299" y="5104636"/>
                  </a:lnTo>
                  <a:lnTo>
                    <a:pt x="3111862" y="5153721"/>
                  </a:lnTo>
                  <a:lnTo>
                    <a:pt x="3083881" y="5190109"/>
                  </a:lnTo>
                  <a:lnTo>
                    <a:pt x="3055556" y="5226475"/>
                  </a:lnTo>
                  <a:lnTo>
                    <a:pt x="3026085" y="5275493"/>
                  </a:lnTo>
                  <a:lnTo>
                    <a:pt x="2997101" y="5311817"/>
                  </a:lnTo>
                  <a:lnTo>
                    <a:pt x="2966994" y="5360795"/>
                  </a:lnTo>
                  <a:lnTo>
                    <a:pt x="2937395" y="5397079"/>
                  </a:lnTo>
                  <a:lnTo>
                    <a:pt x="2907504" y="5433345"/>
                  </a:lnTo>
                  <a:lnTo>
                    <a:pt x="2876522" y="5482267"/>
                  </a:lnTo>
                  <a:lnTo>
                    <a:pt x="2846081" y="5518497"/>
                  </a:lnTo>
                  <a:lnTo>
                    <a:pt x="2814569" y="5567385"/>
                  </a:lnTo>
                  <a:lnTo>
                    <a:pt x="2783619" y="5603583"/>
                  </a:lnTo>
                  <a:lnTo>
                    <a:pt x="2752430" y="5639766"/>
                  </a:lnTo>
                  <a:lnTo>
                    <a:pt x="2720204" y="5688608"/>
                  </a:lnTo>
                  <a:lnTo>
                    <a:pt x="2688571" y="5724762"/>
                  </a:lnTo>
                  <a:lnTo>
                    <a:pt x="2624698" y="5797032"/>
                  </a:lnTo>
                  <a:lnTo>
                    <a:pt x="2591667" y="5845823"/>
                  </a:lnTo>
                  <a:lnTo>
                    <a:pt x="2558847" y="5882401"/>
                  </a:lnTo>
                  <a:lnTo>
                    <a:pt x="2526683" y="5918060"/>
                  </a:lnTo>
                  <a:lnTo>
                    <a:pt x="2494007" y="5954109"/>
                  </a:lnTo>
                  <a:lnTo>
                    <a:pt x="2460344" y="6002859"/>
                  </a:lnTo>
                  <a:lnTo>
                    <a:pt x="2327726" y="6147087"/>
                  </a:lnTo>
                  <a:lnTo>
                    <a:pt x="2293512" y="6195802"/>
                  </a:lnTo>
                  <a:lnTo>
                    <a:pt x="2204078" y="6291888"/>
                  </a:lnTo>
                  <a:lnTo>
                    <a:pt x="1990645" y="6520027"/>
                  </a:lnTo>
                  <a:lnTo>
                    <a:pt x="1958650" y="6556158"/>
                  </a:lnTo>
                  <a:lnTo>
                    <a:pt x="1925949" y="6592244"/>
                  </a:lnTo>
                  <a:lnTo>
                    <a:pt x="1891237" y="6629932"/>
                  </a:lnTo>
                  <a:lnTo>
                    <a:pt x="1859282" y="6664335"/>
                  </a:lnTo>
                  <a:lnTo>
                    <a:pt x="1825744" y="6700368"/>
                  </a:lnTo>
                  <a:lnTo>
                    <a:pt x="1767435" y="6760267"/>
                  </a:lnTo>
                  <a:lnTo>
                    <a:pt x="1742565" y="6784128"/>
                  </a:lnTo>
                  <a:lnTo>
                    <a:pt x="1727481" y="6805674"/>
                  </a:lnTo>
                  <a:lnTo>
                    <a:pt x="1723819" y="6808381"/>
                  </a:lnTo>
                  <a:lnTo>
                    <a:pt x="1691927" y="6844518"/>
                  </a:lnTo>
                  <a:lnTo>
                    <a:pt x="1451618" y="7096390"/>
                  </a:lnTo>
                  <a:lnTo>
                    <a:pt x="1450329" y="7098180"/>
                  </a:lnTo>
                  <a:lnTo>
                    <a:pt x="1406394" y="7144401"/>
                  </a:lnTo>
                  <a:lnTo>
                    <a:pt x="1383619" y="7168396"/>
                  </a:lnTo>
                  <a:lnTo>
                    <a:pt x="1294506" y="7262741"/>
                  </a:lnTo>
                  <a:lnTo>
                    <a:pt x="1242186" y="7318498"/>
                  </a:lnTo>
                  <a:lnTo>
                    <a:pt x="1180689" y="7384481"/>
                  </a:lnTo>
                  <a:lnTo>
                    <a:pt x="1098907" y="7473186"/>
                  </a:lnTo>
                  <a:lnTo>
                    <a:pt x="1047434" y="7541394"/>
                  </a:lnTo>
                  <a:lnTo>
                    <a:pt x="1025672" y="7565454"/>
                  </a:lnTo>
                  <a:lnTo>
                    <a:pt x="993170" y="7601553"/>
                  </a:lnTo>
                  <a:lnTo>
                    <a:pt x="950153" y="7649704"/>
                  </a:lnTo>
                  <a:lnTo>
                    <a:pt x="918182" y="7685837"/>
                  </a:lnTo>
                  <a:lnTo>
                    <a:pt x="886459" y="7721986"/>
                  </a:lnTo>
                  <a:lnTo>
                    <a:pt x="854998" y="7758151"/>
                  </a:lnTo>
                  <a:lnTo>
                    <a:pt x="822999" y="7807007"/>
                  </a:lnTo>
                  <a:lnTo>
                    <a:pt x="792096" y="7843208"/>
                  </a:lnTo>
                  <a:lnTo>
                    <a:pt x="761490" y="7879428"/>
                  </a:lnTo>
                  <a:lnTo>
                    <a:pt x="731195" y="7915668"/>
                  </a:lnTo>
                  <a:lnTo>
                    <a:pt x="700411" y="7964603"/>
                  </a:lnTo>
                  <a:lnTo>
                    <a:pt x="670772" y="8000885"/>
                  </a:lnTo>
                  <a:lnTo>
                    <a:pt x="641481" y="8037189"/>
                  </a:lnTo>
                  <a:lnTo>
                    <a:pt x="612548" y="8073516"/>
                  </a:lnTo>
                  <a:lnTo>
                    <a:pt x="583176" y="8122540"/>
                  </a:lnTo>
                  <a:lnTo>
                    <a:pt x="554998" y="8158916"/>
                  </a:lnTo>
                  <a:lnTo>
                    <a:pt x="527216" y="8195316"/>
                  </a:lnTo>
                  <a:lnTo>
                    <a:pt x="499031" y="8244417"/>
                  </a:lnTo>
                  <a:lnTo>
                    <a:pt x="472078" y="8280871"/>
                  </a:lnTo>
                  <a:lnTo>
                    <a:pt x="445557" y="8317352"/>
                  </a:lnTo>
                  <a:lnTo>
                    <a:pt x="418671" y="8366536"/>
                  </a:lnTo>
                  <a:lnTo>
                    <a:pt x="393053" y="8403075"/>
                  </a:lnTo>
                  <a:lnTo>
                    <a:pt x="367093" y="8452318"/>
                  </a:lnTo>
                  <a:lnTo>
                    <a:pt x="342426" y="8488918"/>
                  </a:lnTo>
                  <a:lnTo>
                    <a:pt x="318253" y="8525549"/>
                  </a:lnTo>
                  <a:lnTo>
                    <a:pt x="293776" y="8574887"/>
                  </a:lnTo>
                  <a:lnTo>
                    <a:pt x="270628" y="8611584"/>
                  </a:lnTo>
                  <a:lnTo>
                    <a:pt x="247201" y="8660989"/>
                  </a:lnTo>
                  <a:lnTo>
                    <a:pt x="225127" y="8697755"/>
                  </a:lnTo>
                  <a:lnTo>
                    <a:pt x="202798" y="8747231"/>
                  </a:lnTo>
                  <a:lnTo>
                    <a:pt x="181037" y="8796742"/>
                  </a:lnTo>
                  <a:lnTo>
                    <a:pt x="160667" y="8833617"/>
                  </a:lnTo>
                  <a:lnTo>
                    <a:pt x="140078" y="8883204"/>
                  </a:lnTo>
                  <a:lnTo>
                    <a:pt x="120905" y="8920155"/>
                  </a:lnTo>
                  <a:lnTo>
                    <a:pt x="101537" y="8969820"/>
                  </a:lnTo>
                  <a:lnTo>
                    <a:pt x="82799" y="9019525"/>
                  </a:lnTo>
                  <a:lnTo>
                    <a:pt x="65513" y="9056597"/>
                  </a:lnTo>
                  <a:lnTo>
                    <a:pt x="48070" y="9106385"/>
                  </a:lnTo>
                  <a:lnTo>
                    <a:pt x="31293" y="9156216"/>
                  </a:lnTo>
                  <a:lnTo>
                    <a:pt x="15195" y="9206090"/>
                  </a:lnTo>
                  <a:lnTo>
                    <a:pt x="772" y="9243013"/>
                  </a:lnTo>
                  <a:lnTo>
                    <a:pt x="771" y="9216648"/>
                  </a:lnTo>
                  <a:lnTo>
                    <a:pt x="5442" y="9205466"/>
                  </a:lnTo>
                  <a:lnTo>
                    <a:pt x="21503" y="9155589"/>
                  </a:lnTo>
                  <a:lnTo>
                    <a:pt x="38244" y="9105756"/>
                  </a:lnTo>
                  <a:lnTo>
                    <a:pt x="55652" y="9055966"/>
                  </a:lnTo>
                  <a:lnTo>
                    <a:pt x="72905" y="9018892"/>
                  </a:lnTo>
                  <a:lnTo>
                    <a:pt x="91990" y="8968211"/>
                  </a:lnTo>
                  <a:lnTo>
                    <a:pt x="110948" y="8919518"/>
                  </a:lnTo>
                  <a:lnTo>
                    <a:pt x="130092" y="8882565"/>
                  </a:lnTo>
                  <a:lnTo>
                    <a:pt x="150654" y="8832976"/>
                  </a:lnTo>
                  <a:lnTo>
                    <a:pt x="170999" y="8796100"/>
                  </a:lnTo>
                  <a:lnTo>
                    <a:pt x="192737" y="8746587"/>
                  </a:lnTo>
                  <a:lnTo>
                    <a:pt x="215044" y="8697110"/>
                  </a:lnTo>
                  <a:lnTo>
                    <a:pt x="237099" y="8660343"/>
                  </a:lnTo>
                  <a:lnTo>
                    <a:pt x="260509" y="8610937"/>
                  </a:lnTo>
                  <a:lnTo>
                    <a:pt x="283641" y="8574239"/>
                  </a:lnTo>
                  <a:lnTo>
                    <a:pt x="308105" y="8524900"/>
                  </a:lnTo>
                  <a:lnTo>
                    <a:pt x="332268" y="8488268"/>
                  </a:lnTo>
                  <a:lnTo>
                    <a:pt x="356926" y="8451667"/>
                  </a:lnTo>
                  <a:lnTo>
                    <a:pt x="382880" y="8402424"/>
                  </a:lnTo>
                  <a:lnTo>
                    <a:pt x="408494" y="8365885"/>
                  </a:lnTo>
                  <a:lnTo>
                    <a:pt x="435380" y="8316701"/>
                  </a:lnTo>
                  <a:lnTo>
                    <a:pt x="461902" y="8280220"/>
                  </a:lnTo>
                  <a:lnTo>
                    <a:pt x="488860" y="8243766"/>
                  </a:lnTo>
                  <a:lnTo>
                    <a:pt x="517051" y="8194666"/>
                  </a:lnTo>
                  <a:lnTo>
                    <a:pt x="544843" y="8158266"/>
                  </a:lnTo>
                  <a:lnTo>
                    <a:pt x="573034" y="8121892"/>
                  </a:lnTo>
                  <a:lnTo>
                    <a:pt x="602422" y="8072868"/>
                  </a:lnTo>
                  <a:lnTo>
                    <a:pt x="631374" y="8036542"/>
                  </a:lnTo>
                  <a:lnTo>
                    <a:pt x="660688" y="8000239"/>
                  </a:lnTo>
                  <a:lnTo>
                    <a:pt x="691162" y="7951285"/>
                  </a:lnTo>
                  <a:lnTo>
                    <a:pt x="721164" y="7915026"/>
                  </a:lnTo>
                  <a:lnTo>
                    <a:pt x="751491" y="7878789"/>
                  </a:lnTo>
                  <a:lnTo>
                    <a:pt x="782132" y="7842571"/>
                  </a:lnTo>
                  <a:lnTo>
                    <a:pt x="813073" y="7806373"/>
                  </a:lnTo>
                  <a:lnTo>
                    <a:pt x="845115" y="7757518"/>
                  </a:lnTo>
                  <a:lnTo>
                    <a:pt x="876622" y="7721356"/>
                  </a:lnTo>
                  <a:lnTo>
                    <a:pt x="908394" y="7685211"/>
                  </a:lnTo>
                  <a:lnTo>
                    <a:pt x="940419" y="7649082"/>
                  </a:lnTo>
                  <a:lnTo>
                    <a:pt x="983626" y="7600810"/>
                  </a:lnTo>
                  <a:lnTo>
                    <a:pt x="1005175" y="7576869"/>
                  </a:lnTo>
                  <a:lnTo>
                    <a:pt x="1038694" y="7528109"/>
                  </a:lnTo>
                  <a:lnTo>
                    <a:pt x="1089465" y="7472582"/>
                  </a:lnTo>
                  <a:lnTo>
                    <a:pt x="1171439" y="7383890"/>
                  </a:lnTo>
                  <a:lnTo>
                    <a:pt x="1233098" y="7317916"/>
                  </a:lnTo>
                  <a:lnTo>
                    <a:pt x="1285565" y="7262169"/>
                  </a:lnTo>
                  <a:lnTo>
                    <a:pt x="1340760" y="7203832"/>
                  </a:lnTo>
                  <a:lnTo>
                    <a:pt x="1375765" y="7155168"/>
                  </a:lnTo>
                  <a:lnTo>
                    <a:pt x="1399362" y="7130393"/>
                  </a:lnTo>
                  <a:lnTo>
                    <a:pt x="1685710" y="6831395"/>
                  </a:lnTo>
                  <a:lnTo>
                    <a:pt x="1819854" y="6687265"/>
                  </a:lnTo>
                  <a:lnTo>
                    <a:pt x="1852579" y="6663906"/>
                  </a:lnTo>
                  <a:lnTo>
                    <a:pt x="1886635" y="6627027"/>
                  </a:lnTo>
                  <a:lnTo>
                    <a:pt x="1918814" y="6591788"/>
                  </a:lnTo>
                  <a:lnTo>
                    <a:pt x="1951273" y="6555686"/>
                  </a:lnTo>
                  <a:lnTo>
                    <a:pt x="1983133" y="6519547"/>
                  </a:lnTo>
                  <a:lnTo>
                    <a:pt x="2118205" y="6375476"/>
                  </a:lnTo>
                  <a:lnTo>
                    <a:pt x="2152751" y="6326782"/>
                  </a:lnTo>
                  <a:lnTo>
                    <a:pt x="2186460" y="6290751"/>
                  </a:lnTo>
                  <a:lnTo>
                    <a:pt x="2287925" y="6181931"/>
                  </a:lnTo>
                  <a:lnTo>
                    <a:pt x="2320991" y="6146308"/>
                  </a:lnTo>
                  <a:lnTo>
                    <a:pt x="2354052" y="6110593"/>
                  </a:lnTo>
                  <a:lnTo>
                    <a:pt x="2388127" y="6061869"/>
                  </a:lnTo>
                  <a:lnTo>
                    <a:pt x="2487498" y="5953363"/>
                  </a:lnTo>
                  <a:lnTo>
                    <a:pt x="2519975" y="5917592"/>
                  </a:lnTo>
                  <a:lnTo>
                    <a:pt x="2553391" y="5868826"/>
                  </a:lnTo>
                  <a:lnTo>
                    <a:pt x="2568970" y="5851488"/>
                  </a:lnTo>
                  <a:lnTo>
                    <a:pt x="2618098" y="5796610"/>
                  </a:lnTo>
                  <a:lnTo>
                    <a:pt x="2650177" y="5760484"/>
                  </a:lnTo>
                  <a:lnTo>
                    <a:pt x="2682872" y="5711672"/>
                  </a:lnTo>
                  <a:lnTo>
                    <a:pt x="2739531" y="5646798"/>
                  </a:lnTo>
                  <a:lnTo>
                    <a:pt x="2746005" y="5639355"/>
                  </a:lnTo>
                  <a:lnTo>
                    <a:pt x="2778045" y="5590500"/>
                  </a:lnTo>
                  <a:lnTo>
                    <a:pt x="2809033" y="5554305"/>
                  </a:lnTo>
                  <a:lnTo>
                    <a:pt x="2839772" y="5518094"/>
                  </a:lnTo>
                  <a:lnTo>
                    <a:pt x="2871059" y="5469191"/>
                  </a:lnTo>
                  <a:lnTo>
                    <a:pt x="2901264" y="5432946"/>
                  </a:lnTo>
                  <a:lnTo>
                    <a:pt x="2931186" y="5396682"/>
                  </a:lnTo>
                  <a:lnTo>
                    <a:pt x="2961625" y="5347725"/>
                  </a:lnTo>
                  <a:lnTo>
                    <a:pt x="2990948" y="5311423"/>
                  </a:lnTo>
                  <a:lnTo>
                    <a:pt x="3020767" y="5262427"/>
                  </a:lnTo>
                  <a:lnTo>
                    <a:pt x="3049449" y="5226084"/>
                  </a:lnTo>
                  <a:lnTo>
                    <a:pt x="3078606" y="5177045"/>
                  </a:lnTo>
                  <a:lnTo>
                    <a:pt x="3106603" y="5140659"/>
                  </a:lnTo>
                  <a:lnTo>
                    <a:pt x="3134242" y="5104249"/>
                  </a:lnTo>
                  <a:lnTo>
                    <a:pt x="3162323" y="5055142"/>
                  </a:lnTo>
                  <a:lnTo>
                    <a:pt x="3189213" y="5018684"/>
                  </a:lnTo>
                  <a:lnTo>
                    <a:pt x="3216522" y="4969527"/>
                  </a:lnTo>
                  <a:lnTo>
                    <a:pt x="3242620" y="4933019"/>
                  </a:lnTo>
                  <a:lnTo>
                    <a:pt x="3269116" y="4883810"/>
                  </a:lnTo>
                  <a:lnTo>
                    <a:pt x="3294377" y="4847248"/>
                  </a:lnTo>
                  <a:lnTo>
                    <a:pt x="3320016" y="4797984"/>
                  </a:lnTo>
                  <a:lnTo>
                    <a:pt x="3344399" y="4761366"/>
                  </a:lnTo>
                  <a:lnTo>
                    <a:pt x="3369137" y="4712045"/>
                  </a:lnTo>
                  <a:lnTo>
                    <a:pt x="3392598" y="4675368"/>
                  </a:lnTo>
                  <a:lnTo>
                    <a:pt x="3416393" y="4625986"/>
                  </a:lnTo>
                  <a:lnTo>
                    <a:pt x="3438889" y="4589248"/>
                  </a:lnTo>
                  <a:lnTo>
                    <a:pt x="3461697" y="4539803"/>
                  </a:lnTo>
                  <a:lnTo>
                    <a:pt x="3483996" y="4490326"/>
                  </a:lnTo>
                  <a:lnTo>
                    <a:pt x="3504963" y="4453489"/>
                  </a:lnTo>
                  <a:lnTo>
                    <a:pt x="3526211" y="4403945"/>
                  </a:lnTo>
                  <a:lnTo>
                    <a:pt x="3546105" y="4367039"/>
                  </a:lnTo>
                  <a:lnTo>
                    <a:pt x="3566258" y="4317425"/>
                  </a:lnTo>
                  <a:lnTo>
                    <a:pt x="3585036" y="4280448"/>
                  </a:lnTo>
                  <a:lnTo>
                    <a:pt x="3604052" y="4230761"/>
                  </a:lnTo>
                  <a:lnTo>
                    <a:pt x="3622482" y="4181036"/>
                  </a:lnTo>
                  <a:lnTo>
                    <a:pt x="3639505" y="4143947"/>
                  </a:lnTo>
                  <a:lnTo>
                    <a:pt x="3656733" y="4094145"/>
                  </a:lnTo>
                  <a:lnTo>
                    <a:pt x="3673343" y="4044304"/>
                  </a:lnTo>
                  <a:lnTo>
                    <a:pt x="3688514" y="4007097"/>
                  </a:lnTo>
                  <a:lnTo>
                    <a:pt x="3703857" y="3957174"/>
                  </a:lnTo>
                  <a:lnTo>
                    <a:pt x="3717740" y="3919885"/>
                  </a:lnTo>
                  <a:lnTo>
                    <a:pt x="3731773" y="3869879"/>
                  </a:lnTo>
                  <a:lnTo>
                    <a:pt x="3745134" y="3819830"/>
                  </a:lnTo>
                  <a:lnTo>
                    <a:pt x="3757003" y="3782411"/>
                  </a:lnTo>
                  <a:lnTo>
                    <a:pt x="3768990" y="3732274"/>
                  </a:lnTo>
                  <a:lnTo>
                    <a:pt x="3780272" y="3682092"/>
                  </a:lnTo>
                  <a:lnTo>
                    <a:pt x="3790030" y="3644538"/>
                  </a:lnTo>
                  <a:lnTo>
                    <a:pt x="3799873" y="3594264"/>
                  </a:lnTo>
                  <a:lnTo>
                    <a:pt x="3808980" y="3543943"/>
                  </a:lnTo>
                  <a:lnTo>
                    <a:pt x="3816529" y="3506248"/>
                  </a:lnTo>
                  <a:lnTo>
                    <a:pt x="3824132" y="3455830"/>
                  </a:lnTo>
                  <a:lnTo>
                    <a:pt x="3830966" y="3405364"/>
                  </a:lnTo>
                  <a:lnTo>
                    <a:pt x="3837021" y="3354847"/>
                  </a:lnTo>
                  <a:lnTo>
                    <a:pt x="3841475" y="3316954"/>
                  </a:lnTo>
                  <a:lnTo>
                    <a:pt x="3845939" y="3266336"/>
                  </a:lnTo>
                  <a:lnTo>
                    <a:pt x="3848679" y="3228333"/>
                  </a:lnTo>
                  <a:close/>
                </a:path>
                <a:path w="18289270" h="10299700">
                  <a:moveTo>
                    <a:pt x="16571327" y="10288428"/>
                  </a:moveTo>
                  <a:lnTo>
                    <a:pt x="16571742" y="10290710"/>
                  </a:lnTo>
                  <a:lnTo>
                    <a:pt x="16427545" y="10290676"/>
                  </a:lnTo>
                  <a:lnTo>
                    <a:pt x="16562581" y="10290124"/>
                  </a:lnTo>
                  <a:lnTo>
                    <a:pt x="16562335" y="10288427"/>
                  </a:lnTo>
                  <a:lnTo>
                    <a:pt x="16571327" y="10288428"/>
                  </a:lnTo>
                  <a:close/>
                </a:path>
                <a:path w="18289270" h="10299700">
                  <a:moveTo>
                    <a:pt x="16562335" y="10288427"/>
                  </a:moveTo>
                  <a:lnTo>
                    <a:pt x="16562581" y="10290124"/>
                  </a:lnTo>
                  <a:lnTo>
                    <a:pt x="16488108" y="10290109"/>
                  </a:lnTo>
                  <a:lnTo>
                    <a:pt x="16552869" y="10289502"/>
                  </a:lnTo>
                  <a:lnTo>
                    <a:pt x="16552618" y="10288426"/>
                  </a:lnTo>
                  <a:lnTo>
                    <a:pt x="16562335" y="10288427"/>
                  </a:lnTo>
                  <a:close/>
                </a:path>
                <a:path w="18289270" h="10299700">
                  <a:moveTo>
                    <a:pt x="16580952" y="10288428"/>
                  </a:moveTo>
                  <a:lnTo>
                    <a:pt x="16581426" y="10291329"/>
                  </a:lnTo>
                  <a:lnTo>
                    <a:pt x="16571742" y="10290710"/>
                  </a:lnTo>
                  <a:lnTo>
                    <a:pt x="16571327" y="10288428"/>
                  </a:lnTo>
                  <a:lnTo>
                    <a:pt x="16580952" y="10288428"/>
                  </a:lnTo>
                  <a:close/>
                </a:path>
                <a:path w="18289270" h="10299700">
                  <a:moveTo>
                    <a:pt x="16562258" y="10287897"/>
                  </a:moveTo>
                  <a:lnTo>
                    <a:pt x="16562335" y="10288427"/>
                  </a:lnTo>
                  <a:lnTo>
                    <a:pt x="16552618" y="10288426"/>
                  </a:lnTo>
                  <a:lnTo>
                    <a:pt x="16552494" y="10287897"/>
                  </a:lnTo>
                  <a:lnTo>
                    <a:pt x="16562258" y="10287897"/>
                  </a:lnTo>
                  <a:close/>
                </a:path>
                <a:path w="18289270" h="10299700">
                  <a:moveTo>
                    <a:pt x="16535176" y="10186563"/>
                  </a:moveTo>
                  <a:lnTo>
                    <a:pt x="16546397" y="10187281"/>
                  </a:lnTo>
                  <a:lnTo>
                    <a:pt x="16549290" y="10200192"/>
                  </a:lnTo>
                  <a:lnTo>
                    <a:pt x="16557077" y="10252120"/>
                  </a:lnTo>
                  <a:lnTo>
                    <a:pt x="16562258" y="10287897"/>
                  </a:lnTo>
                  <a:lnTo>
                    <a:pt x="16552494" y="10287897"/>
                  </a:lnTo>
                  <a:lnTo>
                    <a:pt x="16546834" y="10263664"/>
                  </a:lnTo>
                  <a:lnTo>
                    <a:pt x="16539116" y="10212267"/>
                  </a:lnTo>
                  <a:lnTo>
                    <a:pt x="16535176" y="10186563"/>
                  </a:lnTo>
                  <a:close/>
                </a:path>
                <a:path w="18289270" h="10299700">
                  <a:moveTo>
                    <a:pt x="16571231" y="10287898"/>
                  </a:moveTo>
                  <a:lnTo>
                    <a:pt x="16571327" y="10288428"/>
                  </a:lnTo>
                  <a:lnTo>
                    <a:pt x="16562335" y="10288427"/>
                  </a:lnTo>
                  <a:lnTo>
                    <a:pt x="16562258" y="10287897"/>
                  </a:lnTo>
                  <a:lnTo>
                    <a:pt x="16571231" y="10287898"/>
                  </a:lnTo>
                  <a:close/>
                </a:path>
                <a:path w="18289270" h="10299700">
                  <a:moveTo>
                    <a:pt x="15661104" y="5869203"/>
                  </a:moveTo>
                  <a:lnTo>
                    <a:pt x="15688682" y="5894665"/>
                  </a:lnTo>
                  <a:lnTo>
                    <a:pt x="15717921" y="5934714"/>
                  </a:lnTo>
                  <a:lnTo>
                    <a:pt x="15747574" y="5974788"/>
                  </a:lnTo>
                  <a:lnTo>
                    <a:pt x="15777623" y="6014889"/>
                  </a:lnTo>
                  <a:lnTo>
                    <a:pt x="15807240" y="6067687"/>
                  </a:lnTo>
                  <a:lnTo>
                    <a:pt x="15838031" y="6107835"/>
                  </a:lnTo>
                  <a:lnTo>
                    <a:pt x="15869166" y="6148005"/>
                  </a:lnTo>
                  <a:lnTo>
                    <a:pt x="15899818" y="6200869"/>
                  </a:lnTo>
                  <a:lnTo>
                    <a:pt x="15930780" y="6253754"/>
                  </a:lnTo>
                  <a:lnTo>
                    <a:pt x="15962846" y="6293983"/>
                  </a:lnTo>
                  <a:lnTo>
                    <a:pt x="15994377" y="6346904"/>
                  </a:lnTo>
                  <a:lnTo>
                    <a:pt x="16021466" y="6386815"/>
                  </a:lnTo>
                  <a:lnTo>
                    <a:pt x="16046450" y="6439317"/>
                  </a:lnTo>
                  <a:lnTo>
                    <a:pt x="16070984" y="6479064"/>
                  </a:lnTo>
                  <a:lnTo>
                    <a:pt x="16093480" y="6531407"/>
                  </a:lnTo>
                  <a:lnTo>
                    <a:pt x="16115592" y="6571000"/>
                  </a:lnTo>
                  <a:lnTo>
                    <a:pt x="16135732" y="6623192"/>
                  </a:lnTo>
                  <a:lnTo>
                    <a:pt x="16155555" y="6662638"/>
                  </a:lnTo>
                  <a:lnTo>
                    <a:pt x="16173472" y="6714688"/>
                  </a:lnTo>
                  <a:lnTo>
                    <a:pt x="16190327" y="6766670"/>
                  </a:lnTo>
                  <a:lnTo>
                    <a:pt x="16206965" y="6805913"/>
                  </a:lnTo>
                  <a:lnTo>
                    <a:pt x="16221941" y="6858308"/>
                  </a:lnTo>
                  <a:lnTo>
                    <a:pt x="16235665" y="6909556"/>
                  </a:lnTo>
                  <a:lnTo>
                    <a:pt x="16249416" y="6948614"/>
                  </a:lnTo>
                  <a:lnTo>
                    <a:pt x="16261461" y="7000288"/>
                  </a:lnTo>
                  <a:lnTo>
                    <a:pt x="16272642" y="7051907"/>
                  </a:lnTo>
                  <a:lnTo>
                    <a:pt x="16283805" y="7090799"/>
                  </a:lnTo>
                  <a:lnTo>
                    <a:pt x="16293361" y="7142315"/>
                  </a:lnTo>
                  <a:lnTo>
                    <a:pt x="16302181" y="7193953"/>
                  </a:lnTo>
                  <a:lnTo>
                    <a:pt x="16310217" y="7245201"/>
                  </a:lnTo>
                  <a:lnTo>
                    <a:pt x="16318394" y="7283901"/>
                  </a:lnTo>
                  <a:lnTo>
                    <a:pt x="16325096" y="7335234"/>
                  </a:lnTo>
                  <a:lnTo>
                    <a:pt x="16331168" y="7386526"/>
                  </a:lnTo>
                  <a:lnTo>
                    <a:pt x="16336643" y="7437780"/>
                  </a:lnTo>
                  <a:lnTo>
                    <a:pt x="16341554" y="7488998"/>
                  </a:lnTo>
                  <a:lnTo>
                    <a:pt x="16345934" y="7540183"/>
                  </a:lnTo>
                  <a:lnTo>
                    <a:pt x="16350627" y="7578661"/>
                  </a:lnTo>
                  <a:lnTo>
                    <a:pt x="16354044" y="7629783"/>
                  </a:lnTo>
                  <a:lnTo>
                    <a:pt x="16357031" y="7680878"/>
                  </a:lnTo>
                  <a:lnTo>
                    <a:pt x="16359619" y="7731947"/>
                  </a:lnTo>
                  <a:lnTo>
                    <a:pt x="16361842" y="7782993"/>
                  </a:lnTo>
                  <a:lnTo>
                    <a:pt x="16363734" y="7834018"/>
                  </a:lnTo>
                  <a:lnTo>
                    <a:pt x="16365327" y="7885024"/>
                  </a:lnTo>
                  <a:lnTo>
                    <a:pt x="16366654" y="7936013"/>
                  </a:lnTo>
                  <a:lnTo>
                    <a:pt x="16367749" y="7986987"/>
                  </a:lnTo>
                  <a:lnTo>
                    <a:pt x="16368645" y="8037948"/>
                  </a:lnTo>
                  <a:lnTo>
                    <a:pt x="16369376" y="8088898"/>
                  </a:lnTo>
                  <a:lnTo>
                    <a:pt x="16369973" y="8139841"/>
                  </a:lnTo>
                  <a:lnTo>
                    <a:pt x="16370471" y="8190776"/>
                  </a:lnTo>
                  <a:lnTo>
                    <a:pt x="16372126" y="8394497"/>
                  </a:lnTo>
                  <a:lnTo>
                    <a:pt x="16372665" y="8450290"/>
                  </a:lnTo>
                  <a:lnTo>
                    <a:pt x="16373183" y="8496373"/>
                  </a:lnTo>
                  <a:lnTo>
                    <a:pt x="16373871" y="8547321"/>
                  </a:lnTo>
                  <a:lnTo>
                    <a:pt x="16374706" y="8598278"/>
                  </a:lnTo>
                  <a:lnTo>
                    <a:pt x="16375714" y="8649246"/>
                  </a:lnTo>
                  <a:lnTo>
                    <a:pt x="16376926" y="8700228"/>
                  </a:lnTo>
                  <a:lnTo>
                    <a:pt x="16378371" y="8751224"/>
                  </a:lnTo>
                  <a:lnTo>
                    <a:pt x="16380889" y="8789563"/>
                  </a:lnTo>
                  <a:lnTo>
                    <a:pt x="16382886" y="8840594"/>
                  </a:lnTo>
                  <a:lnTo>
                    <a:pt x="16385204" y="8891647"/>
                  </a:lnTo>
                  <a:lnTo>
                    <a:pt x="16387871" y="8942721"/>
                  </a:lnTo>
                  <a:lnTo>
                    <a:pt x="16390916" y="8993820"/>
                  </a:lnTo>
                  <a:lnTo>
                    <a:pt x="16394368" y="9044944"/>
                  </a:lnTo>
                  <a:lnTo>
                    <a:pt x="16398668" y="9100943"/>
                  </a:lnTo>
                  <a:lnTo>
                    <a:pt x="16402610" y="9147279"/>
                  </a:lnTo>
                  <a:lnTo>
                    <a:pt x="16407458" y="9198493"/>
                  </a:lnTo>
                  <a:lnTo>
                    <a:pt x="16412830" y="9249741"/>
                  </a:lnTo>
                  <a:lnTo>
                    <a:pt x="16418755" y="9301024"/>
                  </a:lnTo>
                  <a:lnTo>
                    <a:pt x="16424711" y="9352309"/>
                  </a:lnTo>
                  <a:lnTo>
                    <a:pt x="16431131" y="9403623"/>
                  </a:lnTo>
                  <a:lnTo>
                    <a:pt x="16437961" y="9454964"/>
                  </a:lnTo>
                  <a:lnTo>
                    <a:pt x="16445149" y="9506328"/>
                  </a:lnTo>
                  <a:lnTo>
                    <a:pt x="16452642" y="9557711"/>
                  </a:lnTo>
                  <a:lnTo>
                    <a:pt x="16460386" y="9609110"/>
                  </a:lnTo>
                  <a:lnTo>
                    <a:pt x="16468328" y="9660522"/>
                  </a:lnTo>
                  <a:lnTo>
                    <a:pt x="16476416" y="9711943"/>
                  </a:lnTo>
                  <a:lnTo>
                    <a:pt x="16484597" y="9763370"/>
                  </a:lnTo>
                  <a:lnTo>
                    <a:pt x="16492818" y="9814800"/>
                  </a:lnTo>
                  <a:lnTo>
                    <a:pt x="16509977" y="9904980"/>
                  </a:lnTo>
                  <a:lnTo>
                    <a:pt x="16517999" y="9956397"/>
                  </a:lnTo>
                  <a:lnTo>
                    <a:pt x="16533557" y="10059200"/>
                  </a:lnTo>
                  <a:lnTo>
                    <a:pt x="16542103" y="10097924"/>
                  </a:lnTo>
                  <a:lnTo>
                    <a:pt x="16549762" y="10149318"/>
                  </a:lnTo>
                  <a:lnTo>
                    <a:pt x="16557701" y="10203405"/>
                  </a:lnTo>
                  <a:lnTo>
                    <a:pt x="16564729" y="10252141"/>
                  </a:lnTo>
                  <a:lnTo>
                    <a:pt x="16571231" y="10287898"/>
                  </a:lnTo>
                  <a:lnTo>
                    <a:pt x="16562258" y="10287897"/>
                  </a:lnTo>
                  <a:lnTo>
                    <a:pt x="16556198" y="10246244"/>
                  </a:lnTo>
                  <a:lnTo>
                    <a:pt x="16549290" y="10200192"/>
                  </a:lnTo>
                  <a:lnTo>
                    <a:pt x="16540611" y="10161458"/>
                  </a:lnTo>
                  <a:lnTo>
                    <a:pt x="16532622" y="10110044"/>
                  </a:lnTo>
                  <a:lnTo>
                    <a:pt x="16524549" y="10058623"/>
                  </a:lnTo>
                  <a:lnTo>
                    <a:pt x="16516430" y="10007200"/>
                  </a:lnTo>
                  <a:lnTo>
                    <a:pt x="16500281" y="9904359"/>
                  </a:lnTo>
                  <a:lnTo>
                    <a:pt x="16483122" y="9814180"/>
                  </a:lnTo>
                  <a:lnTo>
                    <a:pt x="16474901" y="9762750"/>
                  </a:lnTo>
                  <a:lnTo>
                    <a:pt x="16466720" y="9711323"/>
                  </a:lnTo>
                  <a:lnTo>
                    <a:pt x="16458508" y="9659102"/>
                  </a:lnTo>
                  <a:lnTo>
                    <a:pt x="16450690" y="9608490"/>
                  </a:lnTo>
                  <a:lnTo>
                    <a:pt x="16442946" y="9557090"/>
                  </a:lnTo>
                  <a:lnTo>
                    <a:pt x="16435453" y="9505707"/>
                  </a:lnTo>
                  <a:lnTo>
                    <a:pt x="16428265" y="9454344"/>
                  </a:lnTo>
                  <a:lnTo>
                    <a:pt x="16421435" y="9403003"/>
                  </a:lnTo>
                  <a:lnTo>
                    <a:pt x="16415015" y="9351688"/>
                  </a:lnTo>
                  <a:lnTo>
                    <a:pt x="16403134" y="9249120"/>
                  </a:lnTo>
                  <a:lnTo>
                    <a:pt x="16397762" y="9197873"/>
                  </a:lnTo>
                  <a:lnTo>
                    <a:pt x="16392837" y="9145760"/>
                  </a:lnTo>
                  <a:lnTo>
                    <a:pt x="16388539" y="9095196"/>
                  </a:lnTo>
                  <a:lnTo>
                    <a:pt x="16384672" y="9044324"/>
                  </a:lnTo>
                  <a:lnTo>
                    <a:pt x="16381219" y="8993199"/>
                  </a:lnTo>
                  <a:lnTo>
                    <a:pt x="16378175" y="8942101"/>
                  </a:lnTo>
                  <a:lnTo>
                    <a:pt x="16375508" y="8891026"/>
                  </a:lnTo>
                  <a:lnTo>
                    <a:pt x="16373190" y="8839974"/>
                  </a:lnTo>
                  <a:lnTo>
                    <a:pt x="16371193" y="8788943"/>
                  </a:lnTo>
                  <a:lnTo>
                    <a:pt x="16369486" y="8737930"/>
                  </a:lnTo>
                  <a:lnTo>
                    <a:pt x="16368041" y="8686933"/>
                  </a:lnTo>
                  <a:lnTo>
                    <a:pt x="16366829" y="8635952"/>
                  </a:lnTo>
                  <a:lnTo>
                    <a:pt x="16365818" y="8584851"/>
                  </a:lnTo>
                  <a:lnTo>
                    <a:pt x="16364986" y="8534026"/>
                  </a:lnTo>
                  <a:lnTo>
                    <a:pt x="16363487" y="8495752"/>
                  </a:lnTo>
                  <a:lnTo>
                    <a:pt x="16362915" y="8444812"/>
                  </a:lnTo>
                  <a:lnTo>
                    <a:pt x="16362430" y="8393877"/>
                  </a:lnTo>
                  <a:lnTo>
                    <a:pt x="16361084" y="8226592"/>
                  </a:lnTo>
                  <a:lnTo>
                    <a:pt x="16360775" y="8190156"/>
                  </a:lnTo>
                  <a:lnTo>
                    <a:pt x="16360277" y="8139220"/>
                  </a:lnTo>
                  <a:lnTo>
                    <a:pt x="16359668" y="8087445"/>
                  </a:lnTo>
                  <a:lnTo>
                    <a:pt x="16358949" y="8037328"/>
                  </a:lnTo>
                  <a:lnTo>
                    <a:pt x="16358053" y="7986366"/>
                  </a:lnTo>
                  <a:lnTo>
                    <a:pt x="16356958" y="7935393"/>
                  </a:lnTo>
                  <a:lnTo>
                    <a:pt x="16355631" y="7884404"/>
                  </a:lnTo>
                  <a:lnTo>
                    <a:pt x="16354038" y="7833398"/>
                  </a:lnTo>
                  <a:lnTo>
                    <a:pt x="16352146" y="7782373"/>
                  </a:lnTo>
                  <a:lnTo>
                    <a:pt x="16349923" y="7731327"/>
                  </a:lnTo>
                  <a:lnTo>
                    <a:pt x="16347335" y="7680258"/>
                  </a:lnTo>
                  <a:lnTo>
                    <a:pt x="16344348" y="7629163"/>
                  </a:lnTo>
                  <a:lnTo>
                    <a:pt x="16340931" y="7578040"/>
                  </a:lnTo>
                  <a:lnTo>
                    <a:pt x="16337048" y="7526888"/>
                  </a:lnTo>
                  <a:lnTo>
                    <a:pt x="16331858" y="7488378"/>
                  </a:lnTo>
                  <a:lnTo>
                    <a:pt x="16326947" y="7437160"/>
                  </a:lnTo>
                  <a:lnTo>
                    <a:pt x="16321472" y="7385906"/>
                  </a:lnTo>
                  <a:lnTo>
                    <a:pt x="16315400" y="7334614"/>
                  </a:lnTo>
                  <a:lnTo>
                    <a:pt x="16308697" y="7283281"/>
                  </a:lnTo>
                  <a:lnTo>
                    <a:pt x="16300521" y="7244580"/>
                  </a:lnTo>
                  <a:lnTo>
                    <a:pt x="16292456" y="7193151"/>
                  </a:lnTo>
                  <a:lnTo>
                    <a:pt x="16283665" y="7141694"/>
                  </a:lnTo>
                  <a:lnTo>
                    <a:pt x="16274109" y="7090179"/>
                  </a:lnTo>
                  <a:lnTo>
                    <a:pt x="16262931" y="7051215"/>
                  </a:lnTo>
                  <a:lnTo>
                    <a:pt x="16251765" y="6999668"/>
                  </a:lnTo>
                  <a:lnTo>
                    <a:pt x="16239720" y="6947994"/>
                  </a:lnTo>
                  <a:lnTo>
                    <a:pt x="16225969" y="6908936"/>
                  </a:lnTo>
                  <a:lnTo>
                    <a:pt x="16212100" y="6857145"/>
                  </a:lnTo>
                  <a:lnTo>
                    <a:pt x="16197269" y="6805292"/>
                  </a:lnTo>
                  <a:lnTo>
                    <a:pt x="16180631" y="6766050"/>
                  </a:lnTo>
                  <a:lnTo>
                    <a:pt x="16163776" y="6714068"/>
                  </a:lnTo>
                  <a:lnTo>
                    <a:pt x="16145859" y="6662018"/>
                  </a:lnTo>
                  <a:lnTo>
                    <a:pt x="16126036" y="6622572"/>
                  </a:lnTo>
                  <a:lnTo>
                    <a:pt x="16105896" y="6570380"/>
                  </a:lnTo>
                  <a:lnTo>
                    <a:pt x="16083784" y="6530787"/>
                  </a:lnTo>
                  <a:lnTo>
                    <a:pt x="16061288" y="6478444"/>
                  </a:lnTo>
                  <a:lnTo>
                    <a:pt x="16036754" y="6438697"/>
                  </a:lnTo>
                  <a:lnTo>
                    <a:pt x="16011770" y="6386195"/>
                  </a:lnTo>
                  <a:lnTo>
                    <a:pt x="15984681" y="6346284"/>
                  </a:lnTo>
                  <a:lnTo>
                    <a:pt x="15953150" y="6293363"/>
                  </a:lnTo>
                  <a:lnTo>
                    <a:pt x="15921895" y="6240459"/>
                  </a:lnTo>
                  <a:lnTo>
                    <a:pt x="15890122" y="6200249"/>
                  </a:lnTo>
                  <a:lnTo>
                    <a:pt x="15859470" y="6147384"/>
                  </a:lnTo>
                  <a:lnTo>
                    <a:pt x="15828335" y="6107215"/>
                  </a:lnTo>
                  <a:lnTo>
                    <a:pt x="15797544" y="6067067"/>
                  </a:lnTo>
                  <a:lnTo>
                    <a:pt x="15767927" y="6014268"/>
                  </a:lnTo>
                  <a:lnTo>
                    <a:pt x="15737877" y="5974168"/>
                  </a:lnTo>
                  <a:lnTo>
                    <a:pt x="15708225" y="5934093"/>
                  </a:lnTo>
                  <a:lnTo>
                    <a:pt x="15678986" y="5894045"/>
                  </a:lnTo>
                  <a:lnTo>
                    <a:pt x="15661104" y="5869203"/>
                  </a:lnTo>
                  <a:close/>
                </a:path>
                <a:path w="18289270" h="10299700">
                  <a:moveTo>
                    <a:pt x="16580866" y="10287898"/>
                  </a:moveTo>
                  <a:lnTo>
                    <a:pt x="16580952" y="10288428"/>
                  </a:lnTo>
                  <a:lnTo>
                    <a:pt x="16571327" y="10288428"/>
                  </a:lnTo>
                  <a:lnTo>
                    <a:pt x="16571231" y="10287898"/>
                  </a:lnTo>
                  <a:lnTo>
                    <a:pt x="16580866" y="10287898"/>
                  </a:lnTo>
                  <a:close/>
                </a:path>
                <a:path w="18289270" h="10299700">
                  <a:moveTo>
                    <a:pt x="16555424" y="10187858"/>
                  </a:moveTo>
                  <a:lnTo>
                    <a:pt x="16565748" y="10188518"/>
                  </a:lnTo>
                  <a:lnTo>
                    <a:pt x="16569627" y="10214219"/>
                  </a:lnTo>
                  <a:lnTo>
                    <a:pt x="16577226" y="10265609"/>
                  </a:lnTo>
                  <a:lnTo>
                    <a:pt x="16580866" y="10287898"/>
                  </a:lnTo>
                  <a:lnTo>
                    <a:pt x="16571231" y="10287898"/>
                  </a:lnTo>
                  <a:lnTo>
                    <a:pt x="16564729" y="10252141"/>
                  </a:lnTo>
                  <a:lnTo>
                    <a:pt x="16557311" y="10200705"/>
                  </a:lnTo>
                  <a:lnTo>
                    <a:pt x="16555424" y="10187858"/>
                  </a:lnTo>
                  <a:close/>
                </a:path>
                <a:path w="18289270" h="10299700">
                  <a:moveTo>
                    <a:pt x="16863690" y="10287916"/>
                  </a:moveTo>
                  <a:lnTo>
                    <a:pt x="16819453" y="10288451"/>
                  </a:lnTo>
                  <a:lnTo>
                    <a:pt x="16580952" y="10288428"/>
                  </a:lnTo>
                  <a:lnTo>
                    <a:pt x="16580866" y="10287898"/>
                  </a:lnTo>
                  <a:lnTo>
                    <a:pt x="16863690" y="10287916"/>
                  </a:lnTo>
                  <a:close/>
                </a:path>
                <a:path w="18289270" h="10299700">
                  <a:moveTo>
                    <a:pt x="437" y="9128790"/>
                  </a:moveTo>
                  <a:lnTo>
                    <a:pt x="505" y="9216631"/>
                  </a:lnTo>
                  <a:lnTo>
                    <a:pt x="464" y="9217385"/>
                  </a:lnTo>
                  <a:lnTo>
                    <a:pt x="437" y="9128790"/>
                  </a:lnTo>
                  <a:close/>
                </a:path>
                <a:path w="18289270" h="10299700">
                  <a:moveTo>
                    <a:pt x="432" y="8935021"/>
                  </a:moveTo>
                  <a:lnTo>
                    <a:pt x="461" y="8963354"/>
                  </a:lnTo>
                  <a:lnTo>
                    <a:pt x="523" y="9216632"/>
                  </a:lnTo>
                  <a:lnTo>
                    <a:pt x="505" y="9217284"/>
                  </a:lnTo>
                  <a:lnTo>
                    <a:pt x="432" y="8935021"/>
                  </a:lnTo>
                  <a:close/>
                </a:path>
                <a:path w="18289270" h="10299700">
                  <a:moveTo>
                    <a:pt x="502" y="9128794"/>
                  </a:moveTo>
                  <a:lnTo>
                    <a:pt x="544" y="9216633"/>
                  </a:lnTo>
                  <a:lnTo>
                    <a:pt x="523" y="9217241"/>
                  </a:lnTo>
                  <a:lnTo>
                    <a:pt x="502" y="9128794"/>
                  </a:lnTo>
                  <a:close/>
                </a:path>
                <a:path w="18289270" h="10299700">
                  <a:moveTo>
                    <a:pt x="494" y="8992804"/>
                  </a:moveTo>
                  <a:lnTo>
                    <a:pt x="629" y="9216639"/>
                  </a:lnTo>
                  <a:lnTo>
                    <a:pt x="545" y="9217191"/>
                  </a:lnTo>
                  <a:lnTo>
                    <a:pt x="494" y="8992804"/>
                  </a:lnTo>
                  <a:close/>
                </a:path>
                <a:path w="18289270" h="10299700">
                  <a:moveTo>
                    <a:pt x="662" y="9179708"/>
                  </a:moveTo>
                  <a:lnTo>
                    <a:pt x="711" y="9216644"/>
                  </a:lnTo>
                  <a:lnTo>
                    <a:pt x="666" y="9216900"/>
                  </a:lnTo>
                  <a:lnTo>
                    <a:pt x="662" y="9179708"/>
                  </a:lnTo>
                  <a:close/>
                </a:path>
                <a:path w="18289270" h="10299700">
                  <a:moveTo>
                    <a:pt x="771" y="9179488"/>
                  </a:moveTo>
                  <a:lnTo>
                    <a:pt x="771" y="9216648"/>
                  </a:lnTo>
                  <a:lnTo>
                    <a:pt x="746" y="9179713"/>
                  </a:lnTo>
                  <a:lnTo>
                    <a:pt x="771" y="9179488"/>
                  </a:lnTo>
                  <a:close/>
                </a:path>
                <a:path w="18289270" h="10299700">
                  <a:moveTo>
                    <a:pt x="18621" y="9129953"/>
                  </a:moveTo>
                  <a:lnTo>
                    <a:pt x="29873" y="9130673"/>
                  </a:lnTo>
                  <a:lnTo>
                    <a:pt x="21503" y="9155589"/>
                  </a:lnTo>
                  <a:lnTo>
                    <a:pt x="5442" y="9205466"/>
                  </a:lnTo>
                  <a:lnTo>
                    <a:pt x="771" y="9216648"/>
                  </a:lnTo>
                  <a:lnTo>
                    <a:pt x="771" y="9179488"/>
                  </a:lnTo>
                  <a:lnTo>
                    <a:pt x="13282" y="9142337"/>
                  </a:lnTo>
                  <a:lnTo>
                    <a:pt x="18621" y="9129953"/>
                  </a:lnTo>
                  <a:close/>
                </a:path>
                <a:path w="18289270" h="10299700">
                  <a:moveTo>
                    <a:pt x="12891965" y="218137"/>
                  </a:moveTo>
                  <a:lnTo>
                    <a:pt x="12989777" y="224394"/>
                  </a:lnTo>
                  <a:lnTo>
                    <a:pt x="13023363" y="235385"/>
                  </a:lnTo>
                  <a:lnTo>
                    <a:pt x="13232582" y="303557"/>
                  </a:lnTo>
                  <a:lnTo>
                    <a:pt x="13282185" y="306730"/>
                  </a:lnTo>
                  <a:lnTo>
                    <a:pt x="13477515" y="370154"/>
                  </a:lnTo>
                  <a:lnTo>
                    <a:pt x="13586965" y="405777"/>
                  </a:lnTo>
                  <a:lnTo>
                    <a:pt x="13671753" y="433459"/>
                  </a:lnTo>
                  <a:lnTo>
                    <a:pt x="13719227" y="461948"/>
                  </a:lnTo>
                  <a:lnTo>
                    <a:pt x="13838862" y="501337"/>
                  </a:lnTo>
                  <a:lnTo>
                    <a:pt x="13910542" y="525091"/>
                  </a:lnTo>
                  <a:lnTo>
                    <a:pt x="13956998" y="553515"/>
                  </a:lnTo>
                  <a:lnTo>
                    <a:pt x="14050771" y="584994"/>
                  </a:lnTo>
                  <a:lnTo>
                    <a:pt x="14103418" y="613786"/>
                  </a:lnTo>
                  <a:lnTo>
                    <a:pt x="14156084" y="629881"/>
                  </a:lnTo>
                  <a:lnTo>
                    <a:pt x="14183464" y="645294"/>
                  </a:lnTo>
                  <a:lnTo>
                    <a:pt x="14257259" y="687257"/>
                  </a:lnTo>
                  <a:lnTo>
                    <a:pt x="14307399" y="703191"/>
                  </a:lnTo>
                  <a:lnTo>
                    <a:pt x="14355894" y="731745"/>
                  </a:lnTo>
                  <a:lnTo>
                    <a:pt x="14450402" y="788695"/>
                  </a:lnTo>
                  <a:lnTo>
                    <a:pt x="14497235" y="804417"/>
                  </a:lnTo>
                  <a:lnTo>
                    <a:pt x="14585420" y="860150"/>
                  </a:lnTo>
                  <a:lnTo>
                    <a:pt x="14630425" y="889293"/>
                  </a:lnTo>
                  <a:lnTo>
                    <a:pt x="14673211" y="917482"/>
                  </a:lnTo>
                  <a:lnTo>
                    <a:pt x="14715199" y="945620"/>
                  </a:lnTo>
                  <a:lnTo>
                    <a:pt x="14756394" y="973707"/>
                  </a:lnTo>
                  <a:lnTo>
                    <a:pt x="14796800" y="1001744"/>
                  </a:lnTo>
                  <a:lnTo>
                    <a:pt x="14836422" y="1029731"/>
                  </a:lnTo>
                  <a:lnTo>
                    <a:pt x="14875263" y="1057667"/>
                  </a:lnTo>
                  <a:lnTo>
                    <a:pt x="14913329" y="1085555"/>
                  </a:lnTo>
                  <a:lnTo>
                    <a:pt x="14949813" y="1126066"/>
                  </a:lnTo>
                  <a:lnTo>
                    <a:pt x="14986341" y="1153855"/>
                  </a:lnTo>
                  <a:lnTo>
                    <a:pt x="15022107" y="1181595"/>
                  </a:lnTo>
                  <a:lnTo>
                    <a:pt x="15057115" y="1209287"/>
                  </a:lnTo>
                  <a:lnTo>
                    <a:pt x="15091369" y="1236930"/>
                  </a:lnTo>
                  <a:lnTo>
                    <a:pt x="15124064" y="1277199"/>
                  </a:lnTo>
                  <a:lnTo>
                    <a:pt x="15156825" y="1304747"/>
                  </a:lnTo>
                  <a:lnTo>
                    <a:pt x="15188035" y="1344921"/>
                  </a:lnTo>
                  <a:lnTo>
                    <a:pt x="15219320" y="1372375"/>
                  </a:lnTo>
                  <a:lnTo>
                    <a:pt x="15249063" y="1412455"/>
                  </a:lnTo>
                  <a:lnTo>
                    <a:pt x="15278890" y="1439815"/>
                  </a:lnTo>
                  <a:lnTo>
                    <a:pt x="15307184" y="1479803"/>
                  </a:lnTo>
                  <a:lnTo>
                    <a:pt x="15335571" y="1507071"/>
                  </a:lnTo>
                  <a:lnTo>
                    <a:pt x="15362434" y="1546968"/>
                  </a:lnTo>
                  <a:lnTo>
                    <a:pt x="15389398" y="1574145"/>
                  </a:lnTo>
                  <a:lnTo>
                    <a:pt x="15422334" y="1627155"/>
                  </a:lnTo>
                  <a:lnTo>
                    <a:pt x="15454138" y="1667368"/>
                  </a:lnTo>
                  <a:lnTo>
                    <a:pt x="15483244" y="1720134"/>
                  </a:lnTo>
                  <a:lnTo>
                    <a:pt x="15510516" y="1772782"/>
                  </a:lnTo>
                  <a:lnTo>
                    <a:pt x="15536821" y="1812643"/>
                  </a:lnTo>
                  <a:lnTo>
                    <a:pt x="15560592" y="1865067"/>
                  </a:lnTo>
                  <a:lnTo>
                    <a:pt x="15583505" y="1904711"/>
                  </a:lnTo>
                  <a:lnTo>
                    <a:pt x="15603994" y="1956926"/>
                  </a:lnTo>
                  <a:lnTo>
                    <a:pt x="15623735" y="1996366"/>
                  </a:lnTo>
                  <a:lnTo>
                    <a:pt x="15641162" y="2048385"/>
                  </a:lnTo>
                  <a:lnTo>
                    <a:pt x="15657950" y="2087637"/>
                  </a:lnTo>
                  <a:lnTo>
                    <a:pt x="15672534" y="2139474"/>
                  </a:lnTo>
                  <a:lnTo>
                    <a:pt x="15685778" y="2191225"/>
                  </a:lnTo>
                  <a:lnTo>
                    <a:pt x="15698549" y="2230220"/>
                  </a:lnTo>
                  <a:lnTo>
                    <a:pt x="15709279" y="2281810"/>
                  </a:lnTo>
                  <a:lnTo>
                    <a:pt x="15719646" y="2320651"/>
                  </a:lnTo>
                  <a:lnTo>
                    <a:pt x="15728084" y="2372108"/>
                  </a:lnTo>
                  <a:lnTo>
                    <a:pt x="15735480" y="2423617"/>
                  </a:lnTo>
                  <a:lnTo>
                    <a:pt x="15742625" y="2462107"/>
                  </a:lnTo>
                  <a:lnTo>
                    <a:pt x="15748031" y="2513356"/>
                  </a:lnTo>
                  <a:lnTo>
                    <a:pt x="15752537" y="2564549"/>
                  </a:lnTo>
                  <a:lnTo>
                    <a:pt x="15757008" y="2603012"/>
                  </a:lnTo>
                  <a:lnTo>
                    <a:pt x="15759877" y="2654100"/>
                  </a:lnTo>
                  <a:lnTo>
                    <a:pt x="15762822" y="2692466"/>
                  </a:lnTo>
                  <a:lnTo>
                    <a:pt x="15764275" y="2743463"/>
                  </a:lnTo>
                  <a:lnTo>
                    <a:pt x="15765103" y="2794420"/>
                  </a:lnTo>
                  <a:lnTo>
                    <a:pt x="15765366" y="2845813"/>
                  </a:lnTo>
                  <a:lnTo>
                    <a:pt x="15765909" y="2883553"/>
                  </a:lnTo>
                  <a:lnTo>
                    <a:pt x="15765188" y="2934411"/>
                  </a:lnTo>
                  <a:lnTo>
                    <a:pt x="15763927" y="2992824"/>
                  </a:lnTo>
                  <a:lnTo>
                    <a:pt x="15763391" y="3023378"/>
                  </a:lnTo>
                  <a:lnTo>
                    <a:pt x="15761660" y="3072880"/>
                  </a:lnTo>
                  <a:lnTo>
                    <a:pt x="15759535" y="3126370"/>
                  </a:lnTo>
                  <a:lnTo>
                    <a:pt x="15757391" y="3175705"/>
                  </a:lnTo>
                  <a:lnTo>
                    <a:pt x="15755864" y="3213785"/>
                  </a:lnTo>
                  <a:lnTo>
                    <a:pt x="15753396" y="3265961"/>
                  </a:lnTo>
                  <a:lnTo>
                    <a:pt x="15748775" y="3391495"/>
                  </a:lnTo>
                  <a:lnTo>
                    <a:pt x="15747830" y="3418263"/>
                  </a:lnTo>
                  <a:lnTo>
                    <a:pt x="15745421" y="3480363"/>
                  </a:lnTo>
                  <a:lnTo>
                    <a:pt x="15743945" y="3531172"/>
                  </a:lnTo>
                  <a:lnTo>
                    <a:pt x="15742660" y="3583359"/>
                  </a:lnTo>
                  <a:lnTo>
                    <a:pt x="15741691" y="3632835"/>
                  </a:lnTo>
                  <a:lnTo>
                    <a:pt x="15741001" y="3683695"/>
                  </a:lnTo>
                  <a:lnTo>
                    <a:pt x="15739850" y="3747251"/>
                  </a:lnTo>
                  <a:lnTo>
                    <a:pt x="15739903" y="3798159"/>
                  </a:lnTo>
                  <a:lnTo>
                    <a:pt x="15740394" y="3849094"/>
                  </a:lnTo>
                  <a:lnTo>
                    <a:pt x="15743015" y="3913513"/>
                  </a:lnTo>
                  <a:lnTo>
                    <a:pt x="15746632" y="3976752"/>
                  </a:lnTo>
                  <a:lnTo>
                    <a:pt x="15751327" y="4040683"/>
                  </a:lnTo>
                  <a:lnTo>
                    <a:pt x="15757042" y="4104678"/>
                  </a:lnTo>
                  <a:lnTo>
                    <a:pt x="15764563" y="4156063"/>
                  </a:lnTo>
                  <a:lnTo>
                    <a:pt x="15772247" y="4220184"/>
                  </a:lnTo>
                  <a:lnTo>
                    <a:pt x="15781690" y="4271692"/>
                  </a:lnTo>
                  <a:lnTo>
                    <a:pt x="15792058" y="4323259"/>
                  </a:lnTo>
                  <a:lnTo>
                    <a:pt x="15803329" y="4374884"/>
                  </a:lnTo>
                  <a:lnTo>
                    <a:pt x="15815479" y="4426565"/>
                  </a:lnTo>
                  <a:lnTo>
                    <a:pt x="15828484" y="4478301"/>
                  </a:lnTo>
                  <a:lnTo>
                    <a:pt x="15843131" y="4517416"/>
                  </a:lnTo>
                  <a:lnTo>
                    <a:pt x="15857777" y="4569257"/>
                  </a:lnTo>
                  <a:lnTo>
                    <a:pt x="15874018" y="4608474"/>
                  </a:lnTo>
                  <a:lnTo>
                    <a:pt x="15891021" y="4647739"/>
                  </a:lnTo>
                  <a:lnTo>
                    <a:pt x="15908762" y="4687052"/>
                  </a:lnTo>
                  <a:lnTo>
                    <a:pt x="15926407" y="4739085"/>
                  </a:lnTo>
                  <a:lnTo>
                    <a:pt x="15945554" y="4778488"/>
                  </a:lnTo>
                  <a:lnTo>
                    <a:pt x="15965369" y="4817933"/>
                  </a:lnTo>
                  <a:lnTo>
                    <a:pt x="15985828" y="4857420"/>
                  </a:lnTo>
                  <a:lnTo>
                    <a:pt x="16006908" y="4896946"/>
                  </a:lnTo>
                  <a:lnTo>
                    <a:pt x="16029397" y="4923837"/>
                  </a:lnTo>
                  <a:lnTo>
                    <a:pt x="16051649" y="4963438"/>
                  </a:lnTo>
                  <a:lnTo>
                    <a:pt x="16074452" y="5003075"/>
                  </a:lnTo>
                  <a:lnTo>
                    <a:pt x="16097782" y="5042745"/>
                  </a:lnTo>
                  <a:lnTo>
                    <a:pt x="16121616" y="5082448"/>
                  </a:lnTo>
                  <a:lnTo>
                    <a:pt x="16145930" y="5122181"/>
                  </a:lnTo>
                  <a:lnTo>
                    <a:pt x="16171512" y="5149270"/>
                  </a:lnTo>
                  <a:lnTo>
                    <a:pt x="16196717" y="5189060"/>
                  </a:lnTo>
                  <a:lnTo>
                    <a:pt x="16222332" y="5228876"/>
                  </a:lnTo>
                  <a:lnTo>
                    <a:pt x="16248333" y="5268718"/>
                  </a:lnTo>
                  <a:lnTo>
                    <a:pt x="16273393" y="5308499"/>
                  </a:lnTo>
                  <a:lnTo>
                    <a:pt x="16298871" y="5348307"/>
                  </a:lnTo>
                  <a:lnTo>
                    <a:pt x="16325544" y="5375465"/>
                  </a:lnTo>
                  <a:lnTo>
                    <a:pt x="16351754" y="5415319"/>
                  </a:lnTo>
                  <a:lnTo>
                    <a:pt x="16378277" y="5455194"/>
                  </a:lnTo>
                  <a:lnTo>
                    <a:pt x="16404265" y="5507760"/>
                  </a:lnTo>
                  <a:lnTo>
                    <a:pt x="16449112" y="5573756"/>
                  </a:lnTo>
                  <a:lnTo>
                    <a:pt x="16485970" y="5627521"/>
                  </a:lnTo>
                  <a:lnTo>
                    <a:pt x="16512712" y="5680136"/>
                  </a:lnTo>
                  <a:lnTo>
                    <a:pt x="16540363" y="5720082"/>
                  </a:lnTo>
                  <a:lnTo>
                    <a:pt x="16594201" y="5825334"/>
                  </a:lnTo>
                  <a:lnTo>
                    <a:pt x="16621938" y="5865287"/>
                  </a:lnTo>
                  <a:lnTo>
                    <a:pt x="16648821" y="5917910"/>
                  </a:lnTo>
                  <a:lnTo>
                    <a:pt x="16674816" y="5983203"/>
                  </a:lnTo>
                  <a:lnTo>
                    <a:pt x="16697386" y="6022825"/>
                  </a:lnTo>
                  <a:lnTo>
                    <a:pt x="16717709" y="6075029"/>
                  </a:lnTo>
                  <a:lnTo>
                    <a:pt x="16737446" y="6114469"/>
                  </a:lnTo>
                  <a:lnTo>
                    <a:pt x="16755010" y="6166497"/>
                  </a:lnTo>
                  <a:lnTo>
                    <a:pt x="16772063" y="6205765"/>
                  </a:lnTo>
                  <a:lnTo>
                    <a:pt x="16787017" y="6257626"/>
                  </a:lnTo>
                  <a:lnTo>
                    <a:pt x="16800723" y="6309407"/>
                  </a:lnTo>
                  <a:lnTo>
                    <a:pt x="16814029" y="6348436"/>
                  </a:lnTo>
                  <a:lnTo>
                    <a:pt x="16825348" y="6400064"/>
                  </a:lnTo>
                  <a:lnTo>
                    <a:pt x="16835531" y="6451619"/>
                  </a:lnTo>
                  <a:lnTo>
                    <a:pt x="16845425" y="6490430"/>
                  </a:lnTo>
                  <a:lnTo>
                    <a:pt x="16853445" y="6541847"/>
                  </a:lnTo>
                  <a:lnTo>
                    <a:pt x="16860439" y="6593198"/>
                  </a:lnTo>
                  <a:lnTo>
                    <a:pt x="16867257" y="6631812"/>
                  </a:lnTo>
                  <a:lnTo>
                    <a:pt x="16872313" y="6683039"/>
                  </a:lnTo>
                  <a:lnTo>
                    <a:pt x="16876455" y="6734208"/>
                  </a:lnTo>
                  <a:lnTo>
                    <a:pt x="16880531" y="6772647"/>
                  </a:lnTo>
                  <a:lnTo>
                    <a:pt x="16882963" y="6823842"/>
                  </a:lnTo>
                  <a:lnTo>
                    <a:pt x="16884583" y="6874714"/>
                  </a:lnTo>
                  <a:lnTo>
                    <a:pt x="16885444" y="6925672"/>
                  </a:lnTo>
                  <a:lnTo>
                    <a:pt x="16885577" y="6976585"/>
                  </a:lnTo>
                  <a:lnTo>
                    <a:pt x="16885832" y="7014779"/>
                  </a:lnTo>
                  <a:lnTo>
                    <a:pt x="16884622" y="7065605"/>
                  </a:lnTo>
                  <a:lnTo>
                    <a:pt x="16882798" y="7116393"/>
                  </a:lnTo>
                  <a:lnTo>
                    <a:pt x="16880395" y="7167143"/>
                  </a:lnTo>
                  <a:lnTo>
                    <a:pt x="16876339" y="7233891"/>
                  </a:lnTo>
                  <a:lnTo>
                    <a:pt x="16870901" y="7306521"/>
                  </a:lnTo>
                  <a:lnTo>
                    <a:pt x="16866558" y="7357147"/>
                  </a:lnTo>
                  <a:lnTo>
                    <a:pt x="16861823" y="7407748"/>
                  </a:lnTo>
                  <a:lnTo>
                    <a:pt x="16856734" y="7458326"/>
                  </a:lnTo>
                  <a:lnTo>
                    <a:pt x="16851328" y="7508884"/>
                  </a:lnTo>
                  <a:lnTo>
                    <a:pt x="16845356" y="7561854"/>
                  </a:lnTo>
                  <a:lnTo>
                    <a:pt x="16839712" y="7609949"/>
                  </a:lnTo>
                  <a:lnTo>
                    <a:pt x="16833578" y="7660460"/>
                  </a:lnTo>
                  <a:lnTo>
                    <a:pt x="16827275" y="7710961"/>
                  </a:lnTo>
                  <a:lnTo>
                    <a:pt x="16821652" y="7748779"/>
                  </a:lnTo>
                  <a:lnTo>
                    <a:pt x="16802071" y="7900238"/>
                  </a:lnTo>
                  <a:lnTo>
                    <a:pt x="16795632" y="7950730"/>
                  </a:lnTo>
                  <a:lnTo>
                    <a:pt x="16789255" y="8001226"/>
                  </a:lnTo>
                  <a:lnTo>
                    <a:pt x="16782971" y="8051727"/>
                  </a:lnTo>
                  <a:lnTo>
                    <a:pt x="16776811" y="8102237"/>
                  </a:lnTo>
                  <a:lnTo>
                    <a:pt x="16770807" y="8152757"/>
                  </a:lnTo>
                  <a:lnTo>
                    <a:pt x="16765799" y="8190615"/>
                  </a:lnTo>
                  <a:lnTo>
                    <a:pt x="16760198" y="8241160"/>
                  </a:lnTo>
                  <a:lnTo>
                    <a:pt x="16754845" y="8291721"/>
                  </a:lnTo>
                  <a:lnTo>
                    <a:pt x="16749772" y="8342301"/>
                  </a:lnTo>
                  <a:lnTo>
                    <a:pt x="16745008" y="8392900"/>
                  </a:lnTo>
                  <a:lnTo>
                    <a:pt x="16740587" y="8443521"/>
                  </a:lnTo>
                  <a:lnTo>
                    <a:pt x="16736537" y="8494166"/>
                  </a:lnTo>
                  <a:lnTo>
                    <a:pt x="16733803" y="8532169"/>
                  </a:lnTo>
                  <a:lnTo>
                    <a:pt x="16729738" y="8594624"/>
                  </a:lnTo>
                  <a:lnTo>
                    <a:pt x="16726933" y="8646280"/>
                  </a:lnTo>
                  <a:lnTo>
                    <a:pt x="16724685" y="8697023"/>
                  </a:lnTo>
                  <a:lnTo>
                    <a:pt x="16722963" y="8747816"/>
                  </a:lnTo>
                  <a:lnTo>
                    <a:pt x="16721800" y="8798646"/>
                  </a:lnTo>
                  <a:lnTo>
                    <a:pt x="16721226" y="8849513"/>
                  </a:lnTo>
                  <a:lnTo>
                    <a:pt x="16721274" y="8900420"/>
                  </a:lnTo>
                  <a:lnTo>
                    <a:pt x="16721162" y="8964043"/>
                  </a:lnTo>
                  <a:lnTo>
                    <a:pt x="16722544" y="9015035"/>
                  </a:lnTo>
                  <a:lnTo>
                    <a:pt x="16724639" y="9066073"/>
                  </a:lnTo>
                  <a:lnTo>
                    <a:pt x="16727480" y="9117158"/>
                  </a:lnTo>
                  <a:lnTo>
                    <a:pt x="16731096" y="9168293"/>
                  </a:lnTo>
                  <a:lnTo>
                    <a:pt x="16735519" y="9219480"/>
                  </a:lnTo>
                  <a:lnTo>
                    <a:pt x="16740207" y="9283410"/>
                  </a:lnTo>
                  <a:lnTo>
                    <a:pt x="16746512" y="9334717"/>
                  </a:lnTo>
                  <a:lnTo>
                    <a:pt x="16753537" y="9386070"/>
                  </a:lnTo>
                  <a:lnTo>
                    <a:pt x="16761199" y="9437464"/>
                  </a:lnTo>
                  <a:lnTo>
                    <a:pt x="16769412" y="9488894"/>
                  </a:lnTo>
                  <a:lnTo>
                    <a:pt x="16777280" y="9553027"/>
                  </a:lnTo>
                  <a:lnTo>
                    <a:pt x="16786341" y="9604510"/>
                  </a:lnTo>
                  <a:lnTo>
                    <a:pt x="16795698" y="9656013"/>
                  </a:lnTo>
                  <a:lnTo>
                    <a:pt x="16806079" y="9694855"/>
                  </a:lnTo>
                  <a:lnTo>
                    <a:pt x="16815776" y="9746379"/>
                  </a:lnTo>
                  <a:lnTo>
                    <a:pt x="16825515" y="9797906"/>
                  </a:lnTo>
                  <a:lnTo>
                    <a:pt x="16835212" y="9849430"/>
                  </a:lnTo>
                  <a:lnTo>
                    <a:pt x="16844782" y="9900946"/>
                  </a:lnTo>
                  <a:lnTo>
                    <a:pt x="16854950" y="9939774"/>
                  </a:lnTo>
                  <a:lnTo>
                    <a:pt x="16888853" y="10094655"/>
                  </a:lnTo>
                  <a:lnTo>
                    <a:pt x="16900965" y="10133608"/>
                  </a:lnTo>
                  <a:lnTo>
                    <a:pt x="16922557" y="10236796"/>
                  </a:lnTo>
                  <a:lnTo>
                    <a:pt x="16934457" y="10288462"/>
                  </a:lnTo>
                  <a:lnTo>
                    <a:pt x="16819453" y="10288451"/>
                  </a:lnTo>
                  <a:lnTo>
                    <a:pt x="16863690" y="10287916"/>
                  </a:lnTo>
                  <a:lnTo>
                    <a:pt x="16925987" y="10287920"/>
                  </a:lnTo>
                  <a:lnTo>
                    <a:pt x="16916898" y="10249160"/>
                  </a:lnTo>
                  <a:lnTo>
                    <a:pt x="16894496" y="10158646"/>
                  </a:lnTo>
                  <a:lnTo>
                    <a:pt x="16849292" y="9952138"/>
                  </a:lnTo>
                  <a:lnTo>
                    <a:pt x="16839124" y="9913310"/>
                  </a:lnTo>
                  <a:lnTo>
                    <a:pt x="16829554" y="9861794"/>
                  </a:lnTo>
                  <a:lnTo>
                    <a:pt x="16819857" y="9810270"/>
                  </a:lnTo>
                  <a:lnTo>
                    <a:pt x="16809307" y="9771417"/>
                  </a:lnTo>
                  <a:lnTo>
                    <a:pt x="16799610" y="9719893"/>
                  </a:lnTo>
                  <a:lnTo>
                    <a:pt x="16790041" y="9668377"/>
                  </a:lnTo>
                  <a:lnTo>
                    <a:pt x="16780604" y="9616426"/>
                  </a:lnTo>
                  <a:lnTo>
                    <a:pt x="16771622" y="9565391"/>
                  </a:lnTo>
                  <a:lnTo>
                    <a:pt x="16762943" y="9513932"/>
                  </a:lnTo>
                  <a:lnTo>
                    <a:pt x="16755541" y="9449828"/>
                  </a:lnTo>
                  <a:lnTo>
                    <a:pt x="16747879" y="9398434"/>
                  </a:lnTo>
                  <a:lnTo>
                    <a:pt x="16740854" y="9347081"/>
                  </a:lnTo>
                  <a:lnTo>
                    <a:pt x="16734549" y="9295774"/>
                  </a:lnTo>
                  <a:lnTo>
                    <a:pt x="16729861" y="9231844"/>
                  </a:lnTo>
                  <a:lnTo>
                    <a:pt x="16724919" y="9180624"/>
                  </a:lnTo>
                  <a:lnTo>
                    <a:pt x="16720824" y="9129458"/>
                  </a:lnTo>
                  <a:lnTo>
                    <a:pt x="16717535" y="9078140"/>
                  </a:lnTo>
                  <a:lnTo>
                    <a:pt x="16715050" y="9027281"/>
                  </a:lnTo>
                  <a:lnTo>
                    <a:pt x="16713309" y="8976266"/>
                  </a:lnTo>
                  <a:lnTo>
                    <a:pt x="16712291" y="8925297"/>
                  </a:lnTo>
                  <a:lnTo>
                    <a:pt x="16711965" y="8874372"/>
                  </a:lnTo>
                  <a:lnTo>
                    <a:pt x="16713109" y="8810816"/>
                  </a:lnTo>
                  <a:lnTo>
                    <a:pt x="16714073" y="8759974"/>
                  </a:lnTo>
                  <a:lnTo>
                    <a:pt x="16715635" y="8709170"/>
                  </a:lnTo>
                  <a:lnTo>
                    <a:pt x="16717765" y="8658402"/>
                  </a:lnTo>
                  <a:lnTo>
                    <a:pt x="16720431" y="8607669"/>
                  </a:lnTo>
                  <a:lnTo>
                    <a:pt x="16724878" y="8539243"/>
                  </a:lnTo>
                  <a:lnTo>
                    <a:pt x="16731337" y="8455655"/>
                  </a:lnTo>
                  <a:lnTo>
                    <a:pt x="16735839" y="8405039"/>
                  </a:lnTo>
                  <a:lnTo>
                    <a:pt x="16740722" y="8354448"/>
                  </a:lnTo>
                  <a:lnTo>
                    <a:pt x="16745955" y="8303879"/>
                  </a:lnTo>
                  <a:lnTo>
                    <a:pt x="16750696" y="8266004"/>
                  </a:lnTo>
                  <a:lnTo>
                    <a:pt x="16756537" y="8215474"/>
                  </a:lnTo>
                  <a:lnTo>
                    <a:pt x="16762635" y="8164960"/>
                  </a:lnTo>
                  <a:lnTo>
                    <a:pt x="16769065" y="8113635"/>
                  </a:lnTo>
                  <a:lnTo>
                    <a:pt x="16775477" y="8063974"/>
                  </a:lnTo>
                  <a:lnTo>
                    <a:pt x="16782160" y="8013498"/>
                  </a:lnTo>
                  <a:lnTo>
                    <a:pt x="16788976" y="7963030"/>
                  </a:lnTo>
                  <a:lnTo>
                    <a:pt x="16795894" y="7912569"/>
                  </a:lnTo>
                  <a:lnTo>
                    <a:pt x="16802072" y="7874786"/>
                  </a:lnTo>
                  <a:lnTo>
                    <a:pt x="16809564" y="7811635"/>
                  </a:lnTo>
                  <a:lnTo>
                    <a:pt x="16816203" y="7761156"/>
                  </a:lnTo>
                  <a:lnTo>
                    <a:pt x="16822760" y="7710672"/>
                  </a:lnTo>
                  <a:lnTo>
                    <a:pt x="16829193" y="7660180"/>
                  </a:lnTo>
                  <a:lnTo>
                    <a:pt x="16835461" y="7609677"/>
                  </a:lnTo>
                  <a:lnTo>
                    <a:pt x="16841521" y="7559161"/>
                  </a:lnTo>
                  <a:lnTo>
                    <a:pt x="16847334" y="7508629"/>
                  </a:lnTo>
                  <a:lnTo>
                    <a:pt x="16852857" y="7458078"/>
                  </a:lnTo>
                  <a:lnTo>
                    <a:pt x="16858050" y="7407507"/>
                  </a:lnTo>
                  <a:lnTo>
                    <a:pt x="16862870" y="7356911"/>
                  </a:lnTo>
                  <a:lnTo>
                    <a:pt x="16867277" y="7306289"/>
                  </a:lnTo>
                  <a:lnTo>
                    <a:pt x="16871229" y="7255638"/>
                  </a:lnTo>
                  <a:lnTo>
                    <a:pt x="16875333" y="7192271"/>
                  </a:lnTo>
                  <a:lnTo>
                    <a:pt x="16879163" y="7115212"/>
                  </a:lnTo>
                  <a:lnTo>
                    <a:pt x="16880850" y="7065364"/>
                  </a:lnTo>
                  <a:lnTo>
                    <a:pt x="16881908" y="7014528"/>
                  </a:lnTo>
                  <a:lnTo>
                    <a:pt x="16882263" y="6963647"/>
                  </a:lnTo>
                  <a:lnTo>
                    <a:pt x="16881873" y="6912718"/>
                  </a:lnTo>
                  <a:lnTo>
                    <a:pt x="16880698" y="6861739"/>
                  </a:lnTo>
                  <a:lnTo>
                    <a:pt x="16878695" y="6810707"/>
                  </a:lnTo>
                  <a:lnTo>
                    <a:pt x="16875014" y="6772294"/>
                  </a:lnTo>
                  <a:lnTo>
                    <a:pt x="16871233" y="6721148"/>
                  </a:lnTo>
                  <a:lnTo>
                    <a:pt x="16866502" y="6669942"/>
                  </a:lnTo>
                  <a:lnTo>
                    <a:pt x="16860778" y="6618671"/>
                  </a:lnTo>
                  <a:lnTo>
                    <a:pt x="16854021" y="6567335"/>
                  </a:lnTo>
                  <a:lnTo>
                    <a:pt x="16845377" y="6528605"/>
                  </a:lnTo>
                  <a:lnTo>
                    <a:pt x="16836428" y="6477128"/>
                  </a:lnTo>
                  <a:lnTo>
                    <a:pt x="16826322" y="6425578"/>
                  </a:lnTo>
                  <a:lnTo>
                    <a:pt x="16815016" y="6373951"/>
                  </a:lnTo>
                  <a:lnTo>
                    <a:pt x="16801659" y="6334918"/>
                  </a:lnTo>
                  <a:lnTo>
                    <a:pt x="16787830" y="6283130"/>
                  </a:lnTo>
                  <a:lnTo>
                    <a:pt x="16772679" y="6231257"/>
                  </a:lnTo>
                  <a:lnTo>
                    <a:pt x="16755352" y="6191970"/>
                  </a:lnTo>
                  <a:lnTo>
                    <a:pt x="16737431" y="6139920"/>
                  </a:lnTo>
                  <a:lnTo>
                    <a:pt x="16718062" y="6087777"/>
                  </a:lnTo>
                  <a:lnTo>
                    <a:pt x="16696393" y="6048213"/>
                  </a:lnTo>
                  <a:lnTo>
                    <a:pt x="16674006" y="5995877"/>
                  </a:lnTo>
                  <a:lnTo>
                    <a:pt x="16618925" y="5890546"/>
                  </a:lnTo>
                  <a:lnTo>
                    <a:pt x="16564413" y="5785251"/>
                  </a:lnTo>
                  <a:lnTo>
                    <a:pt x="16536594" y="5745293"/>
                  </a:lnTo>
                  <a:lnTo>
                    <a:pt x="16509771" y="5692673"/>
                  </a:lnTo>
                  <a:lnTo>
                    <a:pt x="16482336" y="5652740"/>
                  </a:lnTo>
                  <a:lnTo>
                    <a:pt x="16455925" y="5600147"/>
                  </a:lnTo>
                  <a:lnTo>
                    <a:pt x="16428930" y="5560242"/>
                  </a:lnTo>
                  <a:lnTo>
                    <a:pt x="16402177" y="5520353"/>
                  </a:lnTo>
                  <a:lnTo>
                    <a:pt x="16375679" y="5480480"/>
                  </a:lnTo>
                  <a:lnTo>
                    <a:pt x="16349451" y="5440624"/>
                  </a:lnTo>
                  <a:lnTo>
                    <a:pt x="16323508" y="5400786"/>
                  </a:lnTo>
                  <a:lnTo>
                    <a:pt x="16297862" y="5360968"/>
                  </a:lnTo>
                  <a:lnTo>
                    <a:pt x="16272529" y="5321169"/>
                  </a:lnTo>
                  <a:lnTo>
                    <a:pt x="16246712" y="5294066"/>
                  </a:lnTo>
                  <a:lnTo>
                    <a:pt x="16220271" y="5254197"/>
                  </a:lnTo>
                  <a:lnTo>
                    <a:pt x="16194274" y="5214356"/>
                  </a:lnTo>
                  <a:lnTo>
                    <a:pt x="16168739" y="5174544"/>
                  </a:lnTo>
                  <a:lnTo>
                    <a:pt x="16143475" y="5134422"/>
                  </a:lnTo>
                  <a:lnTo>
                    <a:pt x="16119135" y="5095015"/>
                  </a:lnTo>
                  <a:lnTo>
                    <a:pt x="16095106" y="5055300"/>
                  </a:lnTo>
                  <a:lnTo>
                    <a:pt x="16070807" y="5028294"/>
                  </a:lnTo>
                  <a:lnTo>
                    <a:pt x="16047879" y="4988649"/>
                  </a:lnTo>
                  <a:lnTo>
                    <a:pt x="16025531" y="4949041"/>
                  </a:lnTo>
                  <a:lnTo>
                    <a:pt x="16003783" y="4909472"/>
                  </a:lnTo>
                  <a:lnTo>
                    <a:pt x="15982653" y="4869943"/>
                  </a:lnTo>
                  <a:lnTo>
                    <a:pt x="15962163" y="4830454"/>
                  </a:lnTo>
                  <a:lnTo>
                    <a:pt x="15942330" y="4791007"/>
                  </a:lnTo>
                  <a:lnTo>
                    <a:pt x="15923175" y="4751604"/>
                  </a:lnTo>
                  <a:lnTo>
                    <a:pt x="15904717" y="4712245"/>
                  </a:lnTo>
                  <a:lnTo>
                    <a:pt x="15886976" y="4672932"/>
                  </a:lnTo>
                  <a:lnTo>
                    <a:pt x="15870782" y="4620993"/>
                  </a:lnTo>
                  <a:lnTo>
                    <a:pt x="15854533" y="4581775"/>
                  </a:lnTo>
                  <a:lnTo>
                    <a:pt x="15839059" y="4542607"/>
                  </a:lnTo>
                  <a:lnTo>
                    <a:pt x="15825190" y="4490816"/>
                  </a:lnTo>
                  <a:lnTo>
                    <a:pt x="15812136" y="4439078"/>
                  </a:lnTo>
                  <a:lnTo>
                    <a:pt x="15799916" y="4387392"/>
                  </a:lnTo>
                  <a:lnTo>
                    <a:pt x="15788550" y="4335761"/>
                  </a:lnTo>
                  <a:lnTo>
                    <a:pt x="15778056" y="4284186"/>
                  </a:lnTo>
                  <a:lnTo>
                    <a:pt x="15768455" y="4232668"/>
                  </a:lnTo>
                  <a:lnTo>
                    <a:pt x="15759765" y="4181208"/>
                  </a:lnTo>
                  <a:lnTo>
                    <a:pt x="15752818" y="4117134"/>
                  </a:lnTo>
                  <a:lnTo>
                    <a:pt x="15746822" y="4053120"/>
                  </a:lnTo>
                  <a:lnTo>
                    <a:pt x="15740986" y="4001843"/>
                  </a:lnTo>
                  <a:lnTo>
                    <a:pt x="15737762" y="3925281"/>
                  </a:lnTo>
                  <a:lnTo>
                    <a:pt x="15734736" y="3861458"/>
                  </a:lnTo>
                  <a:lnTo>
                    <a:pt x="15733044" y="3810446"/>
                  </a:lnTo>
                  <a:lnTo>
                    <a:pt x="15732029" y="3759477"/>
                  </a:lnTo>
                  <a:lnTo>
                    <a:pt x="15732459" y="3695875"/>
                  </a:lnTo>
                  <a:lnTo>
                    <a:pt x="15732668" y="3644984"/>
                  </a:lnTo>
                  <a:lnTo>
                    <a:pt x="15733434" y="3593698"/>
                  </a:lnTo>
                  <a:lnTo>
                    <a:pt x="15734681" y="3543305"/>
                  </a:lnTo>
                  <a:lnTo>
                    <a:pt x="15736397" y="3492531"/>
                  </a:lnTo>
                  <a:lnTo>
                    <a:pt x="15738530" y="3441744"/>
                  </a:lnTo>
                  <a:lnTo>
                    <a:pt x="15741962" y="3376224"/>
                  </a:lnTo>
                  <a:lnTo>
                    <a:pt x="15744186" y="3336391"/>
                  </a:lnTo>
                  <a:lnTo>
                    <a:pt x="15747792" y="3276899"/>
                  </a:lnTo>
                  <a:lnTo>
                    <a:pt x="15749361" y="3239645"/>
                  </a:lnTo>
                  <a:lnTo>
                    <a:pt x="15753987" y="3136176"/>
                  </a:lnTo>
                  <a:lnTo>
                    <a:pt x="15755948" y="3086936"/>
                  </a:lnTo>
                  <a:lnTo>
                    <a:pt x="15758052" y="3010310"/>
                  </a:lnTo>
                  <a:lnTo>
                    <a:pt x="15758460" y="2996051"/>
                  </a:lnTo>
                  <a:lnTo>
                    <a:pt x="15759566" y="2946777"/>
                  </a:lnTo>
                  <a:lnTo>
                    <a:pt x="15760305" y="2895920"/>
                  </a:lnTo>
                  <a:lnTo>
                    <a:pt x="15759777" y="2857709"/>
                  </a:lnTo>
                  <a:lnTo>
                    <a:pt x="15759549" y="2806790"/>
                  </a:lnTo>
                  <a:lnTo>
                    <a:pt x="15758748" y="2755698"/>
                  </a:lnTo>
                  <a:lnTo>
                    <a:pt x="15756533" y="2717516"/>
                  </a:lnTo>
                  <a:lnTo>
                    <a:pt x="15754448" y="2666478"/>
                  </a:lnTo>
                  <a:lnTo>
                    <a:pt x="15751635" y="2615395"/>
                  </a:lnTo>
                  <a:lnTo>
                    <a:pt x="15747229" y="2576935"/>
                  </a:lnTo>
                  <a:lnTo>
                    <a:pt x="15742799" y="2525748"/>
                  </a:lnTo>
                  <a:lnTo>
                    <a:pt x="15737478" y="2474503"/>
                  </a:lnTo>
                  <a:lnTo>
                    <a:pt x="15730401" y="2435873"/>
                  </a:lnTo>
                  <a:lnTo>
                    <a:pt x="15723137" y="2384504"/>
                  </a:lnTo>
                  <a:lnTo>
                    <a:pt x="15714008" y="2345742"/>
                  </a:lnTo>
                  <a:lnTo>
                    <a:pt x="15704562" y="2294133"/>
                  </a:lnTo>
                  <a:lnTo>
                    <a:pt x="15693997" y="2242655"/>
                  </a:lnTo>
                  <a:lnTo>
                    <a:pt x="15681384" y="2203670"/>
                  </a:lnTo>
                  <a:lnTo>
                    <a:pt x="15668297" y="2151890"/>
                  </a:lnTo>
                  <a:lnTo>
                    <a:pt x="15653105" y="2112779"/>
                  </a:lnTo>
                  <a:lnTo>
                    <a:pt x="15637330" y="2060866"/>
                  </a:lnTo>
                  <a:lnTo>
                    <a:pt x="15619312" y="2021535"/>
                  </a:lnTo>
                  <a:lnTo>
                    <a:pt x="15600617" y="1969436"/>
                  </a:lnTo>
                  <a:lnTo>
                    <a:pt x="15579571" y="1929911"/>
                  </a:lnTo>
                  <a:lnTo>
                    <a:pt x="15557739" y="1877611"/>
                  </a:lnTo>
                  <a:lnTo>
                    <a:pt x="15533448" y="1837879"/>
                  </a:lnTo>
                  <a:lnTo>
                    <a:pt x="15508263" y="1785364"/>
                  </a:lnTo>
                  <a:lnTo>
                    <a:pt x="15481320" y="1732737"/>
                  </a:lnTo>
                  <a:lnTo>
                    <a:pt x="15451754" y="1692667"/>
                  </a:lnTo>
                  <a:lnTo>
                    <a:pt x="15421131" y="1639804"/>
                  </a:lnTo>
                  <a:lnTo>
                    <a:pt x="15387778" y="1599493"/>
                  </a:lnTo>
                  <a:lnTo>
                    <a:pt x="15361624" y="1559642"/>
                  </a:lnTo>
                  <a:lnTo>
                    <a:pt x="15333950" y="1532420"/>
                  </a:lnTo>
                  <a:lnTo>
                    <a:pt x="15306374" y="1492477"/>
                  </a:lnTo>
                  <a:lnTo>
                    <a:pt x="15277269" y="1465164"/>
                  </a:lnTo>
                  <a:lnTo>
                    <a:pt x="15248253" y="1425130"/>
                  </a:lnTo>
                  <a:lnTo>
                    <a:pt x="15217699" y="1397723"/>
                  </a:lnTo>
                  <a:lnTo>
                    <a:pt x="15187225" y="1357596"/>
                  </a:lnTo>
                  <a:lnTo>
                    <a:pt x="15155204" y="1330095"/>
                  </a:lnTo>
                  <a:lnTo>
                    <a:pt x="15123254" y="1289873"/>
                  </a:lnTo>
                  <a:lnTo>
                    <a:pt x="15089748" y="1262278"/>
                  </a:lnTo>
                  <a:lnTo>
                    <a:pt x="15055494" y="1234635"/>
                  </a:lnTo>
                  <a:lnTo>
                    <a:pt x="15021297" y="1194269"/>
                  </a:lnTo>
                  <a:lnTo>
                    <a:pt x="14985491" y="1166499"/>
                  </a:lnTo>
                  <a:lnTo>
                    <a:pt x="14949003" y="1138741"/>
                  </a:lnTo>
                  <a:lnTo>
                    <a:pt x="14911708" y="1110903"/>
                  </a:lnTo>
                  <a:lnTo>
                    <a:pt x="14873643" y="1083016"/>
                  </a:lnTo>
                  <a:lnTo>
                    <a:pt x="14834801" y="1055079"/>
                  </a:lnTo>
                  <a:lnTo>
                    <a:pt x="14795179" y="1027092"/>
                  </a:lnTo>
                  <a:lnTo>
                    <a:pt x="14754773" y="999055"/>
                  </a:lnTo>
                  <a:lnTo>
                    <a:pt x="14713578" y="970968"/>
                  </a:lnTo>
                  <a:lnTo>
                    <a:pt x="14671590" y="942830"/>
                  </a:lnTo>
                  <a:lnTo>
                    <a:pt x="14628804" y="914641"/>
                  </a:lnTo>
                  <a:lnTo>
                    <a:pt x="14540820" y="858109"/>
                  </a:lnTo>
                  <a:lnTo>
                    <a:pt x="14449592" y="801369"/>
                  </a:lnTo>
                  <a:lnTo>
                    <a:pt x="14402750" y="772920"/>
                  </a:lnTo>
                  <a:lnTo>
                    <a:pt x="14354273" y="757093"/>
                  </a:lnTo>
                  <a:lnTo>
                    <a:pt x="14256449" y="699931"/>
                  </a:lnTo>
                  <a:lnTo>
                    <a:pt x="14206327" y="684212"/>
                  </a:lnTo>
                  <a:lnTo>
                    <a:pt x="14205896" y="683971"/>
                  </a:lnTo>
                  <a:lnTo>
                    <a:pt x="14205078" y="683723"/>
                  </a:lnTo>
                  <a:lnTo>
                    <a:pt x="14129080" y="641147"/>
                  </a:lnTo>
                  <a:lnTo>
                    <a:pt x="14102608" y="626460"/>
                  </a:lnTo>
                  <a:lnTo>
                    <a:pt x="14049091" y="610310"/>
                  </a:lnTo>
                  <a:lnTo>
                    <a:pt x="14003189" y="581922"/>
                  </a:lnTo>
                  <a:lnTo>
                    <a:pt x="13861408" y="534674"/>
                  </a:lnTo>
                  <a:lnTo>
                    <a:pt x="13814481" y="506220"/>
                  </a:lnTo>
                  <a:lnTo>
                    <a:pt x="13780475" y="495017"/>
                  </a:lnTo>
                  <a:lnTo>
                    <a:pt x="13670132" y="458807"/>
                  </a:lnTo>
                  <a:lnTo>
                    <a:pt x="13524519" y="411314"/>
                  </a:lnTo>
                  <a:lnTo>
                    <a:pt x="13197925" y="305225"/>
                  </a:lnTo>
                  <a:lnTo>
                    <a:pt x="13134356" y="284547"/>
                  </a:lnTo>
                  <a:lnTo>
                    <a:pt x="13084964" y="281387"/>
                  </a:lnTo>
                  <a:lnTo>
                    <a:pt x="12925220" y="229079"/>
                  </a:lnTo>
                  <a:lnTo>
                    <a:pt x="12891965" y="218137"/>
                  </a:lnTo>
                  <a:close/>
                </a:path>
                <a:path w="18289270" h="10299700">
                  <a:moveTo>
                    <a:pt x="16897182" y="10209721"/>
                  </a:moveTo>
                  <a:lnTo>
                    <a:pt x="16907298" y="10210368"/>
                  </a:lnTo>
                  <a:lnTo>
                    <a:pt x="16916898" y="10249160"/>
                  </a:lnTo>
                  <a:lnTo>
                    <a:pt x="16925987" y="10287920"/>
                  </a:lnTo>
                  <a:lnTo>
                    <a:pt x="16863690" y="10287916"/>
                  </a:lnTo>
                  <a:lnTo>
                    <a:pt x="16916033" y="10287283"/>
                  </a:lnTo>
                  <a:lnTo>
                    <a:pt x="16911267" y="10274252"/>
                  </a:lnTo>
                  <a:lnTo>
                    <a:pt x="16900192" y="10222640"/>
                  </a:lnTo>
                  <a:lnTo>
                    <a:pt x="16897182" y="10209721"/>
                  </a:lnTo>
                  <a:close/>
                </a:path>
                <a:path w="18289270" h="10299700">
                  <a:moveTo>
                    <a:pt x="16917159" y="10210999"/>
                  </a:moveTo>
                  <a:lnTo>
                    <a:pt x="16927362" y="10211652"/>
                  </a:lnTo>
                  <a:lnTo>
                    <a:pt x="16938325" y="10263257"/>
                  </a:lnTo>
                  <a:lnTo>
                    <a:pt x="16944337" y="10289094"/>
                  </a:lnTo>
                  <a:lnTo>
                    <a:pt x="16934457" y="10288462"/>
                  </a:lnTo>
                  <a:lnTo>
                    <a:pt x="16922557" y="10236796"/>
                  </a:lnTo>
                  <a:lnTo>
                    <a:pt x="16917159" y="10210999"/>
                  </a:lnTo>
                  <a:close/>
                </a:path>
                <a:path w="18289270" h="10299700">
                  <a:moveTo>
                    <a:pt x="17282855" y="10293788"/>
                  </a:moveTo>
                  <a:lnTo>
                    <a:pt x="17282972" y="10294256"/>
                  </a:lnTo>
                  <a:lnTo>
                    <a:pt x="17136787" y="10294193"/>
                  </a:lnTo>
                  <a:lnTo>
                    <a:pt x="17119024" y="10293723"/>
                  </a:lnTo>
                  <a:lnTo>
                    <a:pt x="17282855" y="10293788"/>
                  </a:lnTo>
                  <a:close/>
                </a:path>
                <a:path w="18289270" h="10299700">
                  <a:moveTo>
                    <a:pt x="17221314" y="10295800"/>
                  </a:moveTo>
                  <a:lnTo>
                    <a:pt x="17238201" y="10296881"/>
                  </a:lnTo>
                  <a:lnTo>
                    <a:pt x="17196957" y="10295788"/>
                  </a:lnTo>
                  <a:lnTo>
                    <a:pt x="17221314" y="10295800"/>
                  </a:lnTo>
                  <a:close/>
                </a:path>
                <a:path w="18289270" h="10299700">
                  <a:moveTo>
                    <a:pt x="17283844" y="10297734"/>
                  </a:moveTo>
                  <a:lnTo>
                    <a:pt x="17274205" y="10297835"/>
                  </a:lnTo>
                  <a:lnTo>
                    <a:pt x="17269889" y="10297720"/>
                  </a:lnTo>
                  <a:lnTo>
                    <a:pt x="17283844" y="10297734"/>
                  </a:lnTo>
                  <a:close/>
                </a:path>
                <a:path w="18289270" h="10299700">
                  <a:moveTo>
                    <a:pt x="17283871" y="10297843"/>
                  </a:moveTo>
                  <a:lnTo>
                    <a:pt x="17276319" y="10297891"/>
                  </a:lnTo>
                  <a:lnTo>
                    <a:pt x="17274205" y="10297835"/>
                  </a:lnTo>
                  <a:lnTo>
                    <a:pt x="17283871" y="10297843"/>
                  </a:lnTo>
                  <a:close/>
                </a:path>
                <a:path w="18289270" h="10299700">
                  <a:moveTo>
                    <a:pt x="17283885" y="10297897"/>
                  </a:moveTo>
                  <a:lnTo>
                    <a:pt x="17277817" y="10297931"/>
                  </a:lnTo>
                  <a:lnTo>
                    <a:pt x="17276319" y="10297891"/>
                  </a:lnTo>
                  <a:lnTo>
                    <a:pt x="17283885" y="10297897"/>
                  </a:lnTo>
                  <a:close/>
                </a:path>
                <a:path w="18289270" h="10299700">
                  <a:moveTo>
                    <a:pt x="17283923" y="10298048"/>
                  </a:moveTo>
                  <a:lnTo>
                    <a:pt x="17282220" y="10298047"/>
                  </a:lnTo>
                  <a:lnTo>
                    <a:pt x="17283923" y="10298048"/>
                  </a:lnTo>
                  <a:close/>
                </a:path>
                <a:path w="18289270" h="10299700">
                  <a:moveTo>
                    <a:pt x="17283924" y="10298053"/>
                  </a:moveTo>
                  <a:lnTo>
                    <a:pt x="17282398" y="10298052"/>
                  </a:lnTo>
                  <a:lnTo>
                    <a:pt x="17283924" y="10298053"/>
                  </a:lnTo>
                  <a:close/>
                </a:path>
                <a:path w="18289270" h="10299700">
                  <a:moveTo>
                    <a:pt x="17293813" y="10297943"/>
                  </a:moveTo>
                  <a:lnTo>
                    <a:pt x="17283923" y="10298048"/>
                  </a:lnTo>
                  <a:lnTo>
                    <a:pt x="17293813" y="10297943"/>
                  </a:lnTo>
                  <a:close/>
                </a:path>
                <a:path w="18289270" h="10299700">
                  <a:moveTo>
                    <a:pt x="17293788" y="10297851"/>
                  </a:moveTo>
                  <a:lnTo>
                    <a:pt x="17283885" y="10297897"/>
                  </a:lnTo>
                  <a:lnTo>
                    <a:pt x="17293788" y="10297851"/>
                  </a:lnTo>
                  <a:close/>
                </a:path>
                <a:path w="18289270" h="10299700">
                  <a:moveTo>
                    <a:pt x="17293524" y="10296913"/>
                  </a:moveTo>
                  <a:lnTo>
                    <a:pt x="17293757" y="10297743"/>
                  </a:lnTo>
                  <a:lnTo>
                    <a:pt x="17283844" y="10297734"/>
                  </a:lnTo>
                  <a:lnTo>
                    <a:pt x="17283637" y="10296907"/>
                  </a:lnTo>
                  <a:lnTo>
                    <a:pt x="17293524" y="10296913"/>
                  </a:lnTo>
                  <a:close/>
                </a:path>
                <a:path w="18289270" h="10299700">
                  <a:moveTo>
                    <a:pt x="17300259" y="10298275"/>
                  </a:moveTo>
                  <a:lnTo>
                    <a:pt x="17293911" y="10298290"/>
                  </a:lnTo>
                  <a:lnTo>
                    <a:pt x="17300259" y="10298275"/>
                  </a:lnTo>
                  <a:close/>
                </a:path>
                <a:path w="18289270" h="10299700">
                  <a:moveTo>
                    <a:pt x="18288028" y="10298698"/>
                  </a:moveTo>
                  <a:lnTo>
                    <a:pt x="17300299" y="10298513"/>
                  </a:lnTo>
                  <a:lnTo>
                    <a:pt x="17300262" y="10298293"/>
                  </a:lnTo>
                  <a:lnTo>
                    <a:pt x="18288028" y="10298698"/>
                  </a:lnTo>
                  <a:close/>
                </a:path>
                <a:path w="18289270" h="10299700">
                  <a:moveTo>
                    <a:pt x="17300223" y="10298059"/>
                  </a:moveTo>
                  <a:lnTo>
                    <a:pt x="17293845" y="10298055"/>
                  </a:lnTo>
                  <a:lnTo>
                    <a:pt x="17300223" y="10298059"/>
                  </a:lnTo>
                  <a:close/>
                </a:path>
                <a:path w="18289270" h="10299700">
                  <a:moveTo>
                    <a:pt x="17300204" y="10297948"/>
                  </a:moveTo>
                  <a:lnTo>
                    <a:pt x="17293845" y="10298055"/>
                  </a:lnTo>
                  <a:lnTo>
                    <a:pt x="17300204" y="10297948"/>
                  </a:lnTo>
                  <a:close/>
                </a:path>
                <a:path w="18289270" h="10299700">
                  <a:moveTo>
                    <a:pt x="17300198" y="10297910"/>
                  </a:moveTo>
                  <a:lnTo>
                    <a:pt x="17293813" y="10297943"/>
                  </a:lnTo>
                  <a:lnTo>
                    <a:pt x="17300198" y="10297910"/>
                  </a:lnTo>
                  <a:close/>
                </a:path>
                <a:path w="18289270" h="10299700">
                  <a:moveTo>
                    <a:pt x="18288028" y="10298698"/>
                  </a:moveTo>
                  <a:lnTo>
                    <a:pt x="17300259" y="10298275"/>
                  </a:lnTo>
                  <a:lnTo>
                    <a:pt x="17300294" y="10298063"/>
                  </a:lnTo>
                  <a:lnTo>
                    <a:pt x="18288028" y="10298698"/>
                  </a:lnTo>
                  <a:close/>
                </a:path>
                <a:path w="18289270" h="10299700">
                  <a:moveTo>
                    <a:pt x="17300170" y="10297750"/>
                  </a:moveTo>
                  <a:lnTo>
                    <a:pt x="17293788" y="10297851"/>
                  </a:lnTo>
                  <a:lnTo>
                    <a:pt x="17300170" y="10297750"/>
                  </a:lnTo>
                  <a:close/>
                </a:path>
                <a:path w="18289270" h="10299700">
                  <a:moveTo>
                    <a:pt x="17300030" y="10296917"/>
                  </a:moveTo>
                  <a:lnTo>
                    <a:pt x="17300170" y="10297750"/>
                  </a:lnTo>
                  <a:lnTo>
                    <a:pt x="17293757" y="10297743"/>
                  </a:lnTo>
                  <a:lnTo>
                    <a:pt x="17293524" y="10296913"/>
                  </a:lnTo>
                  <a:lnTo>
                    <a:pt x="17300030" y="10296917"/>
                  </a:lnTo>
                  <a:close/>
                </a:path>
                <a:path w="18289270" h="10299700">
                  <a:moveTo>
                    <a:pt x="18288028" y="10298698"/>
                  </a:moveTo>
                  <a:lnTo>
                    <a:pt x="17300223" y="10298059"/>
                  </a:lnTo>
                  <a:lnTo>
                    <a:pt x="18288028" y="10298698"/>
                  </a:lnTo>
                  <a:close/>
                </a:path>
                <a:path w="18289270" h="10299700">
                  <a:moveTo>
                    <a:pt x="17293223" y="10295838"/>
                  </a:moveTo>
                  <a:lnTo>
                    <a:pt x="17293524" y="10296913"/>
                  </a:lnTo>
                  <a:lnTo>
                    <a:pt x="17283637" y="10296907"/>
                  </a:lnTo>
                  <a:lnTo>
                    <a:pt x="17283367" y="10295833"/>
                  </a:lnTo>
                  <a:lnTo>
                    <a:pt x="17293223" y="10295838"/>
                  </a:lnTo>
                  <a:close/>
                </a:path>
                <a:path w="18289270" h="10299700">
                  <a:moveTo>
                    <a:pt x="18288028" y="10298698"/>
                  </a:moveTo>
                  <a:lnTo>
                    <a:pt x="17300198" y="10297910"/>
                  </a:lnTo>
                  <a:lnTo>
                    <a:pt x="18288028" y="10298698"/>
                  </a:lnTo>
                  <a:close/>
                </a:path>
                <a:path w="18289270" h="10299700">
                  <a:moveTo>
                    <a:pt x="18288028" y="10298698"/>
                  </a:moveTo>
                  <a:lnTo>
                    <a:pt x="17300170" y="10297750"/>
                  </a:lnTo>
                  <a:lnTo>
                    <a:pt x="17300030" y="10296917"/>
                  </a:lnTo>
                  <a:lnTo>
                    <a:pt x="17666734" y="10297130"/>
                  </a:lnTo>
                  <a:lnTo>
                    <a:pt x="17676949" y="10297783"/>
                  </a:lnTo>
                  <a:lnTo>
                    <a:pt x="17923043" y="10294529"/>
                  </a:lnTo>
                  <a:lnTo>
                    <a:pt x="18024621" y="10294573"/>
                  </a:lnTo>
                  <a:lnTo>
                    <a:pt x="18034755" y="10295221"/>
                  </a:lnTo>
                  <a:lnTo>
                    <a:pt x="18288028" y="10298698"/>
                  </a:lnTo>
                  <a:close/>
                </a:path>
                <a:path w="18289270" h="10299700">
                  <a:moveTo>
                    <a:pt x="17299848" y="10295841"/>
                  </a:moveTo>
                  <a:lnTo>
                    <a:pt x="17300030" y="10296917"/>
                  </a:lnTo>
                  <a:lnTo>
                    <a:pt x="17293524" y="10296913"/>
                  </a:lnTo>
                  <a:lnTo>
                    <a:pt x="17293223" y="10295838"/>
                  </a:lnTo>
                  <a:lnTo>
                    <a:pt x="17299848" y="10295841"/>
                  </a:lnTo>
                  <a:close/>
                </a:path>
                <a:path w="18289270" h="10299700">
                  <a:moveTo>
                    <a:pt x="17666029" y="10294419"/>
                  </a:moveTo>
                  <a:lnTo>
                    <a:pt x="17666734" y="10297130"/>
                  </a:lnTo>
                  <a:lnTo>
                    <a:pt x="17300030" y="10296917"/>
                  </a:lnTo>
                  <a:lnTo>
                    <a:pt x="17299848" y="10295841"/>
                  </a:lnTo>
                  <a:lnTo>
                    <a:pt x="17649427" y="10296022"/>
                  </a:lnTo>
                  <a:lnTo>
                    <a:pt x="17648973" y="10294412"/>
                  </a:lnTo>
                  <a:lnTo>
                    <a:pt x="17666029" y="10294419"/>
                  </a:lnTo>
                  <a:close/>
                </a:path>
                <a:path w="18289270" h="10299700">
                  <a:moveTo>
                    <a:pt x="17292780" y="10294260"/>
                  </a:moveTo>
                  <a:lnTo>
                    <a:pt x="17293223" y="10295838"/>
                  </a:lnTo>
                  <a:lnTo>
                    <a:pt x="17283367" y="10295833"/>
                  </a:lnTo>
                  <a:lnTo>
                    <a:pt x="17282972" y="10294256"/>
                  </a:lnTo>
                  <a:lnTo>
                    <a:pt x="17292780" y="10294260"/>
                  </a:lnTo>
                  <a:close/>
                </a:path>
                <a:path w="18289270" h="10299700">
                  <a:moveTo>
                    <a:pt x="17299582" y="10294263"/>
                  </a:moveTo>
                  <a:lnTo>
                    <a:pt x="17299848" y="10295841"/>
                  </a:lnTo>
                  <a:lnTo>
                    <a:pt x="17293223" y="10295838"/>
                  </a:lnTo>
                  <a:lnTo>
                    <a:pt x="17292780" y="10294260"/>
                  </a:lnTo>
                  <a:lnTo>
                    <a:pt x="17299582" y="10294263"/>
                  </a:lnTo>
                  <a:close/>
                </a:path>
                <a:path w="18289270" h="10299700">
                  <a:moveTo>
                    <a:pt x="17648973" y="10294412"/>
                  </a:moveTo>
                  <a:lnTo>
                    <a:pt x="17649427" y="10296022"/>
                  </a:lnTo>
                  <a:lnTo>
                    <a:pt x="17299848" y="10295841"/>
                  </a:lnTo>
                  <a:lnTo>
                    <a:pt x="17299582" y="10294263"/>
                  </a:lnTo>
                  <a:lnTo>
                    <a:pt x="17600265" y="10294391"/>
                  </a:lnTo>
                  <a:lnTo>
                    <a:pt x="17639302" y="10295375"/>
                  </a:lnTo>
                  <a:lnTo>
                    <a:pt x="17639097" y="10294408"/>
                  </a:lnTo>
                  <a:lnTo>
                    <a:pt x="17648973" y="10294412"/>
                  </a:lnTo>
                  <a:close/>
                </a:path>
                <a:path w="18289270" h="10299700">
                  <a:moveTo>
                    <a:pt x="17292649" y="10293792"/>
                  </a:moveTo>
                  <a:lnTo>
                    <a:pt x="17292780" y="10294260"/>
                  </a:lnTo>
                  <a:lnTo>
                    <a:pt x="17282972" y="10294256"/>
                  </a:lnTo>
                  <a:lnTo>
                    <a:pt x="17282855" y="10293788"/>
                  </a:lnTo>
                  <a:lnTo>
                    <a:pt x="17292649" y="10293792"/>
                  </a:lnTo>
                  <a:close/>
                </a:path>
                <a:path w="18289270" h="10299700">
                  <a:moveTo>
                    <a:pt x="17267726" y="10233426"/>
                  </a:moveTo>
                  <a:lnTo>
                    <a:pt x="17277023" y="10234021"/>
                  </a:lnTo>
                  <a:lnTo>
                    <a:pt x="17290402" y="10285780"/>
                  </a:lnTo>
                  <a:lnTo>
                    <a:pt x="17292649" y="10293792"/>
                  </a:lnTo>
                  <a:lnTo>
                    <a:pt x="17282855" y="10293788"/>
                  </a:lnTo>
                  <a:lnTo>
                    <a:pt x="17267726" y="10233426"/>
                  </a:lnTo>
                  <a:close/>
                </a:path>
                <a:path w="18289270" h="10299700">
                  <a:moveTo>
                    <a:pt x="17299503" y="10293795"/>
                  </a:moveTo>
                  <a:lnTo>
                    <a:pt x="17299582" y="10294263"/>
                  </a:lnTo>
                  <a:lnTo>
                    <a:pt x="17292780" y="10294260"/>
                  </a:lnTo>
                  <a:lnTo>
                    <a:pt x="17292649" y="10293792"/>
                  </a:lnTo>
                  <a:lnTo>
                    <a:pt x="17299503" y="10293795"/>
                  </a:lnTo>
                  <a:close/>
                </a:path>
                <a:path w="18289270" h="10299700">
                  <a:moveTo>
                    <a:pt x="17600265" y="10294391"/>
                  </a:moveTo>
                  <a:lnTo>
                    <a:pt x="17299582" y="10294263"/>
                  </a:lnTo>
                  <a:lnTo>
                    <a:pt x="17299503" y="10293795"/>
                  </a:lnTo>
                  <a:lnTo>
                    <a:pt x="17581056" y="10293908"/>
                  </a:lnTo>
                  <a:lnTo>
                    <a:pt x="17600265" y="10294391"/>
                  </a:lnTo>
                  <a:close/>
                </a:path>
                <a:path w="18289270" h="10299700">
                  <a:moveTo>
                    <a:pt x="16143627" y="1598092"/>
                  </a:moveTo>
                  <a:lnTo>
                    <a:pt x="16169127" y="1636752"/>
                  </a:lnTo>
                  <a:lnTo>
                    <a:pt x="16193016" y="1689184"/>
                  </a:lnTo>
                  <a:lnTo>
                    <a:pt x="16216180" y="1728844"/>
                  </a:lnTo>
                  <a:lnTo>
                    <a:pt x="16237052" y="1781083"/>
                  </a:lnTo>
                  <a:lnTo>
                    <a:pt x="16257308" y="1820557"/>
                  </a:lnTo>
                  <a:lnTo>
                    <a:pt x="16275382" y="1872617"/>
                  </a:lnTo>
                  <a:lnTo>
                    <a:pt x="16292949" y="1911918"/>
                  </a:lnTo>
                  <a:lnTo>
                    <a:pt x="16308444" y="1963813"/>
                  </a:lnTo>
                  <a:lnTo>
                    <a:pt x="16322732" y="2015631"/>
                  </a:lnTo>
                  <a:lnTo>
                    <a:pt x="16336679" y="2054701"/>
                  </a:lnTo>
                  <a:lnTo>
                    <a:pt x="16348717" y="2106375"/>
                  </a:lnTo>
                  <a:lnTo>
                    <a:pt x="16360524" y="2145309"/>
                  </a:lnTo>
                  <a:lnTo>
                    <a:pt x="16370532" y="2196853"/>
                  </a:lnTo>
                  <a:lnTo>
                    <a:pt x="16379608" y="2248337"/>
                  </a:lnTo>
                  <a:lnTo>
                    <a:pt x="16388617" y="2287091"/>
                  </a:lnTo>
                  <a:lnTo>
                    <a:pt x="16395992" y="2338467"/>
                  </a:lnTo>
                  <a:lnTo>
                    <a:pt x="16402599" y="2389793"/>
                  </a:lnTo>
                  <a:lnTo>
                    <a:pt x="16409303" y="2428400"/>
                  </a:lnTo>
                  <a:lnTo>
                    <a:pt x="16414538" y="2479639"/>
                  </a:lnTo>
                  <a:lnTo>
                    <a:pt x="16419170" y="2530839"/>
                  </a:lnTo>
                  <a:lnTo>
                    <a:pt x="16424064" y="2569330"/>
                  </a:lnTo>
                  <a:lnTo>
                    <a:pt x="16427653" y="2620464"/>
                  </a:lnTo>
                  <a:lnTo>
                    <a:pt x="16430803" y="2671569"/>
                  </a:lnTo>
                  <a:lnTo>
                    <a:pt x="16433569" y="2722650"/>
                  </a:lnTo>
                  <a:lnTo>
                    <a:pt x="16436817" y="2761035"/>
                  </a:lnTo>
                  <a:lnTo>
                    <a:pt x="16439016" y="2813017"/>
                  </a:lnTo>
                  <a:lnTo>
                    <a:pt x="16441096" y="2868065"/>
                  </a:lnTo>
                  <a:lnTo>
                    <a:pt x="16442909" y="2920468"/>
                  </a:lnTo>
                  <a:lnTo>
                    <a:pt x="16444389" y="2965417"/>
                  </a:lnTo>
                  <a:lnTo>
                    <a:pt x="16446796" y="3003467"/>
                  </a:lnTo>
                  <a:lnTo>
                    <a:pt x="16448085" y="3055225"/>
                  </a:lnTo>
                  <a:lnTo>
                    <a:pt x="16449618" y="3105455"/>
                  </a:lnTo>
                  <a:lnTo>
                    <a:pt x="16451465" y="3156477"/>
                  </a:lnTo>
                  <a:lnTo>
                    <a:pt x="16454414" y="3194844"/>
                  </a:lnTo>
                  <a:lnTo>
                    <a:pt x="16456843" y="3245903"/>
                  </a:lnTo>
                  <a:lnTo>
                    <a:pt x="16459599" y="3297584"/>
                  </a:lnTo>
                  <a:lnTo>
                    <a:pt x="16462574" y="3348077"/>
                  </a:lnTo>
                  <a:lnTo>
                    <a:pt x="16465876" y="3399192"/>
                  </a:lnTo>
                  <a:lnTo>
                    <a:pt x="16470279" y="3437652"/>
                  </a:lnTo>
                  <a:lnTo>
                    <a:pt x="16474163" y="3488804"/>
                  </a:lnTo>
                  <a:lnTo>
                    <a:pt x="16480083" y="3552813"/>
                  </a:lnTo>
                  <a:lnTo>
                    <a:pt x="16486881" y="3616877"/>
                  </a:lnTo>
                  <a:lnTo>
                    <a:pt x="16494532" y="3680997"/>
                  </a:lnTo>
                  <a:lnTo>
                    <a:pt x="16503826" y="3732495"/>
                  </a:lnTo>
                  <a:lnTo>
                    <a:pt x="16513118" y="3796719"/>
                  </a:lnTo>
                  <a:lnTo>
                    <a:pt x="16524006" y="3848320"/>
                  </a:lnTo>
                  <a:lnTo>
                    <a:pt x="16535657" y="3899969"/>
                  </a:lnTo>
                  <a:lnTo>
                    <a:pt x="16548050" y="3951666"/>
                  </a:lnTo>
                  <a:lnTo>
                    <a:pt x="16561160" y="4003408"/>
                  </a:lnTo>
                  <a:lnTo>
                    <a:pt x="16574965" y="4055195"/>
                  </a:lnTo>
                  <a:lnTo>
                    <a:pt x="16590254" y="4094351"/>
                  </a:lnTo>
                  <a:lnTo>
                    <a:pt x="16605383" y="4146223"/>
                  </a:lnTo>
                  <a:lnTo>
                    <a:pt x="16621949" y="4185460"/>
                  </a:lnTo>
                  <a:lnTo>
                    <a:pt x="16638310" y="4237411"/>
                  </a:lnTo>
                  <a:lnTo>
                    <a:pt x="16656063" y="4276724"/>
                  </a:lnTo>
                  <a:lnTo>
                    <a:pt x="16674375" y="4316074"/>
                  </a:lnTo>
                  <a:lnTo>
                    <a:pt x="16693224" y="4355458"/>
                  </a:lnTo>
                  <a:lnTo>
                    <a:pt x="16712588" y="4394874"/>
                  </a:lnTo>
                  <a:lnTo>
                    <a:pt x="16732442" y="4434322"/>
                  </a:lnTo>
                  <a:lnTo>
                    <a:pt x="16752766" y="4473800"/>
                  </a:lnTo>
                  <a:lnTo>
                    <a:pt x="16773535" y="4513307"/>
                  </a:lnTo>
                  <a:lnTo>
                    <a:pt x="16794728" y="4552840"/>
                  </a:lnTo>
                  <a:lnTo>
                    <a:pt x="16816322" y="4592400"/>
                  </a:lnTo>
                  <a:lnTo>
                    <a:pt x="16838293" y="4631983"/>
                  </a:lnTo>
                  <a:lnTo>
                    <a:pt x="16860621" y="4671589"/>
                  </a:lnTo>
                  <a:lnTo>
                    <a:pt x="16883280" y="4711217"/>
                  </a:lnTo>
                  <a:lnTo>
                    <a:pt x="16906250" y="4750864"/>
                  </a:lnTo>
                  <a:lnTo>
                    <a:pt x="16929508" y="4790530"/>
                  </a:lnTo>
                  <a:lnTo>
                    <a:pt x="16953030" y="4830213"/>
                  </a:lnTo>
                  <a:lnTo>
                    <a:pt x="16977168" y="4869935"/>
                  </a:lnTo>
                  <a:lnTo>
                    <a:pt x="17098953" y="5068615"/>
                  </a:lnTo>
                  <a:lnTo>
                    <a:pt x="17122635" y="5121034"/>
                  </a:lnTo>
                  <a:lnTo>
                    <a:pt x="17171663" y="5200526"/>
                  </a:lnTo>
                  <a:lnTo>
                    <a:pt x="17219046" y="5305365"/>
                  </a:lnTo>
                  <a:lnTo>
                    <a:pt x="17243509" y="5345108"/>
                  </a:lnTo>
                  <a:lnTo>
                    <a:pt x="17263181" y="5388777"/>
                  </a:lnTo>
                  <a:lnTo>
                    <a:pt x="17290679" y="5449933"/>
                  </a:lnTo>
                  <a:lnTo>
                    <a:pt x="17360915" y="5607138"/>
                  </a:lnTo>
                  <a:lnTo>
                    <a:pt x="17379076" y="5659204"/>
                  </a:lnTo>
                  <a:lnTo>
                    <a:pt x="17395712" y="5711172"/>
                  </a:lnTo>
                  <a:lnTo>
                    <a:pt x="17411672" y="5750370"/>
                  </a:lnTo>
                  <a:lnTo>
                    <a:pt x="17425372" y="5802151"/>
                  </a:lnTo>
                  <a:lnTo>
                    <a:pt x="17437661" y="5853841"/>
                  </a:lnTo>
                  <a:lnTo>
                    <a:pt x="17448578" y="5905443"/>
                  </a:lnTo>
                  <a:lnTo>
                    <a:pt x="17458971" y="5944286"/>
                  </a:lnTo>
                  <a:lnTo>
                    <a:pt x="17467257" y="5995720"/>
                  </a:lnTo>
                  <a:lnTo>
                    <a:pt x="17474285" y="6047073"/>
                  </a:lnTo>
                  <a:lnTo>
                    <a:pt x="17480903" y="6085674"/>
                  </a:lnTo>
                  <a:lnTo>
                    <a:pt x="17485529" y="6136874"/>
                  </a:lnTo>
                  <a:lnTo>
                    <a:pt x="17489012" y="6188001"/>
                  </a:lnTo>
                  <a:lnTo>
                    <a:pt x="17492200" y="6226383"/>
                  </a:lnTo>
                  <a:lnTo>
                    <a:pt x="17493510" y="6277370"/>
                  </a:lnTo>
                  <a:lnTo>
                    <a:pt x="17493791" y="6328292"/>
                  </a:lnTo>
                  <a:lnTo>
                    <a:pt x="17493082" y="6379151"/>
                  </a:lnTo>
                  <a:lnTo>
                    <a:pt x="17492230" y="6417274"/>
                  </a:lnTo>
                  <a:lnTo>
                    <a:pt x="17490297" y="6455328"/>
                  </a:lnTo>
                  <a:lnTo>
                    <a:pt x="17487927" y="6493354"/>
                  </a:lnTo>
                  <a:lnTo>
                    <a:pt x="17481909" y="6569325"/>
                  </a:lnTo>
                  <a:lnTo>
                    <a:pt x="17477628" y="6607229"/>
                  </a:lnTo>
                  <a:lnTo>
                    <a:pt x="17471775" y="6657759"/>
                  </a:lnTo>
                  <a:lnTo>
                    <a:pt x="17465199" y="6708242"/>
                  </a:lnTo>
                  <a:lnTo>
                    <a:pt x="17457937" y="6758681"/>
                  </a:lnTo>
                  <a:lnTo>
                    <a:pt x="17450028" y="6809079"/>
                  </a:lnTo>
                  <a:lnTo>
                    <a:pt x="17442320" y="6846764"/>
                  </a:lnTo>
                  <a:lnTo>
                    <a:pt x="17433231" y="6897086"/>
                  </a:lnTo>
                  <a:lnTo>
                    <a:pt x="17423609" y="6947374"/>
                  </a:lnTo>
                  <a:lnTo>
                    <a:pt x="17413493" y="6997631"/>
                  </a:lnTo>
                  <a:lnTo>
                    <a:pt x="17402920" y="7047859"/>
                  </a:lnTo>
                  <a:lnTo>
                    <a:pt x="17391930" y="7098059"/>
                  </a:lnTo>
                  <a:lnTo>
                    <a:pt x="17381370" y="7135562"/>
                  </a:lnTo>
                  <a:lnTo>
                    <a:pt x="17369657" y="7185716"/>
                  </a:lnTo>
                  <a:lnTo>
                    <a:pt x="17357641" y="7235851"/>
                  </a:lnTo>
                  <a:lnTo>
                    <a:pt x="17345360" y="7285970"/>
                  </a:lnTo>
                  <a:lnTo>
                    <a:pt x="17332851" y="7336073"/>
                  </a:lnTo>
                  <a:lnTo>
                    <a:pt x="17320153" y="7386165"/>
                  </a:lnTo>
                  <a:lnTo>
                    <a:pt x="17307304" y="7436247"/>
                  </a:lnTo>
                  <a:lnTo>
                    <a:pt x="17294343" y="7486321"/>
                  </a:lnTo>
                  <a:lnTo>
                    <a:pt x="17282117" y="7523717"/>
                  </a:lnTo>
                  <a:lnTo>
                    <a:pt x="17257161" y="7623928"/>
                  </a:lnTo>
                  <a:lnTo>
                    <a:pt x="17244760" y="7674039"/>
                  </a:lnTo>
                  <a:lnTo>
                    <a:pt x="17233262" y="7711481"/>
                  </a:lnTo>
                  <a:lnTo>
                    <a:pt x="17221076" y="7761605"/>
                  </a:lnTo>
                  <a:lnTo>
                    <a:pt x="17209044" y="7811739"/>
                  </a:lnTo>
                  <a:lnTo>
                    <a:pt x="17197196" y="7861885"/>
                  </a:lnTo>
                  <a:lnTo>
                    <a:pt x="17186374" y="7899371"/>
                  </a:lnTo>
                  <a:lnTo>
                    <a:pt x="17174988" y="7949546"/>
                  </a:lnTo>
                  <a:lnTo>
                    <a:pt x="17163879" y="7999739"/>
                  </a:lnTo>
                  <a:lnTo>
                    <a:pt x="17153077" y="8049952"/>
                  </a:lnTo>
                  <a:lnTo>
                    <a:pt x="17142614" y="8100187"/>
                  </a:lnTo>
                  <a:lnTo>
                    <a:pt x="17133330" y="8137771"/>
                  </a:lnTo>
                  <a:lnTo>
                    <a:pt x="17123636" y="8188054"/>
                  </a:lnTo>
                  <a:lnTo>
                    <a:pt x="17114372" y="8238366"/>
                  </a:lnTo>
                  <a:lnTo>
                    <a:pt x="17105569" y="8288706"/>
                  </a:lnTo>
                  <a:lnTo>
                    <a:pt x="17097259" y="8339079"/>
                  </a:lnTo>
                  <a:lnTo>
                    <a:pt x="17089471" y="8389484"/>
                  </a:lnTo>
                  <a:lnTo>
                    <a:pt x="17082237" y="8439925"/>
                  </a:lnTo>
                  <a:lnTo>
                    <a:pt x="17075588" y="8490404"/>
                  </a:lnTo>
                  <a:lnTo>
                    <a:pt x="17070365" y="8528247"/>
                  </a:lnTo>
                  <a:lnTo>
                    <a:pt x="17064976" y="8578807"/>
                  </a:lnTo>
                  <a:lnTo>
                    <a:pt x="17060265" y="8629409"/>
                  </a:lnTo>
                  <a:lnTo>
                    <a:pt x="17052627" y="8738221"/>
                  </a:lnTo>
                  <a:lnTo>
                    <a:pt x="17050497" y="8781496"/>
                  </a:lnTo>
                  <a:lnTo>
                    <a:pt x="17048800" y="8832291"/>
                  </a:lnTo>
                  <a:lnTo>
                    <a:pt x="17047933" y="8883139"/>
                  </a:lnTo>
                  <a:lnTo>
                    <a:pt x="17047928" y="8934043"/>
                  </a:lnTo>
                  <a:lnTo>
                    <a:pt x="17048814" y="8985003"/>
                  </a:lnTo>
                  <a:lnTo>
                    <a:pt x="17050623" y="9036023"/>
                  </a:lnTo>
                  <a:lnTo>
                    <a:pt x="17053386" y="9087104"/>
                  </a:lnTo>
                  <a:lnTo>
                    <a:pt x="17056322" y="9150921"/>
                  </a:lnTo>
                  <a:lnTo>
                    <a:pt x="17060542" y="9189369"/>
                  </a:lnTo>
                  <a:lnTo>
                    <a:pt x="17065358" y="9227855"/>
                  </a:lnTo>
                  <a:lnTo>
                    <a:pt x="17069988" y="9279055"/>
                  </a:lnTo>
                  <a:lnTo>
                    <a:pt x="17076082" y="9317623"/>
                  </a:lnTo>
                  <a:lnTo>
                    <a:pt x="17082048" y="9368908"/>
                  </a:lnTo>
                  <a:lnTo>
                    <a:pt x="17089534" y="9407565"/>
                  </a:lnTo>
                  <a:lnTo>
                    <a:pt x="17096948" y="9458943"/>
                  </a:lnTo>
                  <a:lnTo>
                    <a:pt x="17105129" y="9510370"/>
                  </a:lnTo>
                  <a:lnTo>
                    <a:pt x="17114916" y="9549174"/>
                  </a:lnTo>
                  <a:lnTo>
                    <a:pt x="17124717" y="9600705"/>
                  </a:lnTo>
                  <a:lnTo>
                    <a:pt x="17135369" y="9652291"/>
                  </a:lnTo>
                  <a:lnTo>
                    <a:pt x="17146902" y="9703932"/>
                  </a:lnTo>
                  <a:lnTo>
                    <a:pt x="17159345" y="9755632"/>
                  </a:lnTo>
                  <a:lnTo>
                    <a:pt x="17171913" y="9820066"/>
                  </a:lnTo>
                  <a:lnTo>
                    <a:pt x="17186259" y="9871887"/>
                  </a:lnTo>
                  <a:lnTo>
                    <a:pt x="17201598" y="9923773"/>
                  </a:lnTo>
                  <a:lnTo>
                    <a:pt x="17268493" y="10182571"/>
                  </a:lnTo>
                  <a:lnTo>
                    <a:pt x="17282682" y="10221657"/>
                  </a:lnTo>
                  <a:lnTo>
                    <a:pt x="17296061" y="10273417"/>
                  </a:lnTo>
                  <a:lnTo>
                    <a:pt x="17299503" y="10293795"/>
                  </a:lnTo>
                  <a:lnTo>
                    <a:pt x="17292649" y="10293792"/>
                  </a:lnTo>
                  <a:lnTo>
                    <a:pt x="17290342" y="10285550"/>
                  </a:lnTo>
                  <a:lnTo>
                    <a:pt x="17196750" y="9923462"/>
                  </a:lnTo>
                  <a:lnTo>
                    <a:pt x="17181410" y="9871577"/>
                  </a:lnTo>
                  <a:lnTo>
                    <a:pt x="17167065" y="9819756"/>
                  </a:lnTo>
                  <a:lnTo>
                    <a:pt x="17154496" y="9755322"/>
                  </a:lnTo>
                  <a:lnTo>
                    <a:pt x="17141875" y="9702819"/>
                  </a:lnTo>
                  <a:lnTo>
                    <a:pt x="17130521" y="9651980"/>
                  </a:lnTo>
                  <a:lnTo>
                    <a:pt x="17119868" y="9600395"/>
                  </a:lnTo>
                  <a:lnTo>
                    <a:pt x="17110068" y="9548864"/>
                  </a:lnTo>
                  <a:lnTo>
                    <a:pt x="17100281" y="9510060"/>
                  </a:lnTo>
                  <a:lnTo>
                    <a:pt x="17092100" y="9458633"/>
                  </a:lnTo>
                  <a:lnTo>
                    <a:pt x="17084686" y="9407255"/>
                  </a:lnTo>
                  <a:lnTo>
                    <a:pt x="17077199" y="9368598"/>
                  </a:lnTo>
                  <a:lnTo>
                    <a:pt x="17071234" y="9317313"/>
                  </a:lnTo>
                  <a:lnTo>
                    <a:pt x="17065139" y="9278745"/>
                  </a:lnTo>
                  <a:lnTo>
                    <a:pt x="17060509" y="9227545"/>
                  </a:lnTo>
                  <a:lnTo>
                    <a:pt x="17055594" y="9188158"/>
                  </a:lnTo>
                  <a:lnTo>
                    <a:pt x="17051474" y="9150611"/>
                  </a:lnTo>
                  <a:lnTo>
                    <a:pt x="17048537" y="9086793"/>
                  </a:lnTo>
                  <a:lnTo>
                    <a:pt x="17045775" y="9035713"/>
                  </a:lnTo>
                  <a:lnTo>
                    <a:pt x="17043966" y="8984693"/>
                  </a:lnTo>
                  <a:lnTo>
                    <a:pt x="17043079" y="8933733"/>
                  </a:lnTo>
                  <a:lnTo>
                    <a:pt x="17043085" y="8882829"/>
                  </a:lnTo>
                  <a:lnTo>
                    <a:pt x="17043952" y="8831981"/>
                  </a:lnTo>
                  <a:lnTo>
                    <a:pt x="17045649" y="8781186"/>
                  </a:lnTo>
                  <a:lnTo>
                    <a:pt x="17047779" y="8737911"/>
                  </a:lnTo>
                  <a:lnTo>
                    <a:pt x="17051412" y="8679747"/>
                  </a:lnTo>
                  <a:lnTo>
                    <a:pt x="17055428" y="8628967"/>
                  </a:lnTo>
                  <a:lnTo>
                    <a:pt x="17060128" y="8578496"/>
                  </a:lnTo>
                  <a:lnTo>
                    <a:pt x="17065516" y="8527937"/>
                  </a:lnTo>
                  <a:lnTo>
                    <a:pt x="17071550" y="8477419"/>
                  </a:lnTo>
                  <a:lnTo>
                    <a:pt x="17077389" y="8439615"/>
                  </a:lnTo>
                  <a:lnTo>
                    <a:pt x="17084623" y="8389174"/>
                  </a:lnTo>
                  <a:lnTo>
                    <a:pt x="17092410" y="8338768"/>
                  </a:lnTo>
                  <a:lnTo>
                    <a:pt x="17100721" y="8288396"/>
                  </a:lnTo>
                  <a:lnTo>
                    <a:pt x="17109523" y="8238055"/>
                  </a:lnTo>
                  <a:lnTo>
                    <a:pt x="17118787" y="8187744"/>
                  </a:lnTo>
                  <a:lnTo>
                    <a:pt x="17128647" y="8136638"/>
                  </a:lnTo>
                  <a:lnTo>
                    <a:pt x="17138576" y="8087203"/>
                  </a:lnTo>
                  <a:lnTo>
                    <a:pt x="17148229" y="8049642"/>
                  </a:lnTo>
                  <a:lnTo>
                    <a:pt x="17159030" y="7999429"/>
                  </a:lnTo>
                  <a:lnTo>
                    <a:pt x="17170140" y="7949236"/>
                  </a:lnTo>
                  <a:lnTo>
                    <a:pt x="17181526" y="7899061"/>
                  </a:lnTo>
                  <a:lnTo>
                    <a:pt x="17193158" y="7848901"/>
                  </a:lnTo>
                  <a:lnTo>
                    <a:pt x="17204195" y="7811429"/>
                  </a:lnTo>
                  <a:lnTo>
                    <a:pt x="17216227" y="7761295"/>
                  </a:lnTo>
                  <a:lnTo>
                    <a:pt x="17228413" y="7711171"/>
                  </a:lnTo>
                  <a:lnTo>
                    <a:pt x="17240722" y="7661054"/>
                  </a:lnTo>
                  <a:lnTo>
                    <a:pt x="17252313" y="7623618"/>
                  </a:lnTo>
                  <a:lnTo>
                    <a:pt x="17277269" y="7523407"/>
                  </a:lnTo>
                  <a:lnTo>
                    <a:pt x="17290192" y="7473330"/>
                  </a:lnTo>
                  <a:lnTo>
                    <a:pt x="17303055" y="7423249"/>
                  </a:lnTo>
                  <a:lnTo>
                    <a:pt x="17315816" y="7373161"/>
                  </a:lnTo>
                  <a:lnTo>
                    <a:pt x="17328434" y="7323065"/>
                  </a:lnTo>
                  <a:lnTo>
                    <a:pt x="17340869" y="7272956"/>
                  </a:lnTo>
                  <a:lnTo>
                    <a:pt x="17353078" y="7222834"/>
                  </a:lnTo>
                  <a:lnTo>
                    <a:pt x="17365021" y="7172694"/>
                  </a:lnTo>
                  <a:lnTo>
                    <a:pt x="17376673" y="7122464"/>
                  </a:lnTo>
                  <a:lnTo>
                    <a:pt x="17387944" y="7072352"/>
                  </a:lnTo>
                  <a:lnTo>
                    <a:pt x="17398841" y="7022146"/>
                  </a:lnTo>
                  <a:lnTo>
                    <a:pt x="17409307" y="6971911"/>
                  </a:lnTo>
                  <a:lnTo>
                    <a:pt x="17418491" y="6934321"/>
                  </a:lnTo>
                  <a:lnTo>
                    <a:pt x="17427971" y="6884024"/>
                  </a:lnTo>
                  <a:lnTo>
                    <a:pt x="17436897" y="6833691"/>
                  </a:lnTo>
                  <a:lnTo>
                    <a:pt x="17445227" y="6783320"/>
                  </a:lnTo>
                  <a:lnTo>
                    <a:pt x="17452920" y="6732908"/>
                  </a:lnTo>
                  <a:lnTo>
                    <a:pt x="17459935" y="6682453"/>
                  </a:lnTo>
                  <a:lnTo>
                    <a:pt x="17466231" y="6631952"/>
                  </a:lnTo>
                  <a:lnTo>
                    <a:pt x="17471766" y="6581402"/>
                  </a:lnTo>
                  <a:lnTo>
                    <a:pt x="17475688" y="6543475"/>
                  </a:lnTo>
                  <a:lnTo>
                    <a:pt x="17479348" y="6495824"/>
                  </a:lnTo>
                  <a:lnTo>
                    <a:pt x="17482584" y="6442109"/>
                  </a:lnTo>
                  <a:lnTo>
                    <a:pt x="17484665" y="6391338"/>
                  </a:lnTo>
                  <a:lnTo>
                    <a:pt x="17485779" y="6340506"/>
                  </a:lnTo>
                  <a:lnTo>
                    <a:pt x="17485886" y="6289608"/>
                  </a:lnTo>
                  <a:lnTo>
                    <a:pt x="17484133" y="6251318"/>
                  </a:lnTo>
                  <a:lnTo>
                    <a:pt x="17482100" y="6200285"/>
                  </a:lnTo>
                  <a:lnTo>
                    <a:pt x="17478936" y="6149178"/>
                  </a:lnTo>
                  <a:lnTo>
                    <a:pt x="17474574" y="6097760"/>
                  </a:lnTo>
                  <a:lnTo>
                    <a:pt x="17469050" y="6046738"/>
                  </a:lnTo>
                  <a:lnTo>
                    <a:pt x="17461434" y="6008073"/>
                  </a:lnTo>
                  <a:lnTo>
                    <a:pt x="17453333" y="5956651"/>
                  </a:lnTo>
                  <a:lnTo>
                    <a:pt x="17443895" y="5905143"/>
                  </a:lnTo>
                  <a:lnTo>
                    <a:pt x="17433079" y="5853548"/>
                  </a:lnTo>
                  <a:lnTo>
                    <a:pt x="17420032" y="5814535"/>
                  </a:lnTo>
                  <a:lnTo>
                    <a:pt x="17406334" y="5762755"/>
                  </a:lnTo>
                  <a:lnTo>
                    <a:pt x="17391135" y="5710879"/>
                  </a:lnTo>
                  <a:lnTo>
                    <a:pt x="17374393" y="5658904"/>
                  </a:lnTo>
                  <a:lnTo>
                    <a:pt x="17356066" y="5606828"/>
                  </a:lnTo>
                  <a:lnTo>
                    <a:pt x="17285830" y="5449623"/>
                  </a:lnTo>
                  <a:lnTo>
                    <a:pt x="17255609" y="5382420"/>
                  </a:lnTo>
                  <a:lnTo>
                    <a:pt x="17238661" y="5344798"/>
                  </a:lnTo>
                  <a:lnTo>
                    <a:pt x="17214197" y="5305055"/>
                  </a:lnTo>
                  <a:lnTo>
                    <a:pt x="17166815" y="5200216"/>
                  </a:lnTo>
                  <a:lnTo>
                    <a:pt x="17117787" y="5120724"/>
                  </a:lnTo>
                  <a:lnTo>
                    <a:pt x="17094105" y="5068305"/>
                  </a:lnTo>
                  <a:lnTo>
                    <a:pt x="16972320" y="4869625"/>
                  </a:lnTo>
                  <a:lnTo>
                    <a:pt x="16948182" y="4829902"/>
                  </a:lnTo>
                  <a:lnTo>
                    <a:pt x="16924643" y="4790219"/>
                  </a:lnTo>
                  <a:lnTo>
                    <a:pt x="16901336" y="4750550"/>
                  </a:lnTo>
                  <a:lnTo>
                    <a:pt x="16878287" y="4710897"/>
                  </a:lnTo>
                  <a:lnTo>
                    <a:pt x="16855521" y="4671263"/>
                  </a:lnTo>
                  <a:lnTo>
                    <a:pt x="16833062" y="4631649"/>
                  </a:lnTo>
                  <a:lnTo>
                    <a:pt x="16810937" y="4592055"/>
                  </a:lnTo>
                  <a:lnTo>
                    <a:pt x="16789169" y="4552485"/>
                  </a:lnTo>
                  <a:lnTo>
                    <a:pt x="16767784" y="4512939"/>
                  </a:lnTo>
                  <a:lnTo>
                    <a:pt x="16746806" y="4473419"/>
                  </a:lnTo>
                  <a:lnTo>
                    <a:pt x="16726262" y="4433927"/>
                  </a:lnTo>
                  <a:lnTo>
                    <a:pt x="16706176" y="4394464"/>
                  </a:lnTo>
                  <a:lnTo>
                    <a:pt x="16686573" y="4355032"/>
                  </a:lnTo>
                  <a:lnTo>
                    <a:pt x="16667477" y="4315633"/>
                  </a:lnTo>
                  <a:lnTo>
                    <a:pt x="16648915" y="4276267"/>
                  </a:lnTo>
                  <a:lnTo>
                    <a:pt x="16631722" y="4224264"/>
                  </a:lnTo>
                  <a:lnTo>
                    <a:pt x="16614302" y="4184971"/>
                  </a:lnTo>
                  <a:lnTo>
                    <a:pt x="16598300" y="4133044"/>
                  </a:lnTo>
                  <a:lnTo>
                    <a:pt x="16582121" y="4093831"/>
                  </a:lnTo>
                  <a:lnTo>
                    <a:pt x="16567411" y="4041986"/>
                  </a:lnTo>
                  <a:lnTo>
                    <a:pt x="16553385" y="3990185"/>
                  </a:lnTo>
                  <a:lnTo>
                    <a:pt x="16539256" y="3951103"/>
                  </a:lnTo>
                  <a:lnTo>
                    <a:pt x="16526672" y="3899394"/>
                  </a:lnTo>
                  <a:lnTo>
                    <a:pt x="16514846" y="3847734"/>
                  </a:lnTo>
                  <a:lnTo>
                    <a:pt x="16504614" y="3783449"/>
                  </a:lnTo>
                  <a:lnTo>
                    <a:pt x="16494381" y="3731891"/>
                  </a:lnTo>
                  <a:lnTo>
                    <a:pt x="16485792" y="3667712"/>
                  </a:lnTo>
                  <a:lnTo>
                    <a:pt x="16477250" y="3616261"/>
                  </a:lnTo>
                  <a:lnTo>
                    <a:pt x="16470404" y="3552194"/>
                  </a:lnTo>
                  <a:lnTo>
                    <a:pt x="16464466" y="3488184"/>
                  </a:lnTo>
                  <a:lnTo>
                    <a:pt x="16460713" y="3437040"/>
                  </a:lnTo>
                  <a:lnTo>
                    <a:pt x="16457455" y="3385928"/>
                  </a:lnTo>
                  <a:lnTo>
                    <a:pt x="16454579" y="3334333"/>
                  </a:lnTo>
                  <a:lnTo>
                    <a:pt x="16452074" y="3283776"/>
                  </a:lnTo>
                  <a:lnTo>
                    <a:pt x="16448965" y="3245399"/>
                  </a:lnTo>
                  <a:lnTo>
                    <a:pt x="16441442" y="3066037"/>
                  </a:lnTo>
                  <a:lnTo>
                    <a:pt x="16440354" y="3041233"/>
                  </a:lnTo>
                  <a:lnTo>
                    <a:pt x="16437097" y="3002791"/>
                  </a:lnTo>
                  <a:lnTo>
                    <a:pt x="16432929" y="2875320"/>
                  </a:lnTo>
                  <a:lnTo>
                    <a:pt x="16432040" y="2849812"/>
                  </a:lnTo>
                  <a:lnTo>
                    <a:pt x="16430090" y="2798646"/>
                  </a:lnTo>
                  <a:lnTo>
                    <a:pt x="16427134" y="2760416"/>
                  </a:lnTo>
                  <a:lnTo>
                    <a:pt x="16424706" y="2709357"/>
                  </a:lnTo>
                  <a:lnTo>
                    <a:pt x="16421953" y="2658277"/>
                  </a:lnTo>
                  <a:lnTo>
                    <a:pt x="16418821" y="2607173"/>
                  </a:lnTo>
                  <a:lnTo>
                    <a:pt x="16414443" y="2568715"/>
                  </a:lnTo>
                  <a:lnTo>
                    <a:pt x="16410388" y="2517551"/>
                  </a:lnTo>
                  <a:lnTo>
                    <a:pt x="16405769" y="2466209"/>
                  </a:lnTo>
                  <a:lnTo>
                    <a:pt x="16399786" y="2427791"/>
                  </a:lnTo>
                  <a:lnTo>
                    <a:pt x="16393941" y="2376514"/>
                  </a:lnTo>
                  <a:lnTo>
                    <a:pt x="16387391" y="2325191"/>
                  </a:lnTo>
                  <a:lnTo>
                    <a:pt x="16379271" y="2286493"/>
                  </a:lnTo>
                  <a:lnTo>
                    <a:pt x="16371148" y="2235070"/>
                  </a:lnTo>
                  <a:lnTo>
                    <a:pt x="16362157" y="2183591"/>
                  </a:lnTo>
                  <a:lnTo>
                    <a:pt x="16351434" y="2144727"/>
                  </a:lnTo>
                  <a:lnTo>
                    <a:pt x="16340544" y="2093127"/>
                  </a:lnTo>
                  <a:lnTo>
                    <a:pt x="16327814" y="2054134"/>
                  </a:lnTo>
                  <a:lnTo>
                    <a:pt x="16314809" y="2002398"/>
                  </a:lnTo>
                  <a:lnTo>
                    <a:pt x="16300665" y="1950590"/>
                  </a:lnTo>
                  <a:lnTo>
                    <a:pt x="16284517" y="1911379"/>
                  </a:lnTo>
                  <a:lnTo>
                    <a:pt x="16267932" y="1859414"/>
                  </a:lnTo>
                  <a:lnTo>
                    <a:pt x="16249235" y="1820040"/>
                  </a:lnTo>
                  <a:lnTo>
                    <a:pt x="16229993" y="1767905"/>
                  </a:lnTo>
                  <a:lnTo>
                    <a:pt x="16208529" y="1728354"/>
                  </a:lnTo>
                  <a:lnTo>
                    <a:pt x="16186411" y="1676036"/>
                  </a:lnTo>
                  <a:lnTo>
                    <a:pt x="16161965" y="1636294"/>
                  </a:lnTo>
                  <a:lnTo>
                    <a:pt x="16143627" y="1598092"/>
                  </a:lnTo>
                  <a:close/>
                </a:path>
                <a:path w="18289270" h="10299700">
                  <a:moveTo>
                    <a:pt x="17581056" y="10293908"/>
                  </a:moveTo>
                  <a:lnTo>
                    <a:pt x="17299503" y="10293795"/>
                  </a:lnTo>
                  <a:lnTo>
                    <a:pt x="17298234" y="10286281"/>
                  </a:lnTo>
                  <a:lnTo>
                    <a:pt x="17311188" y="10287110"/>
                  </a:lnTo>
                  <a:lnTo>
                    <a:pt x="17581056" y="10293908"/>
                  </a:lnTo>
                  <a:close/>
                </a:path>
                <a:path w="18289270" h="10299700">
                  <a:moveTo>
                    <a:pt x="17286027" y="10234597"/>
                  </a:moveTo>
                  <a:lnTo>
                    <a:pt x="17295309" y="10235191"/>
                  </a:lnTo>
                  <a:lnTo>
                    <a:pt x="17305174" y="10274000"/>
                  </a:lnTo>
                  <a:lnTo>
                    <a:pt x="17311188" y="10287110"/>
                  </a:lnTo>
                  <a:lnTo>
                    <a:pt x="17298234" y="10286281"/>
                  </a:lnTo>
                  <a:lnTo>
                    <a:pt x="17296061" y="10273417"/>
                  </a:lnTo>
                  <a:lnTo>
                    <a:pt x="17286027" y="10234597"/>
                  </a:lnTo>
                  <a:close/>
                </a:path>
                <a:path w="18289270" h="10299700">
                  <a:moveTo>
                    <a:pt x="671" y="8631405"/>
                  </a:moveTo>
                  <a:lnTo>
                    <a:pt x="696" y="9179710"/>
                  </a:lnTo>
                  <a:lnTo>
                    <a:pt x="653" y="9101764"/>
                  </a:lnTo>
                  <a:lnTo>
                    <a:pt x="601" y="8632488"/>
                  </a:lnTo>
                  <a:lnTo>
                    <a:pt x="671" y="8631405"/>
                  </a:lnTo>
                  <a:close/>
                </a:path>
                <a:path w="18289270" h="10299700">
                  <a:moveTo>
                    <a:pt x="658" y="9144205"/>
                  </a:moveTo>
                  <a:lnTo>
                    <a:pt x="696" y="9179710"/>
                  </a:lnTo>
                  <a:lnTo>
                    <a:pt x="658" y="9144205"/>
                  </a:lnTo>
                  <a:close/>
                </a:path>
                <a:path w="18289270" h="10299700">
                  <a:moveTo>
                    <a:pt x="696" y="8631357"/>
                  </a:moveTo>
                  <a:lnTo>
                    <a:pt x="714" y="9179658"/>
                  </a:lnTo>
                  <a:lnTo>
                    <a:pt x="678" y="8632493"/>
                  </a:lnTo>
                  <a:lnTo>
                    <a:pt x="696" y="8631357"/>
                  </a:lnTo>
                  <a:close/>
                </a:path>
                <a:path w="18289270" h="10299700">
                  <a:moveTo>
                    <a:pt x="744" y="9128809"/>
                  </a:moveTo>
                  <a:lnTo>
                    <a:pt x="771" y="9179488"/>
                  </a:lnTo>
                  <a:lnTo>
                    <a:pt x="744" y="9128809"/>
                  </a:lnTo>
                  <a:close/>
                </a:path>
                <a:path w="18289270" h="10299700">
                  <a:moveTo>
                    <a:pt x="17638996" y="10293931"/>
                  </a:moveTo>
                  <a:lnTo>
                    <a:pt x="17639097" y="10294408"/>
                  </a:lnTo>
                  <a:lnTo>
                    <a:pt x="17600265" y="10294391"/>
                  </a:lnTo>
                  <a:lnTo>
                    <a:pt x="17581056" y="10293908"/>
                  </a:lnTo>
                  <a:lnTo>
                    <a:pt x="17638996" y="10293931"/>
                  </a:lnTo>
                  <a:close/>
                </a:path>
                <a:path w="18289270" h="10299700">
                  <a:moveTo>
                    <a:pt x="17676007" y="10294424"/>
                  </a:moveTo>
                  <a:lnTo>
                    <a:pt x="17676949" y="10297783"/>
                  </a:lnTo>
                  <a:lnTo>
                    <a:pt x="17666734" y="10297130"/>
                  </a:lnTo>
                  <a:lnTo>
                    <a:pt x="17666029" y="10294419"/>
                  </a:lnTo>
                  <a:lnTo>
                    <a:pt x="17676007" y="10294424"/>
                  </a:lnTo>
                  <a:close/>
                </a:path>
                <a:path w="18289270" h="10299700">
                  <a:moveTo>
                    <a:pt x="17648838" y="10293935"/>
                  </a:moveTo>
                  <a:lnTo>
                    <a:pt x="17648973" y="10294412"/>
                  </a:lnTo>
                  <a:lnTo>
                    <a:pt x="17639097" y="10294408"/>
                  </a:lnTo>
                  <a:lnTo>
                    <a:pt x="17638996" y="10293931"/>
                  </a:lnTo>
                  <a:lnTo>
                    <a:pt x="17648838" y="10293935"/>
                  </a:lnTo>
                  <a:close/>
                </a:path>
                <a:path w="18289270" h="10299700">
                  <a:moveTo>
                    <a:pt x="17628394" y="10256499"/>
                  </a:moveTo>
                  <a:lnTo>
                    <a:pt x="17638451" y="10257142"/>
                  </a:lnTo>
                  <a:lnTo>
                    <a:pt x="17648838" y="10293935"/>
                  </a:lnTo>
                  <a:lnTo>
                    <a:pt x="17638996" y="10293931"/>
                  </a:lnTo>
                  <a:lnTo>
                    <a:pt x="17636571" y="10282474"/>
                  </a:lnTo>
                  <a:lnTo>
                    <a:pt x="17628394" y="10256499"/>
                  </a:lnTo>
                  <a:close/>
                </a:path>
                <a:path w="18289270" h="10299700">
                  <a:moveTo>
                    <a:pt x="17665905" y="10293941"/>
                  </a:moveTo>
                  <a:lnTo>
                    <a:pt x="17666029" y="10294419"/>
                  </a:lnTo>
                  <a:lnTo>
                    <a:pt x="17648973" y="10294412"/>
                  </a:lnTo>
                  <a:lnTo>
                    <a:pt x="17648838" y="10293935"/>
                  </a:lnTo>
                  <a:lnTo>
                    <a:pt x="17665905" y="10293941"/>
                  </a:lnTo>
                  <a:close/>
                </a:path>
                <a:path w="18289270" h="10299700">
                  <a:moveTo>
                    <a:pt x="14383795" y="11476"/>
                  </a:moveTo>
                  <a:lnTo>
                    <a:pt x="14567588" y="70812"/>
                  </a:lnTo>
                  <a:lnTo>
                    <a:pt x="14617433" y="74000"/>
                  </a:lnTo>
                  <a:lnTo>
                    <a:pt x="14722290" y="107992"/>
                  </a:lnTo>
                  <a:lnTo>
                    <a:pt x="14958449" y="185030"/>
                  </a:lnTo>
                  <a:lnTo>
                    <a:pt x="15026031" y="207246"/>
                  </a:lnTo>
                  <a:lnTo>
                    <a:pt x="15088171" y="227747"/>
                  </a:lnTo>
                  <a:lnTo>
                    <a:pt x="15290855" y="295244"/>
                  </a:lnTo>
                  <a:lnTo>
                    <a:pt x="15336748" y="323632"/>
                  </a:lnTo>
                  <a:lnTo>
                    <a:pt x="15475326" y="370675"/>
                  </a:lnTo>
                  <a:lnTo>
                    <a:pt x="15520158" y="398995"/>
                  </a:lnTo>
                  <a:lnTo>
                    <a:pt x="15610547" y="430230"/>
                  </a:lnTo>
                  <a:lnTo>
                    <a:pt x="15654461" y="458491"/>
                  </a:lnTo>
                  <a:lnTo>
                    <a:pt x="15698855" y="474057"/>
                  </a:lnTo>
                  <a:lnTo>
                    <a:pt x="15742098" y="502275"/>
                  </a:lnTo>
                  <a:lnTo>
                    <a:pt x="15785842" y="517825"/>
                  </a:lnTo>
                  <a:lnTo>
                    <a:pt x="15822878" y="542360"/>
                  </a:lnTo>
                  <a:lnTo>
                    <a:pt x="15870477" y="574118"/>
                  </a:lnTo>
                  <a:lnTo>
                    <a:pt x="15913051" y="589567"/>
                  </a:lnTo>
                  <a:lnTo>
                    <a:pt x="15985004" y="638631"/>
                  </a:lnTo>
                  <a:lnTo>
                    <a:pt x="16018855" y="661986"/>
                  </a:lnTo>
                  <a:lnTo>
                    <a:pt x="16097370" y="716882"/>
                  </a:lnTo>
                  <a:lnTo>
                    <a:pt x="16175639" y="772739"/>
                  </a:lnTo>
                  <a:lnTo>
                    <a:pt x="16269584" y="841443"/>
                  </a:lnTo>
                  <a:lnTo>
                    <a:pt x="16343576" y="897080"/>
                  </a:lnTo>
                  <a:lnTo>
                    <a:pt x="16378977" y="937523"/>
                  </a:lnTo>
                  <a:lnTo>
                    <a:pt x="16414651" y="965257"/>
                  </a:lnTo>
                  <a:lnTo>
                    <a:pt x="16449775" y="992956"/>
                  </a:lnTo>
                  <a:lnTo>
                    <a:pt x="16483528" y="1033293"/>
                  </a:lnTo>
                  <a:lnTo>
                    <a:pt x="16516708" y="1073593"/>
                  </a:lnTo>
                  <a:lnTo>
                    <a:pt x="16555116" y="1114228"/>
                  </a:lnTo>
                  <a:lnTo>
                    <a:pt x="16591801" y="1154753"/>
                  </a:lnTo>
                  <a:lnTo>
                    <a:pt x="16626810" y="1195171"/>
                  </a:lnTo>
                  <a:lnTo>
                    <a:pt x="16660193" y="1235484"/>
                  </a:lnTo>
                  <a:lnTo>
                    <a:pt x="16691999" y="1275697"/>
                  </a:lnTo>
                  <a:lnTo>
                    <a:pt x="16722275" y="1315811"/>
                  </a:lnTo>
                  <a:lnTo>
                    <a:pt x="16751072" y="1355832"/>
                  </a:lnTo>
                  <a:lnTo>
                    <a:pt x="16777626" y="1408434"/>
                  </a:lnTo>
                  <a:lnTo>
                    <a:pt x="16803609" y="1448274"/>
                  </a:lnTo>
                  <a:lnTo>
                    <a:pt x="16828258" y="1488029"/>
                  </a:lnTo>
                  <a:lnTo>
                    <a:pt x="16851622" y="1527701"/>
                  </a:lnTo>
                  <a:lnTo>
                    <a:pt x="16872938" y="1579969"/>
                  </a:lnTo>
                  <a:lnTo>
                    <a:pt x="16893879" y="1619486"/>
                  </a:lnTo>
                  <a:lnTo>
                    <a:pt x="16913680" y="1658931"/>
                  </a:lnTo>
                  <a:lnTo>
                    <a:pt x="16931581" y="1710980"/>
                  </a:lnTo>
                  <a:lnTo>
                    <a:pt x="16949251" y="1750288"/>
                  </a:lnTo>
                  <a:lnTo>
                    <a:pt x="16965929" y="1789533"/>
                  </a:lnTo>
                  <a:lnTo>
                    <a:pt x="16980853" y="1841392"/>
                  </a:lnTo>
                  <a:lnTo>
                    <a:pt x="16995692" y="1880519"/>
                  </a:lnTo>
                  <a:lnTo>
                    <a:pt x="17008875" y="1932266"/>
                  </a:lnTo>
                  <a:lnTo>
                    <a:pt x="17022071" y="1971288"/>
                  </a:lnTo>
                  <a:lnTo>
                    <a:pt x="17033708" y="2022937"/>
                  </a:lnTo>
                  <a:lnTo>
                    <a:pt x="17045456" y="2061866"/>
                  </a:lnTo>
                  <a:lnTo>
                    <a:pt x="17055742" y="2113428"/>
                  </a:lnTo>
                  <a:lnTo>
                    <a:pt x="17066237" y="2152277"/>
                  </a:lnTo>
                  <a:lnTo>
                    <a:pt x="17075367" y="2203765"/>
                  </a:lnTo>
                  <a:lnTo>
                    <a:pt x="17083993" y="2255221"/>
                  </a:lnTo>
                  <a:lnTo>
                    <a:pt x="17092974" y="2293973"/>
                  </a:lnTo>
                  <a:lnTo>
                    <a:pt x="17100736" y="2345374"/>
                  </a:lnTo>
                  <a:lnTo>
                    <a:pt x="17108141" y="2396751"/>
                  </a:lnTo>
                  <a:lnTo>
                    <a:pt x="17116046" y="2435435"/>
                  </a:lnTo>
                  <a:lnTo>
                    <a:pt x="17122880" y="2486776"/>
                  </a:lnTo>
                  <a:lnTo>
                    <a:pt x="17129502" y="2538103"/>
                  </a:lnTo>
                  <a:lnTo>
                    <a:pt x="17135963" y="2589430"/>
                  </a:lnTo>
                  <a:lnTo>
                    <a:pt x="17143116" y="2628056"/>
                  </a:lnTo>
                  <a:lnTo>
                    <a:pt x="17155656" y="2730666"/>
                  </a:lnTo>
                  <a:lnTo>
                    <a:pt x="17161949" y="2781972"/>
                  </a:lnTo>
                  <a:lnTo>
                    <a:pt x="17167300" y="2833218"/>
                  </a:lnTo>
                  <a:lnTo>
                    <a:pt x="17173159" y="2884497"/>
                  </a:lnTo>
                  <a:lnTo>
                    <a:pt x="17179504" y="2936279"/>
                  </a:lnTo>
                  <a:lnTo>
                    <a:pt x="17186518" y="2990510"/>
                  </a:lnTo>
                  <a:lnTo>
                    <a:pt x="17192942" y="3038474"/>
                  </a:lnTo>
                  <a:lnTo>
                    <a:pt x="17207120" y="3141189"/>
                  </a:lnTo>
                  <a:lnTo>
                    <a:pt x="17216854" y="3205441"/>
                  </a:lnTo>
                  <a:lnTo>
                    <a:pt x="17228106" y="3257065"/>
                  </a:lnTo>
                  <a:lnTo>
                    <a:pt x="17239233" y="3321407"/>
                  </a:lnTo>
                  <a:lnTo>
                    <a:pt x="17251833" y="3373116"/>
                  </a:lnTo>
                  <a:lnTo>
                    <a:pt x="17264261" y="3437541"/>
                  </a:lnTo>
                  <a:lnTo>
                    <a:pt x="17278115" y="3489331"/>
                  </a:lnTo>
                  <a:lnTo>
                    <a:pt x="17292562" y="3541159"/>
                  </a:lnTo>
                  <a:lnTo>
                    <a:pt x="17307584" y="3593044"/>
                  </a:lnTo>
                  <a:lnTo>
                    <a:pt x="17323140" y="3644923"/>
                  </a:lnTo>
                  <a:lnTo>
                    <a:pt x="17340036" y="3684182"/>
                  </a:lnTo>
                  <a:lnTo>
                    <a:pt x="17356621" y="3736147"/>
                  </a:lnTo>
                  <a:lnTo>
                    <a:pt x="17373683" y="3788142"/>
                  </a:lnTo>
                  <a:lnTo>
                    <a:pt x="17392009" y="3827493"/>
                  </a:lnTo>
                  <a:lnTo>
                    <a:pt x="17409954" y="3879544"/>
                  </a:lnTo>
                  <a:lnTo>
                    <a:pt x="17429118" y="3918948"/>
                  </a:lnTo>
                  <a:lnTo>
                    <a:pt x="17448665" y="3958377"/>
                  </a:lnTo>
                  <a:lnTo>
                    <a:pt x="17467762" y="4010502"/>
                  </a:lnTo>
                  <a:lnTo>
                    <a:pt x="17488008" y="4049975"/>
                  </a:lnTo>
                  <a:lnTo>
                    <a:pt x="17508568" y="4089468"/>
                  </a:lnTo>
                  <a:lnTo>
                    <a:pt x="17529420" y="4128980"/>
                  </a:lnTo>
                  <a:lnTo>
                    <a:pt x="17550540" y="4168509"/>
                  </a:lnTo>
                  <a:lnTo>
                    <a:pt x="17571904" y="4208054"/>
                  </a:lnTo>
                  <a:lnTo>
                    <a:pt x="17592680" y="4260287"/>
                  </a:lnTo>
                  <a:lnTo>
                    <a:pt x="17614465" y="4299858"/>
                  </a:lnTo>
                  <a:lnTo>
                    <a:pt x="17622042" y="4313516"/>
                  </a:lnTo>
                  <a:lnTo>
                    <a:pt x="17749839" y="4543218"/>
                  </a:lnTo>
                  <a:lnTo>
                    <a:pt x="17768501" y="4576957"/>
                  </a:lnTo>
                  <a:lnTo>
                    <a:pt x="17789496" y="4629204"/>
                  </a:lnTo>
                  <a:lnTo>
                    <a:pt x="17832786" y="4708330"/>
                  </a:lnTo>
                  <a:lnTo>
                    <a:pt x="17853424" y="4760554"/>
                  </a:lnTo>
                  <a:lnTo>
                    <a:pt x="17874722" y="4800094"/>
                  </a:lnTo>
                  <a:lnTo>
                    <a:pt x="17895038" y="4852298"/>
                  </a:lnTo>
                  <a:lnTo>
                    <a:pt x="17915979" y="4891815"/>
                  </a:lnTo>
                  <a:lnTo>
                    <a:pt x="17935906" y="4943994"/>
                  </a:lnTo>
                  <a:lnTo>
                    <a:pt x="17955611" y="4996158"/>
                  </a:lnTo>
                  <a:lnTo>
                    <a:pt x="17975891" y="5035633"/>
                  </a:lnTo>
                  <a:lnTo>
                    <a:pt x="17995105" y="5087766"/>
                  </a:lnTo>
                  <a:lnTo>
                    <a:pt x="18013236" y="5152556"/>
                  </a:lnTo>
                  <a:lnTo>
                    <a:pt x="18031891" y="5204653"/>
                  </a:lnTo>
                  <a:lnTo>
                    <a:pt x="18050239" y="5256731"/>
                  </a:lnTo>
                  <a:lnTo>
                    <a:pt x="18064581" y="5308552"/>
                  </a:lnTo>
                  <a:lnTo>
                    <a:pt x="18077409" y="5360277"/>
                  </a:lnTo>
                  <a:lnTo>
                    <a:pt x="18089570" y="5399233"/>
                  </a:lnTo>
                  <a:lnTo>
                    <a:pt x="18099481" y="5450771"/>
                  </a:lnTo>
                  <a:lnTo>
                    <a:pt x="18107987" y="5502219"/>
                  </a:lnTo>
                  <a:lnTo>
                    <a:pt x="18115126" y="5553579"/>
                  </a:lnTo>
                  <a:lnTo>
                    <a:pt x="18120933" y="5604854"/>
                  </a:lnTo>
                  <a:lnTo>
                    <a:pt x="18126257" y="5643373"/>
                  </a:lnTo>
                  <a:lnTo>
                    <a:pt x="18129513" y="5694485"/>
                  </a:lnTo>
                  <a:lnTo>
                    <a:pt x="18131546" y="5745519"/>
                  </a:lnTo>
                  <a:lnTo>
                    <a:pt x="18132395" y="5796477"/>
                  </a:lnTo>
                  <a:lnTo>
                    <a:pt x="18132907" y="5834688"/>
                  </a:lnTo>
                  <a:lnTo>
                    <a:pt x="18131495" y="5885501"/>
                  </a:lnTo>
                  <a:lnTo>
                    <a:pt x="18129630" y="5923560"/>
                  </a:lnTo>
                  <a:lnTo>
                    <a:pt x="18125483" y="5986924"/>
                  </a:lnTo>
                  <a:lnTo>
                    <a:pt x="18121766" y="6024864"/>
                  </a:lnTo>
                  <a:lnTo>
                    <a:pt x="18116272" y="6075417"/>
                  </a:lnTo>
                  <a:lnTo>
                    <a:pt x="18109848" y="6125910"/>
                  </a:lnTo>
                  <a:lnTo>
                    <a:pt x="18102532" y="6176346"/>
                  </a:lnTo>
                  <a:lnTo>
                    <a:pt x="18095171" y="6214052"/>
                  </a:lnTo>
                  <a:lnTo>
                    <a:pt x="18086179" y="6264381"/>
                  </a:lnTo>
                  <a:lnTo>
                    <a:pt x="18076403" y="6314660"/>
                  </a:lnTo>
                  <a:lnTo>
                    <a:pt x="18065881" y="6364890"/>
                  </a:lnTo>
                  <a:lnTo>
                    <a:pt x="18055459" y="6402401"/>
                  </a:lnTo>
                  <a:lnTo>
                    <a:pt x="18043553" y="6452544"/>
                  </a:lnTo>
                  <a:lnTo>
                    <a:pt x="18031010" y="6502645"/>
                  </a:lnTo>
                  <a:lnTo>
                    <a:pt x="18017865" y="6552708"/>
                  </a:lnTo>
                  <a:lnTo>
                    <a:pt x="18004968" y="6590061"/>
                  </a:lnTo>
                  <a:lnTo>
                    <a:pt x="17990732" y="6640054"/>
                  </a:lnTo>
                  <a:lnTo>
                    <a:pt x="17976005" y="6690016"/>
                  </a:lnTo>
                  <a:lnTo>
                    <a:pt x="17960823" y="6739948"/>
                  </a:lnTo>
                  <a:lnTo>
                    <a:pt x="17946034" y="6777180"/>
                  </a:lnTo>
                  <a:lnTo>
                    <a:pt x="17930052" y="6827061"/>
                  </a:lnTo>
                  <a:lnTo>
                    <a:pt x="17913725" y="6876921"/>
                  </a:lnTo>
                  <a:lnTo>
                    <a:pt x="17897090" y="6926760"/>
                  </a:lnTo>
                  <a:lnTo>
                    <a:pt x="17880183" y="6976583"/>
                  </a:lnTo>
                  <a:lnTo>
                    <a:pt x="17863040" y="7026390"/>
                  </a:lnTo>
                  <a:lnTo>
                    <a:pt x="17846508" y="7063510"/>
                  </a:lnTo>
                  <a:lnTo>
                    <a:pt x="17829004" y="7113294"/>
                  </a:lnTo>
                  <a:lnTo>
                    <a:pt x="17811373" y="7163070"/>
                  </a:lnTo>
                  <a:lnTo>
                    <a:pt x="17775880" y="7262607"/>
                  </a:lnTo>
                  <a:lnTo>
                    <a:pt x="17741861" y="7349513"/>
                  </a:lnTo>
                  <a:lnTo>
                    <a:pt x="17724466" y="7399304"/>
                  </a:lnTo>
                  <a:lnTo>
                    <a:pt x="17707128" y="7449098"/>
                  </a:lnTo>
                  <a:lnTo>
                    <a:pt x="17690692" y="7486225"/>
                  </a:lnTo>
                  <a:lnTo>
                    <a:pt x="17673569" y="7536033"/>
                  </a:lnTo>
                  <a:lnTo>
                    <a:pt x="17656603" y="7585852"/>
                  </a:lnTo>
                  <a:lnTo>
                    <a:pt x="17639266" y="7637377"/>
                  </a:lnTo>
                  <a:lnTo>
                    <a:pt x="17623278" y="7685528"/>
                  </a:lnTo>
                  <a:lnTo>
                    <a:pt x="17607795" y="7722715"/>
                  </a:lnTo>
                  <a:lnTo>
                    <a:pt x="17591792" y="7772595"/>
                  </a:lnTo>
                  <a:lnTo>
                    <a:pt x="17576112" y="7822496"/>
                  </a:lnTo>
                  <a:lnTo>
                    <a:pt x="17560790" y="7872419"/>
                  </a:lnTo>
                  <a:lnTo>
                    <a:pt x="17545859" y="7922368"/>
                  </a:lnTo>
                  <a:lnTo>
                    <a:pt x="17531351" y="7972344"/>
                  </a:lnTo>
                  <a:lnTo>
                    <a:pt x="17517300" y="8022349"/>
                  </a:lnTo>
                  <a:lnTo>
                    <a:pt x="17504551" y="8059711"/>
                  </a:lnTo>
                  <a:lnTo>
                    <a:pt x="17491515" y="8109781"/>
                  </a:lnTo>
                  <a:lnTo>
                    <a:pt x="17479035" y="8159886"/>
                  </a:lnTo>
                  <a:lnTo>
                    <a:pt x="17467146" y="8210030"/>
                  </a:lnTo>
                  <a:lnTo>
                    <a:pt x="17455881" y="8260213"/>
                  </a:lnTo>
                  <a:lnTo>
                    <a:pt x="17445272" y="8310438"/>
                  </a:lnTo>
                  <a:lnTo>
                    <a:pt x="17435354" y="8360707"/>
                  </a:lnTo>
                  <a:lnTo>
                    <a:pt x="17426160" y="8411023"/>
                  </a:lnTo>
                  <a:lnTo>
                    <a:pt x="17417722" y="8461387"/>
                  </a:lnTo>
                  <a:lnTo>
                    <a:pt x="17410074" y="8511802"/>
                  </a:lnTo>
                  <a:lnTo>
                    <a:pt x="17403250" y="8562269"/>
                  </a:lnTo>
                  <a:lnTo>
                    <a:pt x="17397283" y="8612791"/>
                  </a:lnTo>
                  <a:lnTo>
                    <a:pt x="17392206" y="8663370"/>
                  </a:lnTo>
                  <a:lnTo>
                    <a:pt x="17388053" y="8714008"/>
                  </a:lnTo>
                  <a:lnTo>
                    <a:pt x="17384856" y="8764708"/>
                  </a:lnTo>
                  <a:lnTo>
                    <a:pt x="17382649" y="8815470"/>
                  </a:lnTo>
                  <a:lnTo>
                    <a:pt x="17381466" y="8866298"/>
                  </a:lnTo>
                  <a:lnTo>
                    <a:pt x="17380528" y="8929868"/>
                  </a:lnTo>
                  <a:lnTo>
                    <a:pt x="17381491" y="8980834"/>
                  </a:lnTo>
                  <a:lnTo>
                    <a:pt x="17383578" y="9031871"/>
                  </a:lnTo>
                  <a:lnTo>
                    <a:pt x="17386821" y="9082982"/>
                  </a:lnTo>
                  <a:lnTo>
                    <a:pt x="17389921" y="9134085"/>
                  </a:lnTo>
                  <a:lnTo>
                    <a:pt x="17394555" y="9172559"/>
                  </a:lnTo>
                  <a:lnTo>
                    <a:pt x="17399119" y="9223755"/>
                  </a:lnTo>
                  <a:lnTo>
                    <a:pt x="17405251" y="9262325"/>
                  </a:lnTo>
                  <a:lnTo>
                    <a:pt x="17411348" y="9313619"/>
                  </a:lnTo>
                  <a:lnTo>
                    <a:pt x="17419048" y="9352289"/>
                  </a:lnTo>
                  <a:lnTo>
                    <a:pt x="17426750" y="9403686"/>
                  </a:lnTo>
                  <a:lnTo>
                    <a:pt x="17435280" y="9455135"/>
                  </a:lnTo>
                  <a:lnTo>
                    <a:pt x="17444657" y="9506639"/>
                  </a:lnTo>
                  <a:lnTo>
                    <a:pt x="17454898" y="9558198"/>
                  </a:lnTo>
                  <a:lnTo>
                    <a:pt x="17466832" y="9597139"/>
                  </a:lnTo>
                  <a:lnTo>
                    <a:pt x="17478856" y="9648812"/>
                  </a:lnTo>
                  <a:lnTo>
                    <a:pt x="17490986" y="9713218"/>
                  </a:lnTo>
                  <a:lnTo>
                    <a:pt x="17504863" y="9765010"/>
                  </a:lnTo>
                  <a:lnTo>
                    <a:pt x="17519693" y="9816862"/>
                  </a:lnTo>
                  <a:lnTo>
                    <a:pt x="17535494" y="9868777"/>
                  </a:lnTo>
                  <a:lnTo>
                    <a:pt x="17552283" y="9920755"/>
                  </a:lnTo>
                  <a:lnTo>
                    <a:pt x="17565315" y="9972492"/>
                  </a:lnTo>
                  <a:lnTo>
                    <a:pt x="17578842" y="10024262"/>
                  </a:lnTo>
                  <a:lnTo>
                    <a:pt x="17593586" y="10063383"/>
                  </a:lnTo>
                  <a:lnTo>
                    <a:pt x="17607840" y="10115198"/>
                  </a:lnTo>
                  <a:lnTo>
                    <a:pt x="17623137" y="10154355"/>
                  </a:lnTo>
                  <a:lnTo>
                    <a:pt x="17637769" y="10206195"/>
                  </a:lnTo>
                  <a:lnTo>
                    <a:pt x="17653269" y="10245364"/>
                  </a:lnTo>
                  <a:lnTo>
                    <a:pt x="17665905" y="10293941"/>
                  </a:lnTo>
                  <a:lnTo>
                    <a:pt x="17648838" y="10293935"/>
                  </a:lnTo>
                  <a:lnTo>
                    <a:pt x="17634793" y="10244182"/>
                  </a:lnTo>
                  <a:lnTo>
                    <a:pt x="17619772" y="10205043"/>
                  </a:lnTo>
                  <a:lnTo>
                    <a:pt x="17605562" y="10153231"/>
                  </a:lnTo>
                  <a:lnTo>
                    <a:pt x="17562121" y="10010466"/>
                  </a:lnTo>
                  <a:lnTo>
                    <a:pt x="17547100" y="9971327"/>
                  </a:lnTo>
                  <a:lnTo>
                    <a:pt x="17532891" y="9919514"/>
                  </a:lnTo>
                  <a:lnTo>
                    <a:pt x="17516101" y="9867536"/>
                  </a:lnTo>
                  <a:lnTo>
                    <a:pt x="17501111" y="9802948"/>
                  </a:lnTo>
                  <a:lnTo>
                    <a:pt x="17485936" y="9749807"/>
                  </a:lnTo>
                  <a:lnTo>
                    <a:pt x="17472404" y="9699303"/>
                  </a:lnTo>
                  <a:lnTo>
                    <a:pt x="17459463" y="9647572"/>
                  </a:lnTo>
                  <a:lnTo>
                    <a:pt x="17447440" y="9595899"/>
                  </a:lnTo>
                  <a:lnTo>
                    <a:pt x="17436316" y="9544283"/>
                  </a:lnTo>
                  <a:lnTo>
                    <a:pt x="17426075" y="9492724"/>
                  </a:lnTo>
                  <a:lnTo>
                    <a:pt x="17416698" y="9441221"/>
                  </a:lnTo>
                  <a:lnTo>
                    <a:pt x="17407357" y="9402445"/>
                  </a:lnTo>
                  <a:lnTo>
                    <a:pt x="17399656" y="9351049"/>
                  </a:lnTo>
                  <a:lnTo>
                    <a:pt x="17392765" y="9299704"/>
                  </a:lnTo>
                  <a:lnTo>
                    <a:pt x="17385858" y="9261084"/>
                  </a:lnTo>
                  <a:lnTo>
                    <a:pt x="17380457" y="9208941"/>
                  </a:lnTo>
                  <a:lnTo>
                    <a:pt x="17375940" y="9158363"/>
                  </a:lnTo>
                  <a:lnTo>
                    <a:pt x="17371327" y="9119965"/>
                  </a:lnTo>
                  <a:lnTo>
                    <a:pt x="17368239" y="9069068"/>
                  </a:lnTo>
                  <a:lnTo>
                    <a:pt x="17364985" y="9017956"/>
                  </a:lnTo>
                  <a:lnTo>
                    <a:pt x="17362869" y="8966916"/>
                  </a:lnTo>
                  <a:lnTo>
                    <a:pt x="17361858" y="8915948"/>
                  </a:lnTo>
                  <a:lnTo>
                    <a:pt x="17361921" y="8865048"/>
                  </a:lnTo>
                  <a:lnTo>
                    <a:pt x="17363026" y="8814215"/>
                  </a:lnTo>
                  <a:lnTo>
                    <a:pt x="17364084" y="8788831"/>
                  </a:lnTo>
                  <a:lnTo>
                    <a:pt x="17373859" y="8789456"/>
                  </a:lnTo>
                  <a:lnTo>
                    <a:pt x="17375891" y="8751408"/>
                  </a:lnTo>
                  <a:lnTo>
                    <a:pt x="17378414" y="8713392"/>
                  </a:lnTo>
                  <a:lnTo>
                    <a:pt x="17384903" y="8637451"/>
                  </a:lnTo>
                  <a:lnTo>
                    <a:pt x="17390462" y="8586903"/>
                  </a:lnTo>
                  <a:lnTo>
                    <a:pt x="17396902" y="8536411"/>
                  </a:lnTo>
                  <a:lnTo>
                    <a:pt x="17404192" y="8485974"/>
                  </a:lnTo>
                  <a:lnTo>
                    <a:pt x="17412297" y="8435588"/>
                  </a:lnTo>
                  <a:lnTo>
                    <a:pt x="17421183" y="8385253"/>
                  </a:lnTo>
                  <a:lnTo>
                    <a:pt x="17430817" y="8334965"/>
                  </a:lnTo>
                  <a:lnTo>
                    <a:pt x="17441165" y="8284723"/>
                  </a:lnTo>
                  <a:lnTo>
                    <a:pt x="17452193" y="8234525"/>
                  </a:lnTo>
                  <a:lnTo>
                    <a:pt x="17463868" y="8184368"/>
                  </a:lnTo>
                  <a:lnTo>
                    <a:pt x="17476157" y="8134250"/>
                  </a:lnTo>
                  <a:lnTo>
                    <a:pt x="17489025" y="8084170"/>
                  </a:lnTo>
                  <a:lnTo>
                    <a:pt x="17502439" y="8034124"/>
                  </a:lnTo>
                  <a:lnTo>
                    <a:pt x="17516365" y="7984111"/>
                  </a:lnTo>
                  <a:lnTo>
                    <a:pt x="17530769" y="7934129"/>
                  </a:lnTo>
                  <a:lnTo>
                    <a:pt x="17545619" y="7884175"/>
                  </a:lnTo>
                  <a:lnTo>
                    <a:pt x="17560879" y="7834247"/>
                  </a:lnTo>
                  <a:lnTo>
                    <a:pt x="17575706" y="7797018"/>
                  </a:lnTo>
                  <a:lnTo>
                    <a:pt x="17591689" y="7747137"/>
                  </a:lnTo>
                  <a:lnTo>
                    <a:pt x="17608265" y="7696419"/>
                  </a:lnTo>
                  <a:lnTo>
                    <a:pt x="17624676" y="7647056"/>
                  </a:lnTo>
                  <a:lnTo>
                    <a:pt x="17641361" y="7597603"/>
                  </a:lnTo>
                  <a:lnTo>
                    <a:pt x="17658383" y="7547788"/>
                  </a:lnTo>
                  <a:lnTo>
                    <a:pt x="17674768" y="7510658"/>
                  </a:lnTo>
                  <a:lnTo>
                    <a:pt x="17692107" y="7460863"/>
                  </a:lnTo>
                  <a:lnTo>
                    <a:pt x="17709554" y="7411076"/>
                  </a:lnTo>
                  <a:lnTo>
                    <a:pt x="17727075" y="7361293"/>
                  </a:lnTo>
                  <a:lnTo>
                    <a:pt x="17744638" y="7311512"/>
                  </a:lnTo>
                  <a:lnTo>
                    <a:pt x="17761397" y="7274407"/>
                  </a:lnTo>
                  <a:lnTo>
                    <a:pt x="17777681" y="7224545"/>
                  </a:lnTo>
                  <a:lnTo>
                    <a:pt x="17795380" y="7174773"/>
                  </a:lnTo>
                  <a:lnTo>
                    <a:pt x="17812190" y="7137671"/>
                  </a:lnTo>
                  <a:lnTo>
                    <a:pt x="17829699" y="7087887"/>
                  </a:lnTo>
                  <a:lnTo>
                    <a:pt x="17847479" y="7036875"/>
                  </a:lnTo>
                  <a:lnTo>
                    <a:pt x="17860905" y="7000801"/>
                  </a:lnTo>
                  <a:lnTo>
                    <a:pt x="17879147" y="6951065"/>
                  </a:lnTo>
                  <a:lnTo>
                    <a:pt x="17897892" y="6888634"/>
                  </a:lnTo>
                  <a:lnTo>
                    <a:pt x="17888575" y="6888038"/>
                  </a:lnTo>
                  <a:lnTo>
                    <a:pt x="17896959" y="6863122"/>
                  </a:lnTo>
                  <a:lnTo>
                    <a:pt x="17912583" y="6825944"/>
                  </a:lnTo>
                  <a:lnTo>
                    <a:pt x="17928651" y="6776068"/>
                  </a:lnTo>
                  <a:lnTo>
                    <a:pt x="17944316" y="6726166"/>
                  </a:lnTo>
                  <a:lnTo>
                    <a:pt x="17959543" y="6676237"/>
                  </a:lnTo>
                  <a:lnTo>
                    <a:pt x="17974349" y="6626130"/>
                  </a:lnTo>
                  <a:lnTo>
                    <a:pt x="17987730" y="6588958"/>
                  </a:lnTo>
                  <a:lnTo>
                    <a:pt x="18001430" y="6538931"/>
                  </a:lnTo>
                  <a:lnTo>
                    <a:pt x="18014551" y="6488866"/>
                  </a:lnTo>
                  <a:lnTo>
                    <a:pt x="18027057" y="6438762"/>
                  </a:lnTo>
                  <a:lnTo>
                    <a:pt x="18038102" y="6401291"/>
                  </a:lnTo>
                  <a:lnTo>
                    <a:pt x="18049272" y="6351102"/>
                  </a:lnTo>
                  <a:lnTo>
                    <a:pt x="18059722" y="6300866"/>
                  </a:lnTo>
                  <a:lnTo>
                    <a:pt x="18069415" y="6250583"/>
                  </a:lnTo>
                  <a:lnTo>
                    <a:pt x="18077506" y="6212922"/>
                  </a:lnTo>
                  <a:lnTo>
                    <a:pt x="18085658" y="6161992"/>
                  </a:lnTo>
                  <a:lnTo>
                    <a:pt x="18092793" y="6112093"/>
                  </a:lnTo>
                  <a:lnTo>
                    <a:pt x="18098297" y="6074267"/>
                  </a:lnTo>
                  <a:lnTo>
                    <a:pt x="18103679" y="6023707"/>
                  </a:lnTo>
                  <a:lnTo>
                    <a:pt x="18108093" y="5973086"/>
                  </a:lnTo>
                  <a:lnTo>
                    <a:pt x="18111504" y="5922400"/>
                  </a:lnTo>
                  <a:lnTo>
                    <a:pt x="18113065" y="5884322"/>
                  </a:lnTo>
                  <a:lnTo>
                    <a:pt x="18114362" y="5833501"/>
                  </a:lnTo>
                  <a:lnTo>
                    <a:pt x="18114550" y="5782610"/>
                  </a:lnTo>
                  <a:lnTo>
                    <a:pt x="18112782" y="5744319"/>
                  </a:lnTo>
                  <a:lnTo>
                    <a:pt x="18110645" y="5693278"/>
                  </a:lnTo>
                  <a:lnTo>
                    <a:pt x="18107292" y="5642160"/>
                  </a:lnTo>
                  <a:lnTo>
                    <a:pt x="18102688" y="5590961"/>
                  </a:lnTo>
                  <a:lnTo>
                    <a:pt x="18095987" y="5552355"/>
                  </a:lnTo>
                  <a:lnTo>
                    <a:pt x="18088776" y="5500990"/>
                  </a:lnTo>
                  <a:lnTo>
                    <a:pt x="18080207" y="5449538"/>
                  </a:lnTo>
                  <a:lnTo>
                    <a:pt x="18070246" y="5397997"/>
                  </a:lnTo>
                  <a:lnTo>
                    <a:pt x="18058047" y="5359038"/>
                  </a:lnTo>
                  <a:lnTo>
                    <a:pt x="18045196" y="5307312"/>
                  </a:lnTo>
                  <a:lnTo>
                    <a:pt x="18030847" y="5255490"/>
                  </a:lnTo>
                  <a:lnTo>
                    <a:pt x="18013186" y="5203457"/>
                  </a:lnTo>
                  <a:lnTo>
                    <a:pt x="17995075" y="5151394"/>
                  </a:lnTo>
                  <a:lnTo>
                    <a:pt x="17976549" y="5099305"/>
                  </a:lnTo>
                  <a:lnTo>
                    <a:pt x="17957641" y="5047192"/>
                  </a:lnTo>
                  <a:lnTo>
                    <a:pt x="17938385" y="4995056"/>
                  </a:lnTo>
                  <a:lnTo>
                    <a:pt x="17918815" y="4942900"/>
                  </a:lnTo>
                  <a:lnTo>
                    <a:pt x="17898966" y="4890727"/>
                  </a:lnTo>
                  <a:lnTo>
                    <a:pt x="17878060" y="4851211"/>
                  </a:lnTo>
                  <a:lnTo>
                    <a:pt x="17857752" y="4799009"/>
                  </a:lnTo>
                  <a:lnTo>
                    <a:pt x="17815015" y="4719919"/>
                  </a:lnTo>
                  <a:lnTo>
                    <a:pt x="17794275" y="4667688"/>
                  </a:lnTo>
                  <a:lnTo>
                    <a:pt x="17729301" y="4548998"/>
                  </a:lnTo>
                  <a:lnTo>
                    <a:pt x="17708459" y="4496761"/>
                  </a:lnTo>
                  <a:lnTo>
                    <a:pt x="17686865" y="4457201"/>
                  </a:lnTo>
                  <a:lnTo>
                    <a:pt x="17643993" y="4378103"/>
                  </a:lnTo>
                  <a:lnTo>
                    <a:pt x="17607497" y="4312586"/>
                  </a:lnTo>
                  <a:lnTo>
                    <a:pt x="17578135" y="4259356"/>
                  </a:lnTo>
                  <a:lnTo>
                    <a:pt x="17556549" y="4219797"/>
                  </a:lnTo>
                  <a:lnTo>
                    <a:pt x="17535184" y="4180253"/>
                  </a:lnTo>
                  <a:lnTo>
                    <a:pt x="17514875" y="4128050"/>
                  </a:lnTo>
                  <a:lnTo>
                    <a:pt x="17494024" y="4088538"/>
                  </a:lnTo>
                  <a:lnTo>
                    <a:pt x="17473463" y="4049045"/>
                  </a:lnTo>
                  <a:lnTo>
                    <a:pt x="17453218" y="4009572"/>
                  </a:lnTo>
                  <a:lnTo>
                    <a:pt x="17434120" y="3957446"/>
                  </a:lnTo>
                  <a:lnTo>
                    <a:pt x="17414573" y="3918018"/>
                  </a:lnTo>
                  <a:lnTo>
                    <a:pt x="17395409" y="3878614"/>
                  </a:lnTo>
                  <a:lnTo>
                    <a:pt x="17377464" y="3826562"/>
                  </a:lnTo>
                  <a:lnTo>
                    <a:pt x="17359138" y="3787212"/>
                  </a:lnTo>
                  <a:lnTo>
                    <a:pt x="17342032" y="3735115"/>
                  </a:lnTo>
                  <a:lnTo>
                    <a:pt x="17324681" y="3695926"/>
                  </a:lnTo>
                  <a:lnTo>
                    <a:pt x="17308595" y="3643993"/>
                  </a:lnTo>
                  <a:lnTo>
                    <a:pt x="17293033" y="3592093"/>
                  </a:lnTo>
                  <a:lnTo>
                    <a:pt x="17278017" y="3540229"/>
                  </a:lnTo>
                  <a:lnTo>
                    <a:pt x="17263570" y="3488401"/>
                  </a:lnTo>
                  <a:lnTo>
                    <a:pt x="17249716" y="3436611"/>
                  </a:lnTo>
                  <a:lnTo>
                    <a:pt x="17237288" y="3372186"/>
                  </a:lnTo>
                  <a:lnTo>
                    <a:pt x="17224682" y="3320436"/>
                  </a:lnTo>
                  <a:lnTo>
                    <a:pt x="17213561" y="3256134"/>
                  </a:lnTo>
                  <a:lnTo>
                    <a:pt x="17202309" y="3204511"/>
                  </a:lnTo>
                  <a:lnTo>
                    <a:pt x="17192575" y="3140258"/>
                  </a:lnTo>
                  <a:lnTo>
                    <a:pt x="17178320" y="3036969"/>
                  </a:lnTo>
                  <a:lnTo>
                    <a:pt x="17171520" y="2986200"/>
                  </a:lnTo>
                  <a:lnTo>
                    <a:pt x="17164898" y="2934872"/>
                  </a:lnTo>
                  <a:lnTo>
                    <a:pt x="17158614" y="2883566"/>
                  </a:lnTo>
                  <a:lnTo>
                    <a:pt x="17152755" y="2832288"/>
                  </a:lnTo>
                  <a:lnTo>
                    <a:pt x="17147404" y="2781042"/>
                  </a:lnTo>
                  <a:lnTo>
                    <a:pt x="17135575" y="2678470"/>
                  </a:lnTo>
                  <a:lnTo>
                    <a:pt x="17129631" y="2627193"/>
                  </a:lnTo>
                  <a:lnTo>
                    <a:pt x="17122792" y="2588578"/>
                  </a:lnTo>
                  <a:lnTo>
                    <a:pt x="17116630" y="2537280"/>
                  </a:lnTo>
                  <a:lnTo>
                    <a:pt x="17110288" y="2485970"/>
                  </a:lnTo>
                  <a:lnTo>
                    <a:pt x="17103717" y="2434646"/>
                  </a:lnTo>
                  <a:lnTo>
                    <a:pt x="17096058" y="2395978"/>
                  </a:lnTo>
                  <a:lnTo>
                    <a:pt x="17088885" y="2344615"/>
                  </a:lnTo>
                  <a:lnTo>
                    <a:pt x="17081337" y="2293229"/>
                  </a:lnTo>
                  <a:lnTo>
                    <a:pt x="17072557" y="2254489"/>
                  </a:lnTo>
                  <a:lnTo>
                    <a:pt x="17064117" y="2203045"/>
                  </a:lnTo>
                  <a:lnTo>
                    <a:pt x="17054349" y="2164243"/>
                  </a:lnTo>
                  <a:lnTo>
                    <a:pt x="17044824" y="2112729"/>
                  </a:lnTo>
                  <a:lnTo>
                    <a:pt x="17033873" y="2073851"/>
                  </a:lnTo>
                  <a:lnTo>
                    <a:pt x="17023070" y="2022256"/>
                  </a:lnTo>
                  <a:lnTo>
                    <a:pt x="17010745" y="1983290"/>
                  </a:lnTo>
                  <a:lnTo>
                    <a:pt x="16998471" y="1931601"/>
                  </a:lnTo>
                  <a:lnTo>
                    <a:pt x="16984579" y="1892534"/>
                  </a:lnTo>
                  <a:lnTo>
                    <a:pt x="16970641" y="1840738"/>
                  </a:lnTo>
                  <a:lnTo>
                    <a:pt x="16954987" y="1801559"/>
                  </a:lnTo>
                  <a:lnTo>
                    <a:pt x="16939192" y="1749645"/>
                  </a:lnTo>
                  <a:lnTo>
                    <a:pt x="16921586" y="1710341"/>
                  </a:lnTo>
                  <a:lnTo>
                    <a:pt x="16902930" y="1670969"/>
                  </a:lnTo>
                  <a:lnTo>
                    <a:pt x="16883988" y="1618854"/>
                  </a:lnTo>
                  <a:lnTo>
                    <a:pt x="16863089" y="1579339"/>
                  </a:lnTo>
                  <a:lnTo>
                    <a:pt x="16840996" y="1539748"/>
                  </a:lnTo>
                  <a:lnTo>
                    <a:pt x="16817662" y="1500077"/>
                  </a:lnTo>
                  <a:lnTo>
                    <a:pt x="16793848" y="1447650"/>
                  </a:lnTo>
                  <a:lnTo>
                    <a:pt x="16767884" y="1407811"/>
                  </a:lnTo>
                  <a:lnTo>
                    <a:pt x="16740534" y="1367883"/>
                  </a:lnTo>
                  <a:lnTo>
                    <a:pt x="16711749" y="1327864"/>
                  </a:lnTo>
                  <a:lnTo>
                    <a:pt x="16681480" y="1287750"/>
                  </a:lnTo>
                  <a:lnTo>
                    <a:pt x="16649571" y="1247406"/>
                  </a:lnTo>
                  <a:lnTo>
                    <a:pt x="16616300" y="1207224"/>
                  </a:lnTo>
                  <a:lnTo>
                    <a:pt x="16582103" y="1154133"/>
                  </a:lnTo>
                  <a:lnTo>
                    <a:pt x="16545419" y="1113608"/>
                  </a:lnTo>
                  <a:lnTo>
                    <a:pt x="16507011" y="1072973"/>
                  </a:lnTo>
                  <a:lnTo>
                    <a:pt x="16473276" y="1045363"/>
                  </a:lnTo>
                  <a:lnTo>
                    <a:pt x="16439769" y="1005042"/>
                  </a:lnTo>
                  <a:lnTo>
                    <a:pt x="16404882" y="977358"/>
                  </a:lnTo>
                  <a:lnTo>
                    <a:pt x="16370247" y="936964"/>
                  </a:lnTo>
                  <a:lnTo>
                    <a:pt x="16297727" y="881421"/>
                  </a:lnTo>
                  <a:lnTo>
                    <a:pt x="16223115" y="825744"/>
                  </a:lnTo>
                  <a:lnTo>
                    <a:pt x="16185865" y="785183"/>
                  </a:lnTo>
                  <a:lnTo>
                    <a:pt x="16166995" y="771518"/>
                  </a:lnTo>
                  <a:lnTo>
                    <a:pt x="16108290" y="729317"/>
                  </a:lnTo>
                  <a:lnTo>
                    <a:pt x="16067990" y="714013"/>
                  </a:lnTo>
                  <a:lnTo>
                    <a:pt x="15990837" y="660172"/>
                  </a:lnTo>
                  <a:lnTo>
                    <a:pt x="15952556" y="633828"/>
                  </a:lnTo>
                  <a:lnTo>
                    <a:pt x="15905625" y="601818"/>
                  </a:lnTo>
                  <a:lnTo>
                    <a:pt x="15863180" y="586377"/>
                  </a:lnTo>
                  <a:lnTo>
                    <a:pt x="15821152" y="558236"/>
                  </a:lnTo>
                  <a:lnTo>
                    <a:pt x="15778742" y="530071"/>
                  </a:lnTo>
                  <a:lnTo>
                    <a:pt x="15735151" y="514557"/>
                  </a:lnTo>
                  <a:lnTo>
                    <a:pt x="15692012" y="486345"/>
                  </a:lnTo>
                  <a:lnTo>
                    <a:pt x="15647716" y="470785"/>
                  </a:lnTo>
                  <a:lnTo>
                    <a:pt x="15603896" y="442530"/>
                  </a:lnTo>
                  <a:lnTo>
                    <a:pt x="15513676" y="411307"/>
                  </a:lnTo>
                  <a:lnTo>
                    <a:pt x="15468922" y="382992"/>
                  </a:lnTo>
                  <a:lnTo>
                    <a:pt x="15330546" y="335961"/>
                  </a:lnTo>
                  <a:lnTo>
                    <a:pt x="15284710" y="307577"/>
                  </a:lnTo>
                  <a:lnTo>
                    <a:pt x="15061481" y="233234"/>
                  </a:lnTo>
                  <a:lnTo>
                    <a:pt x="14952102" y="197218"/>
                  </a:lnTo>
                  <a:lnTo>
                    <a:pt x="14904358" y="181569"/>
                  </a:lnTo>
                  <a:lnTo>
                    <a:pt x="14660674" y="102218"/>
                  </a:lnTo>
                  <a:lnTo>
                    <a:pt x="14610915" y="99035"/>
                  </a:lnTo>
                  <a:lnTo>
                    <a:pt x="14528622" y="72423"/>
                  </a:lnTo>
                  <a:lnTo>
                    <a:pt x="14365269" y="19691"/>
                  </a:lnTo>
                  <a:lnTo>
                    <a:pt x="14315229" y="16490"/>
                  </a:lnTo>
                  <a:lnTo>
                    <a:pt x="14307616" y="11456"/>
                  </a:lnTo>
                  <a:lnTo>
                    <a:pt x="14383795" y="11476"/>
                  </a:lnTo>
                  <a:close/>
                </a:path>
                <a:path w="18289270" h="10299700">
                  <a:moveTo>
                    <a:pt x="17675873" y="10293945"/>
                  </a:moveTo>
                  <a:lnTo>
                    <a:pt x="17676007" y="10294424"/>
                  </a:lnTo>
                  <a:lnTo>
                    <a:pt x="17666029" y="10294419"/>
                  </a:lnTo>
                  <a:lnTo>
                    <a:pt x="17665905" y="10293941"/>
                  </a:lnTo>
                  <a:lnTo>
                    <a:pt x="17675873" y="10293945"/>
                  </a:lnTo>
                  <a:close/>
                </a:path>
                <a:path w="18289270" h="10299700">
                  <a:moveTo>
                    <a:pt x="17656636" y="10258306"/>
                  </a:moveTo>
                  <a:lnTo>
                    <a:pt x="17665549" y="10258876"/>
                  </a:lnTo>
                  <a:lnTo>
                    <a:pt x="17669682" y="10271866"/>
                  </a:lnTo>
                  <a:lnTo>
                    <a:pt x="17675873" y="10293945"/>
                  </a:lnTo>
                  <a:lnTo>
                    <a:pt x="17665905" y="10293941"/>
                  </a:lnTo>
                  <a:lnTo>
                    <a:pt x="17656636" y="10258306"/>
                  </a:lnTo>
                  <a:close/>
                </a:path>
                <a:path w="18289270" h="10299700">
                  <a:moveTo>
                    <a:pt x="17958639" y="10294059"/>
                  </a:moveTo>
                  <a:lnTo>
                    <a:pt x="17923043" y="10294529"/>
                  </a:lnTo>
                  <a:lnTo>
                    <a:pt x="17676007" y="10294424"/>
                  </a:lnTo>
                  <a:lnTo>
                    <a:pt x="17675873" y="10293945"/>
                  </a:lnTo>
                  <a:lnTo>
                    <a:pt x="17958639" y="10294059"/>
                  </a:lnTo>
                  <a:close/>
                </a:path>
                <a:path w="18289270" h="10299700">
                  <a:moveTo>
                    <a:pt x="18287996" y="6913726"/>
                  </a:moveTo>
                  <a:lnTo>
                    <a:pt x="18287994" y="6926316"/>
                  </a:lnTo>
                  <a:lnTo>
                    <a:pt x="18255659" y="6988410"/>
                  </a:lnTo>
                  <a:lnTo>
                    <a:pt x="18214160" y="7074304"/>
                  </a:lnTo>
                  <a:lnTo>
                    <a:pt x="18171644" y="7173392"/>
                  </a:lnTo>
                  <a:lnTo>
                    <a:pt x="18151289" y="7210267"/>
                  </a:lnTo>
                  <a:lnTo>
                    <a:pt x="18130225" y="7259824"/>
                  </a:lnTo>
                  <a:lnTo>
                    <a:pt x="18110104" y="7296714"/>
                  </a:lnTo>
                  <a:lnTo>
                    <a:pt x="18089334" y="7346290"/>
                  </a:lnTo>
                  <a:lnTo>
                    <a:pt x="18068757" y="7395877"/>
                  </a:lnTo>
                  <a:lnTo>
                    <a:pt x="18048402" y="7445479"/>
                  </a:lnTo>
                  <a:lnTo>
                    <a:pt x="18029111" y="7482423"/>
                  </a:lnTo>
                  <a:lnTo>
                    <a:pt x="18009292" y="7532058"/>
                  </a:lnTo>
                  <a:lnTo>
                    <a:pt x="17989786" y="7581714"/>
                  </a:lnTo>
                  <a:lnTo>
                    <a:pt x="17971435" y="7618718"/>
                  </a:lnTo>
                  <a:lnTo>
                    <a:pt x="17952646" y="7668420"/>
                  </a:lnTo>
                  <a:lnTo>
                    <a:pt x="17934262" y="7718148"/>
                  </a:lnTo>
                  <a:lnTo>
                    <a:pt x="17916312" y="7767904"/>
                  </a:lnTo>
                  <a:lnTo>
                    <a:pt x="17899637" y="7805015"/>
                  </a:lnTo>
                  <a:lnTo>
                    <a:pt x="17882646" y="7854832"/>
                  </a:lnTo>
                  <a:lnTo>
                    <a:pt x="17866180" y="7904682"/>
                  </a:lnTo>
                  <a:lnTo>
                    <a:pt x="17850269" y="7954568"/>
                  </a:lnTo>
                  <a:lnTo>
                    <a:pt x="17835755" y="7991817"/>
                  </a:lnTo>
                  <a:lnTo>
                    <a:pt x="17821045" y="8041780"/>
                  </a:lnTo>
                  <a:lnTo>
                    <a:pt x="17806981" y="8091784"/>
                  </a:lnTo>
                  <a:lnTo>
                    <a:pt x="17793593" y="8141832"/>
                  </a:lnTo>
                  <a:lnTo>
                    <a:pt x="17780912" y="8191924"/>
                  </a:lnTo>
                  <a:lnTo>
                    <a:pt x="17768967" y="8242064"/>
                  </a:lnTo>
                  <a:lnTo>
                    <a:pt x="17757788" y="8292253"/>
                  </a:lnTo>
                  <a:lnTo>
                    <a:pt x="17748218" y="8329818"/>
                  </a:lnTo>
                  <a:lnTo>
                    <a:pt x="17738664" y="8380111"/>
                  </a:lnTo>
                  <a:lnTo>
                    <a:pt x="17729968" y="8430459"/>
                  </a:lnTo>
                  <a:lnTo>
                    <a:pt x="17722159" y="8480863"/>
                  </a:lnTo>
                  <a:lnTo>
                    <a:pt x="17715268" y="8531326"/>
                  </a:lnTo>
                  <a:lnTo>
                    <a:pt x="17709326" y="8581850"/>
                  </a:lnTo>
                  <a:lnTo>
                    <a:pt x="17704362" y="8632436"/>
                  </a:lnTo>
                  <a:lnTo>
                    <a:pt x="17699736" y="8694739"/>
                  </a:lnTo>
                  <a:lnTo>
                    <a:pt x="17697490" y="8733804"/>
                  </a:lnTo>
                  <a:lnTo>
                    <a:pt x="17695642" y="8784590"/>
                  </a:lnTo>
                  <a:lnTo>
                    <a:pt x="17694894" y="8835446"/>
                  </a:lnTo>
                  <a:lnTo>
                    <a:pt x="17695275" y="8886374"/>
                  </a:lnTo>
                  <a:lnTo>
                    <a:pt x="17696006" y="8950050"/>
                  </a:lnTo>
                  <a:lnTo>
                    <a:pt x="17698737" y="9001129"/>
                  </a:lnTo>
                  <a:lnTo>
                    <a:pt x="17702367" y="9039539"/>
                  </a:lnTo>
                  <a:lnTo>
                    <a:pt x="17706010" y="9090676"/>
                  </a:lnTo>
                  <a:lnTo>
                    <a:pt x="17711301" y="9129192"/>
                  </a:lnTo>
                  <a:lnTo>
                    <a:pt x="17716634" y="9180437"/>
                  </a:lnTo>
                  <a:lnTo>
                    <a:pt x="17722835" y="9231738"/>
                  </a:lnTo>
                  <a:lnTo>
                    <a:pt x="17730730" y="9270421"/>
                  </a:lnTo>
                  <a:lnTo>
                    <a:pt x="17738712" y="9321835"/>
                  </a:lnTo>
                  <a:lnTo>
                    <a:pt x="17747606" y="9373308"/>
                  </a:lnTo>
                  <a:lnTo>
                    <a:pt x="17757429" y="9424840"/>
                  </a:lnTo>
                  <a:lnTo>
                    <a:pt x="17768194" y="9476433"/>
                  </a:lnTo>
                  <a:lnTo>
                    <a:pt x="17779916" y="9528086"/>
                  </a:lnTo>
                  <a:lnTo>
                    <a:pt x="17792611" y="9579802"/>
                  </a:lnTo>
                  <a:lnTo>
                    <a:pt x="17806294" y="9631582"/>
                  </a:lnTo>
                  <a:lnTo>
                    <a:pt x="17820979" y="9683425"/>
                  </a:lnTo>
                  <a:lnTo>
                    <a:pt x="17836682" y="9735333"/>
                  </a:lnTo>
                  <a:lnTo>
                    <a:pt x="17853418" y="9787308"/>
                  </a:lnTo>
                  <a:lnTo>
                    <a:pt x="17870389" y="9852023"/>
                  </a:lnTo>
                  <a:lnTo>
                    <a:pt x="17889234" y="9904133"/>
                  </a:lnTo>
                  <a:lnTo>
                    <a:pt x="17905941" y="9956105"/>
                  </a:lnTo>
                  <a:lnTo>
                    <a:pt x="17922866" y="10008092"/>
                  </a:lnTo>
                  <a:lnTo>
                    <a:pt x="17939988" y="10060091"/>
                  </a:lnTo>
                  <a:lnTo>
                    <a:pt x="17958095" y="10099427"/>
                  </a:lnTo>
                  <a:lnTo>
                    <a:pt x="17975545" y="10151447"/>
                  </a:lnTo>
                  <a:lnTo>
                    <a:pt x="17993125" y="10203476"/>
                  </a:lnTo>
                  <a:lnTo>
                    <a:pt x="18010815" y="10255512"/>
                  </a:lnTo>
                  <a:lnTo>
                    <a:pt x="18024621" y="10294573"/>
                  </a:lnTo>
                  <a:lnTo>
                    <a:pt x="17923043" y="10294529"/>
                  </a:lnTo>
                  <a:lnTo>
                    <a:pt x="17958639" y="10294059"/>
                  </a:lnTo>
                  <a:lnTo>
                    <a:pt x="18016951" y="10294082"/>
                  </a:lnTo>
                  <a:lnTo>
                    <a:pt x="18004743" y="10255123"/>
                  </a:lnTo>
                  <a:lnTo>
                    <a:pt x="17985827" y="10215735"/>
                  </a:lnTo>
                  <a:lnTo>
                    <a:pt x="17967918" y="10163686"/>
                  </a:lnTo>
                  <a:lnTo>
                    <a:pt x="17949956" y="10110634"/>
                  </a:lnTo>
                  <a:lnTo>
                    <a:pt x="17933041" y="10059647"/>
                  </a:lnTo>
                  <a:lnTo>
                    <a:pt x="17916033" y="10006985"/>
                  </a:lnTo>
                  <a:lnTo>
                    <a:pt x="17900000" y="9955725"/>
                  </a:lnTo>
                  <a:lnTo>
                    <a:pt x="17884386" y="9903823"/>
                  </a:lnTo>
                  <a:lnTo>
                    <a:pt x="17865541" y="9851713"/>
                  </a:lnTo>
                  <a:lnTo>
                    <a:pt x="17847758" y="9799672"/>
                  </a:lnTo>
                  <a:lnTo>
                    <a:pt x="17831834" y="9735023"/>
                  </a:lnTo>
                  <a:lnTo>
                    <a:pt x="17816003" y="9682663"/>
                  </a:lnTo>
                  <a:lnTo>
                    <a:pt x="17801446" y="9631271"/>
                  </a:lnTo>
                  <a:lnTo>
                    <a:pt x="17787763" y="9579492"/>
                  </a:lnTo>
                  <a:lnTo>
                    <a:pt x="17775068" y="9527776"/>
                  </a:lnTo>
                  <a:lnTo>
                    <a:pt x="17763345" y="9476123"/>
                  </a:lnTo>
                  <a:lnTo>
                    <a:pt x="17752580" y="9424530"/>
                  </a:lnTo>
                  <a:lnTo>
                    <a:pt x="17742758" y="9372998"/>
                  </a:lnTo>
                  <a:lnTo>
                    <a:pt x="17733053" y="9334199"/>
                  </a:lnTo>
                  <a:lnTo>
                    <a:pt x="17725071" y="9282785"/>
                  </a:lnTo>
                  <a:lnTo>
                    <a:pt x="17717878" y="9230526"/>
                  </a:lnTo>
                  <a:lnTo>
                    <a:pt x="17711741" y="9179845"/>
                  </a:lnTo>
                  <a:lnTo>
                    <a:pt x="17705642" y="9141556"/>
                  </a:lnTo>
                  <a:lnTo>
                    <a:pt x="17701161" y="9090366"/>
                  </a:lnTo>
                  <a:lnTo>
                    <a:pt x="17696708" y="9051903"/>
                  </a:lnTo>
                  <a:lnTo>
                    <a:pt x="17693889" y="9000819"/>
                  </a:lnTo>
                  <a:lnTo>
                    <a:pt x="17691157" y="8949740"/>
                  </a:lnTo>
                  <a:lnTo>
                    <a:pt x="17689616" y="8898738"/>
                  </a:lnTo>
                  <a:lnTo>
                    <a:pt x="17689235" y="8847809"/>
                  </a:lnTo>
                  <a:lnTo>
                    <a:pt x="17689983" y="8796953"/>
                  </a:lnTo>
                  <a:lnTo>
                    <a:pt x="17691830" y="8746168"/>
                  </a:lnTo>
                  <a:lnTo>
                    <a:pt x="17694028" y="8707953"/>
                  </a:lnTo>
                  <a:lnTo>
                    <a:pt x="17698702" y="8644800"/>
                  </a:lnTo>
                  <a:lnTo>
                    <a:pt x="17703667" y="8594213"/>
                  </a:lnTo>
                  <a:lnTo>
                    <a:pt x="17709609" y="8543690"/>
                  </a:lnTo>
                  <a:lnTo>
                    <a:pt x="17716500" y="8493227"/>
                  </a:lnTo>
                  <a:lnTo>
                    <a:pt x="17724308" y="8442822"/>
                  </a:lnTo>
                  <a:lnTo>
                    <a:pt x="17733005" y="8392475"/>
                  </a:lnTo>
                  <a:lnTo>
                    <a:pt x="17742559" y="8342182"/>
                  </a:lnTo>
                  <a:lnTo>
                    <a:pt x="17752940" y="8291943"/>
                  </a:lnTo>
                  <a:lnTo>
                    <a:pt x="17764118" y="8241754"/>
                  </a:lnTo>
                  <a:lnTo>
                    <a:pt x="17776189" y="8191116"/>
                  </a:lnTo>
                  <a:lnTo>
                    <a:pt x="17788744" y="8141522"/>
                  </a:lnTo>
                  <a:lnTo>
                    <a:pt x="17802132" y="8091474"/>
                  </a:lnTo>
                  <a:lnTo>
                    <a:pt x="17815385" y="8054144"/>
                  </a:lnTo>
                  <a:lnTo>
                    <a:pt x="17830095" y="8004181"/>
                  </a:lnTo>
                  <a:lnTo>
                    <a:pt x="17845421" y="7954258"/>
                  </a:lnTo>
                  <a:lnTo>
                    <a:pt x="17861331" y="7904372"/>
                  </a:lnTo>
                  <a:lnTo>
                    <a:pt x="17877797" y="7854521"/>
                  </a:lnTo>
                  <a:lnTo>
                    <a:pt x="17893978" y="7817379"/>
                  </a:lnTo>
                  <a:lnTo>
                    <a:pt x="17911463" y="7767593"/>
                  </a:lnTo>
                  <a:lnTo>
                    <a:pt x="17929729" y="7716984"/>
                  </a:lnTo>
                  <a:lnTo>
                    <a:pt x="17947798" y="7668110"/>
                  </a:lnTo>
                  <a:lnTo>
                    <a:pt x="17965775" y="7631082"/>
                  </a:lnTo>
                  <a:lnTo>
                    <a:pt x="17984937" y="7581404"/>
                  </a:lnTo>
                  <a:lnTo>
                    <a:pt x="18004443" y="7531748"/>
                  </a:lnTo>
                  <a:lnTo>
                    <a:pt x="18024262" y="7482112"/>
                  </a:lnTo>
                  <a:lnTo>
                    <a:pt x="18043553" y="7445169"/>
                  </a:lnTo>
                  <a:lnTo>
                    <a:pt x="18063908" y="7395567"/>
                  </a:lnTo>
                  <a:lnTo>
                    <a:pt x="18084486" y="7345979"/>
                  </a:lnTo>
                  <a:lnTo>
                    <a:pt x="18104449" y="7309069"/>
                  </a:lnTo>
                  <a:lnTo>
                    <a:pt x="18125377" y="7259514"/>
                  </a:lnTo>
                  <a:lnTo>
                    <a:pt x="18146441" y="7209957"/>
                  </a:lnTo>
                  <a:lnTo>
                    <a:pt x="18166825" y="7173013"/>
                  </a:lnTo>
                  <a:lnTo>
                    <a:pt x="18209311" y="7073994"/>
                  </a:lnTo>
                  <a:lnTo>
                    <a:pt x="18251060" y="6987583"/>
                  </a:lnTo>
                  <a:lnTo>
                    <a:pt x="18287996" y="6913726"/>
                  </a:lnTo>
                  <a:close/>
                </a:path>
                <a:path w="18289270" h="10299700">
                  <a:moveTo>
                    <a:pt x="18003908" y="10280522"/>
                  </a:moveTo>
                  <a:lnTo>
                    <a:pt x="18012881" y="10281096"/>
                  </a:lnTo>
                  <a:lnTo>
                    <a:pt x="18016951" y="10294082"/>
                  </a:lnTo>
                  <a:lnTo>
                    <a:pt x="17958639" y="10294059"/>
                  </a:lnTo>
                  <a:lnTo>
                    <a:pt x="18006661" y="10293424"/>
                  </a:lnTo>
                  <a:lnTo>
                    <a:pt x="18003908" y="10280522"/>
                  </a:lnTo>
                  <a:close/>
                </a:path>
                <a:path w="18289270" h="10299700">
                  <a:moveTo>
                    <a:pt x="599" y="8631538"/>
                  </a:moveTo>
                  <a:lnTo>
                    <a:pt x="657" y="9143104"/>
                  </a:lnTo>
                  <a:lnTo>
                    <a:pt x="580" y="8632486"/>
                  </a:lnTo>
                  <a:lnTo>
                    <a:pt x="599" y="8631538"/>
                  </a:lnTo>
                  <a:close/>
                </a:path>
                <a:path w="18289270" h="10299700">
                  <a:moveTo>
                    <a:pt x="18020019" y="10281552"/>
                  </a:moveTo>
                  <a:lnTo>
                    <a:pt x="18032535" y="10282353"/>
                  </a:lnTo>
                  <a:lnTo>
                    <a:pt x="18034755" y="10295221"/>
                  </a:lnTo>
                  <a:lnTo>
                    <a:pt x="18024621" y="10294573"/>
                  </a:lnTo>
                  <a:lnTo>
                    <a:pt x="18020019" y="10281552"/>
                  </a:ln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032535" y="10282353"/>
                  </a:moveTo>
                  <a:lnTo>
                    <a:pt x="18288028" y="10298698"/>
                  </a:lnTo>
                  <a:lnTo>
                    <a:pt x="18032535" y="10282353"/>
                  </a:lnTo>
                  <a:close/>
                </a:path>
                <a:path w="18289270" h="10299700">
                  <a:moveTo>
                    <a:pt x="16197185" y="10164941"/>
                  </a:moveTo>
                  <a:lnTo>
                    <a:pt x="16535176" y="10186563"/>
                  </a:lnTo>
                  <a:lnTo>
                    <a:pt x="16197185" y="10164941"/>
                  </a:lnTo>
                  <a:close/>
                </a:path>
                <a:path w="18289270" h="10299700">
                  <a:moveTo>
                    <a:pt x="15842589" y="10142256"/>
                  </a:moveTo>
                  <a:lnTo>
                    <a:pt x="16174413" y="10163484"/>
                  </a:lnTo>
                  <a:lnTo>
                    <a:pt x="15842589" y="10142256"/>
                  </a:lnTo>
                  <a:close/>
                </a:path>
                <a:path w="18289270" h="10299700">
                  <a:moveTo>
                    <a:pt x="328185" y="9149757"/>
                  </a:moveTo>
                  <a:lnTo>
                    <a:pt x="15818601" y="10140721"/>
                  </a:lnTo>
                  <a:lnTo>
                    <a:pt x="328185" y="9149757"/>
                  </a:lnTo>
                  <a:close/>
                </a:path>
                <a:path w="18289270" h="10299700">
                  <a:moveTo>
                    <a:pt x="63504" y="9132824"/>
                  </a:moveTo>
                  <a:lnTo>
                    <a:pt x="298798" y="9147877"/>
                  </a:lnTo>
                  <a:lnTo>
                    <a:pt x="63504" y="9132824"/>
                  </a:lnTo>
                  <a:close/>
                </a:path>
                <a:path w="18289270" h="10299700">
                  <a:moveTo>
                    <a:pt x="770" y="9128811"/>
                  </a:moveTo>
                  <a:lnTo>
                    <a:pt x="18621" y="9129953"/>
                  </a:lnTo>
                  <a:lnTo>
                    <a:pt x="770" y="9128811"/>
                  </a:lnTo>
                  <a:close/>
                </a:path>
                <a:path w="18289270" h="10299700">
                  <a:moveTo>
                    <a:pt x="622" y="9128802"/>
                  </a:moveTo>
                  <a:close/>
                </a:path>
                <a:path w="18289270" h="10299700">
                  <a:moveTo>
                    <a:pt x="18288028" y="10298698"/>
                  </a:moveTo>
                  <a:close/>
                </a:path>
                <a:path w="18289270" h="10299700">
                  <a:moveTo>
                    <a:pt x="18288057" y="6913604"/>
                  </a:moveTo>
                  <a:lnTo>
                    <a:pt x="18288057" y="6940282"/>
                  </a:lnTo>
                  <a:lnTo>
                    <a:pt x="18264876" y="6988467"/>
                  </a:lnTo>
                  <a:lnTo>
                    <a:pt x="18232548" y="7062754"/>
                  </a:lnTo>
                  <a:lnTo>
                    <a:pt x="18212300" y="7099637"/>
                  </a:lnTo>
                  <a:lnTo>
                    <a:pt x="18180784" y="7173976"/>
                  </a:lnTo>
                  <a:lnTo>
                    <a:pt x="18170298" y="7198758"/>
                  </a:lnTo>
                  <a:lnTo>
                    <a:pt x="18150224" y="7235651"/>
                  </a:lnTo>
                  <a:lnTo>
                    <a:pt x="18129455" y="7285226"/>
                  </a:lnTo>
                  <a:lnTo>
                    <a:pt x="18109641" y="7322137"/>
                  </a:lnTo>
                  <a:lnTo>
                    <a:pt x="18089190" y="7371732"/>
                  </a:lnTo>
                  <a:lnTo>
                    <a:pt x="18068941" y="7421341"/>
                  </a:lnTo>
                  <a:lnTo>
                    <a:pt x="18049735" y="7458290"/>
                  </a:lnTo>
                  <a:lnTo>
                    <a:pt x="18029978" y="7507930"/>
                  </a:lnTo>
                  <a:lnTo>
                    <a:pt x="18010510" y="7557588"/>
                  </a:lnTo>
                  <a:lnTo>
                    <a:pt x="17992171" y="7594593"/>
                  </a:lnTo>
                  <a:lnTo>
                    <a:pt x="17973369" y="7644294"/>
                  </a:lnTo>
                  <a:lnTo>
                    <a:pt x="17954942" y="7694019"/>
                  </a:lnTo>
                  <a:lnTo>
                    <a:pt x="17937730" y="7731096"/>
                  </a:lnTo>
                  <a:lnTo>
                    <a:pt x="17920141" y="7780874"/>
                  </a:lnTo>
                  <a:lnTo>
                    <a:pt x="17903015" y="7830683"/>
                  </a:lnTo>
                  <a:lnTo>
                    <a:pt x="17887191" y="7867848"/>
                  </a:lnTo>
                  <a:lnTo>
                    <a:pt x="17871076" y="7917721"/>
                  </a:lnTo>
                  <a:lnTo>
                    <a:pt x="17855511" y="7967629"/>
                  </a:lnTo>
                  <a:lnTo>
                    <a:pt x="17840524" y="8017574"/>
                  </a:lnTo>
                  <a:lnTo>
                    <a:pt x="17826954" y="8054884"/>
                  </a:lnTo>
                  <a:lnTo>
                    <a:pt x="17813210" y="8104909"/>
                  </a:lnTo>
                  <a:lnTo>
                    <a:pt x="17800130" y="8154976"/>
                  </a:lnTo>
                  <a:lnTo>
                    <a:pt x="17787744" y="8205087"/>
                  </a:lnTo>
                  <a:lnTo>
                    <a:pt x="17776080" y="8255245"/>
                  </a:lnTo>
                  <a:lnTo>
                    <a:pt x="17765978" y="8292777"/>
                  </a:lnTo>
                  <a:lnTo>
                    <a:pt x="17755847" y="8343032"/>
                  </a:lnTo>
                  <a:lnTo>
                    <a:pt x="17746524" y="8393340"/>
                  </a:lnTo>
                  <a:lnTo>
                    <a:pt x="17738039" y="8443701"/>
                  </a:lnTo>
                  <a:lnTo>
                    <a:pt x="17730422" y="8494117"/>
                  </a:lnTo>
                  <a:lnTo>
                    <a:pt x="17723700" y="8544591"/>
                  </a:lnTo>
                  <a:lnTo>
                    <a:pt x="17717903" y="8595124"/>
                  </a:lnTo>
                  <a:lnTo>
                    <a:pt x="17713060" y="8645718"/>
                  </a:lnTo>
                  <a:lnTo>
                    <a:pt x="17710164" y="8683711"/>
                  </a:lnTo>
                  <a:lnTo>
                    <a:pt x="17706350" y="8747097"/>
                  </a:lnTo>
                  <a:lnTo>
                    <a:pt x="17704541" y="8797885"/>
                  </a:lnTo>
                  <a:lnTo>
                    <a:pt x="17703801" y="8848741"/>
                  </a:lnTo>
                  <a:lnTo>
                    <a:pt x="17704160" y="8899668"/>
                  </a:lnTo>
                  <a:lnTo>
                    <a:pt x="17705645" y="8950667"/>
                  </a:lnTo>
                  <a:lnTo>
                    <a:pt x="17708287" y="9001740"/>
                  </a:lnTo>
                  <a:lnTo>
                    <a:pt x="17711916" y="9040150"/>
                  </a:lnTo>
                  <a:lnTo>
                    <a:pt x="17715570" y="9091287"/>
                  </a:lnTo>
                  <a:lnTo>
                    <a:pt x="17720881" y="9129805"/>
                  </a:lnTo>
                  <a:lnTo>
                    <a:pt x="17726241" y="9181052"/>
                  </a:lnTo>
                  <a:lnTo>
                    <a:pt x="17732472" y="9232354"/>
                  </a:lnTo>
                  <a:lnTo>
                    <a:pt x="17740396" y="9271039"/>
                  </a:lnTo>
                  <a:lnTo>
                    <a:pt x="17748405" y="9322455"/>
                  </a:lnTo>
                  <a:lnTo>
                    <a:pt x="17757320" y="9373929"/>
                  </a:lnTo>
                  <a:lnTo>
                    <a:pt x="17767154" y="9425462"/>
                  </a:lnTo>
                  <a:lnTo>
                    <a:pt x="17777918" y="9477055"/>
                  </a:lnTo>
                  <a:lnTo>
                    <a:pt x="17789625" y="9528708"/>
                  </a:lnTo>
                  <a:lnTo>
                    <a:pt x="17802287" y="9580421"/>
                  </a:lnTo>
                  <a:lnTo>
                    <a:pt x="17815914" y="9632197"/>
                  </a:lnTo>
                  <a:lnTo>
                    <a:pt x="17830520" y="9684035"/>
                  </a:lnTo>
                  <a:lnTo>
                    <a:pt x="17846116" y="9735937"/>
                  </a:lnTo>
                  <a:lnTo>
                    <a:pt x="17862714" y="9787903"/>
                  </a:lnTo>
                  <a:lnTo>
                    <a:pt x="17880327" y="9839933"/>
                  </a:lnTo>
                  <a:lnTo>
                    <a:pt x="17898154" y="9904703"/>
                  </a:lnTo>
                  <a:lnTo>
                    <a:pt x="17913427" y="9943858"/>
                  </a:lnTo>
                  <a:lnTo>
                    <a:pt x="17928431" y="9995722"/>
                  </a:lnTo>
                  <a:lnTo>
                    <a:pt x="17944809" y="10034948"/>
                  </a:lnTo>
                  <a:lnTo>
                    <a:pt x="17960956" y="10086884"/>
                  </a:lnTo>
                  <a:lnTo>
                    <a:pt x="17977702" y="10138860"/>
                  </a:lnTo>
                  <a:lnTo>
                    <a:pt x="17995877" y="10178200"/>
                  </a:lnTo>
                  <a:lnTo>
                    <a:pt x="18013878" y="10230256"/>
                  </a:lnTo>
                  <a:lnTo>
                    <a:pt x="18032535" y="10282353"/>
                  </a:lnTo>
                  <a:lnTo>
                    <a:pt x="18020019" y="10281552"/>
                  </a:lnTo>
                  <a:lnTo>
                    <a:pt x="18010815" y="10255512"/>
                  </a:lnTo>
                  <a:lnTo>
                    <a:pt x="17993125" y="10203476"/>
                  </a:lnTo>
                  <a:lnTo>
                    <a:pt x="17975545" y="10151447"/>
                  </a:lnTo>
                  <a:lnTo>
                    <a:pt x="17958095" y="10099427"/>
                  </a:lnTo>
                  <a:lnTo>
                    <a:pt x="17939988" y="10060091"/>
                  </a:lnTo>
                  <a:lnTo>
                    <a:pt x="17922643" y="10007408"/>
                  </a:lnTo>
                  <a:lnTo>
                    <a:pt x="17905941" y="9956105"/>
                  </a:lnTo>
                  <a:lnTo>
                    <a:pt x="17889234" y="9904133"/>
                  </a:lnTo>
                  <a:lnTo>
                    <a:pt x="17870389" y="9852023"/>
                  </a:lnTo>
                  <a:lnTo>
                    <a:pt x="17853418" y="9787308"/>
                  </a:lnTo>
                  <a:lnTo>
                    <a:pt x="17836682" y="9735333"/>
                  </a:lnTo>
                  <a:lnTo>
                    <a:pt x="17820852" y="9682973"/>
                  </a:lnTo>
                  <a:lnTo>
                    <a:pt x="17806294" y="9631582"/>
                  </a:lnTo>
                  <a:lnTo>
                    <a:pt x="17792611" y="9579802"/>
                  </a:lnTo>
                  <a:lnTo>
                    <a:pt x="17779916" y="9528086"/>
                  </a:lnTo>
                  <a:lnTo>
                    <a:pt x="17768194" y="9476433"/>
                  </a:lnTo>
                  <a:lnTo>
                    <a:pt x="17757429" y="9424840"/>
                  </a:lnTo>
                  <a:lnTo>
                    <a:pt x="17747606" y="9373308"/>
                  </a:lnTo>
                  <a:lnTo>
                    <a:pt x="17738712" y="9321835"/>
                  </a:lnTo>
                  <a:lnTo>
                    <a:pt x="17730730" y="9270421"/>
                  </a:lnTo>
                  <a:lnTo>
                    <a:pt x="17722835" y="9231738"/>
                  </a:lnTo>
                  <a:lnTo>
                    <a:pt x="17716605" y="9180156"/>
                  </a:lnTo>
                  <a:lnTo>
                    <a:pt x="17711301" y="9129192"/>
                  </a:lnTo>
                  <a:lnTo>
                    <a:pt x="17706010" y="9090676"/>
                  </a:lnTo>
                  <a:lnTo>
                    <a:pt x="17702367" y="9039539"/>
                  </a:lnTo>
                  <a:lnTo>
                    <a:pt x="17698737" y="9001129"/>
                  </a:lnTo>
                  <a:lnTo>
                    <a:pt x="17696006" y="8950050"/>
                  </a:lnTo>
                  <a:lnTo>
                    <a:pt x="17695275" y="8886374"/>
                  </a:lnTo>
                  <a:lnTo>
                    <a:pt x="17694894" y="8835446"/>
                  </a:lnTo>
                  <a:lnTo>
                    <a:pt x="17695642" y="8784590"/>
                  </a:lnTo>
                  <a:lnTo>
                    <a:pt x="17697490" y="8733804"/>
                  </a:lnTo>
                  <a:lnTo>
                    <a:pt x="17700406" y="8683087"/>
                  </a:lnTo>
                  <a:lnTo>
                    <a:pt x="17704376" y="8632292"/>
                  </a:lnTo>
                  <a:lnTo>
                    <a:pt x="17709326" y="8581850"/>
                  </a:lnTo>
                  <a:lnTo>
                    <a:pt x="17715268" y="8531326"/>
                  </a:lnTo>
                  <a:lnTo>
                    <a:pt x="17722159" y="8480863"/>
                  </a:lnTo>
                  <a:lnTo>
                    <a:pt x="17729968" y="8430459"/>
                  </a:lnTo>
                  <a:lnTo>
                    <a:pt x="17738664" y="8380111"/>
                  </a:lnTo>
                  <a:lnTo>
                    <a:pt x="17748218" y="8329818"/>
                  </a:lnTo>
                  <a:lnTo>
                    <a:pt x="17757788" y="8292253"/>
                  </a:lnTo>
                  <a:lnTo>
                    <a:pt x="17768967" y="8242064"/>
                  </a:lnTo>
                  <a:lnTo>
                    <a:pt x="17781038" y="8191426"/>
                  </a:lnTo>
                  <a:lnTo>
                    <a:pt x="17793593" y="8141832"/>
                  </a:lnTo>
                  <a:lnTo>
                    <a:pt x="17806981" y="8091784"/>
                  </a:lnTo>
                  <a:lnTo>
                    <a:pt x="17821045" y="8041780"/>
                  </a:lnTo>
                  <a:lnTo>
                    <a:pt x="17835755" y="7991817"/>
                  </a:lnTo>
                  <a:lnTo>
                    <a:pt x="17850269" y="7954568"/>
                  </a:lnTo>
                  <a:lnTo>
                    <a:pt x="17866180" y="7904682"/>
                  </a:lnTo>
                  <a:lnTo>
                    <a:pt x="17882646" y="7854832"/>
                  </a:lnTo>
                  <a:lnTo>
                    <a:pt x="17899637" y="7805015"/>
                  </a:lnTo>
                  <a:lnTo>
                    <a:pt x="17916312" y="7767904"/>
                  </a:lnTo>
                  <a:lnTo>
                    <a:pt x="17934578" y="7717294"/>
                  </a:lnTo>
                  <a:lnTo>
                    <a:pt x="17952788" y="7668047"/>
                  </a:lnTo>
                  <a:lnTo>
                    <a:pt x="17971435" y="7618718"/>
                  </a:lnTo>
                  <a:lnTo>
                    <a:pt x="17989786" y="7581714"/>
                  </a:lnTo>
                  <a:lnTo>
                    <a:pt x="18009292" y="7532058"/>
                  </a:lnTo>
                  <a:lnTo>
                    <a:pt x="18029111" y="7482423"/>
                  </a:lnTo>
                  <a:lnTo>
                    <a:pt x="18048402" y="7445479"/>
                  </a:lnTo>
                  <a:lnTo>
                    <a:pt x="18068757" y="7395877"/>
                  </a:lnTo>
                  <a:lnTo>
                    <a:pt x="18089334" y="7346290"/>
                  </a:lnTo>
                  <a:lnTo>
                    <a:pt x="18110104" y="7296714"/>
                  </a:lnTo>
                  <a:lnTo>
                    <a:pt x="18130225" y="7259824"/>
                  </a:lnTo>
                  <a:lnTo>
                    <a:pt x="18151289" y="7210267"/>
                  </a:lnTo>
                  <a:lnTo>
                    <a:pt x="18171674" y="7173323"/>
                  </a:lnTo>
                  <a:lnTo>
                    <a:pt x="18214160" y="7074304"/>
                  </a:lnTo>
                  <a:lnTo>
                    <a:pt x="18255908" y="6987893"/>
                  </a:lnTo>
                  <a:lnTo>
                    <a:pt x="18287994" y="6926316"/>
                  </a:lnTo>
                  <a:lnTo>
                    <a:pt x="18287996" y="6913726"/>
                  </a:lnTo>
                  <a:close/>
                </a:path>
                <a:path w="18289270" h="10299700">
                  <a:moveTo>
                    <a:pt x="18288001" y="6888638"/>
                  </a:moveTo>
                  <a:lnTo>
                    <a:pt x="18287996" y="6913726"/>
                  </a:lnTo>
                  <a:lnTo>
                    <a:pt x="18250810" y="6988100"/>
                  </a:lnTo>
                  <a:lnTo>
                    <a:pt x="18209311" y="7073994"/>
                  </a:lnTo>
                  <a:lnTo>
                    <a:pt x="18166796" y="7173082"/>
                  </a:lnTo>
                  <a:lnTo>
                    <a:pt x="18146441" y="7209957"/>
                  </a:lnTo>
                  <a:lnTo>
                    <a:pt x="18125377" y="7259514"/>
                  </a:lnTo>
                  <a:lnTo>
                    <a:pt x="18104449" y="7309069"/>
                  </a:lnTo>
                  <a:lnTo>
                    <a:pt x="18084486" y="7345979"/>
                  </a:lnTo>
                  <a:lnTo>
                    <a:pt x="18063908" y="7395567"/>
                  </a:lnTo>
                  <a:lnTo>
                    <a:pt x="18043553" y="7445169"/>
                  </a:lnTo>
                  <a:lnTo>
                    <a:pt x="18024262" y="7482112"/>
                  </a:lnTo>
                  <a:lnTo>
                    <a:pt x="18004443" y="7531748"/>
                  </a:lnTo>
                  <a:lnTo>
                    <a:pt x="17984937" y="7581404"/>
                  </a:lnTo>
                  <a:lnTo>
                    <a:pt x="17965775" y="7631082"/>
                  </a:lnTo>
                  <a:lnTo>
                    <a:pt x="17947798" y="7668110"/>
                  </a:lnTo>
                  <a:lnTo>
                    <a:pt x="17929413" y="7717838"/>
                  </a:lnTo>
                  <a:lnTo>
                    <a:pt x="17911463" y="7767593"/>
                  </a:lnTo>
                  <a:lnTo>
                    <a:pt x="17893978" y="7817379"/>
                  </a:lnTo>
                  <a:lnTo>
                    <a:pt x="17877797" y="7854521"/>
                  </a:lnTo>
                  <a:lnTo>
                    <a:pt x="17861331" y="7904372"/>
                  </a:lnTo>
                  <a:lnTo>
                    <a:pt x="17845421" y="7954258"/>
                  </a:lnTo>
                  <a:lnTo>
                    <a:pt x="17830095" y="8004181"/>
                  </a:lnTo>
                  <a:lnTo>
                    <a:pt x="17815385" y="8054144"/>
                  </a:lnTo>
                  <a:lnTo>
                    <a:pt x="17802132" y="8091474"/>
                  </a:lnTo>
                  <a:lnTo>
                    <a:pt x="17788744" y="8141522"/>
                  </a:lnTo>
                  <a:lnTo>
                    <a:pt x="17776063" y="8191614"/>
                  </a:lnTo>
                  <a:lnTo>
                    <a:pt x="17764118" y="8241754"/>
                  </a:lnTo>
                  <a:lnTo>
                    <a:pt x="17752940" y="8291943"/>
                  </a:lnTo>
                  <a:lnTo>
                    <a:pt x="17742559" y="8342182"/>
                  </a:lnTo>
                  <a:lnTo>
                    <a:pt x="17733005" y="8392475"/>
                  </a:lnTo>
                  <a:lnTo>
                    <a:pt x="17724308" y="8442822"/>
                  </a:lnTo>
                  <a:lnTo>
                    <a:pt x="17716500" y="8493227"/>
                  </a:lnTo>
                  <a:lnTo>
                    <a:pt x="17709609" y="8543690"/>
                  </a:lnTo>
                  <a:lnTo>
                    <a:pt x="17703667" y="8594213"/>
                  </a:lnTo>
                  <a:lnTo>
                    <a:pt x="17698702" y="8644800"/>
                  </a:lnTo>
                  <a:lnTo>
                    <a:pt x="17695736" y="8682788"/>
                  </a:lnTo>
                  <a:lnTo>
                    <a:pt x="17691830" y="8746168"/>
                  </a:lnTo>
                  <a:lnTo>
                    <a:pt x="17689983" y="8796953"/>
                  </a:lnTo>
                  <a:lnTo>
                    <a:pt x="17689235" y="8847809"/>
                  </a:lnTo>
                  <a:lnTo>
                    <a:pt x="17689616" y="8898738"/>
                  </a:lnTo>
                  <a:lnTo>
                    <a:pt x="17691157" y="8949740"/>
                  </a:lnTo>
                  <a:lnTo>
                    <a:pt x="17693889" y="9000819"/>
                  </a:lnTo>
                  <a:lnTo>
                    <a:pt x="17696708" y="9051903"/>
                  </a:lnTo>
                  <a:lnTo>
                    <a:pt x="17701161" y="9090366"/>
                  </a:lnTo>
                  <a:lnTo>
                    <a:pt x="17705642" y="9141556"/>
                  </a:lnTo>
                  <a:lnTo>
                    <a:pt x="17711786" y="9180127"/>
                  </a:lnTo>
                  <a:lnTo>
                    <a:pt x="17717987" y="9231428"/>
                  </a:lnTo>
                  <a:lnTo>
                    <a:pt x="17725071" y="9282785"/>
                  </a:lnTo>
                  <a:lnTo>
                    <a:pt x="17733053" y="9334199"/>
                  </a:lnTo>
                  <a:lnTo>
                    <a:pt x="17742758" y="9372998"/>
                  </a:lnTo>
                  <a:lnTo>
                    <a:pt x="17752580" y="9424530"/>
                  </a:lnTo>
                  <a:lnTo>
                    <a:pt x="17763345" y="9476123"/>
                  </a:lnTo>
                  <a:lnTo>
                    <a:pt x="17775068" y="9527776"/>
                  </a:lnTo>
                  <a:lnTo>
                    <a:pt x="17787763" y="9579492"/>
                  </a:lnTo>
                  <a:lnTo>
                    <a:pt x="17801446" y="9631271"/>
                  </a:lnTo>
                  <a:lnTo>
                    <a:pt x="17816131" y="9683115"/>
                  </a:lnTo>
                  <a:lnTo>
                    <a:pt x="17831834" y="9735023"/>
                  </a:lnTo>
                  <a:lnTo>
                    <a:pt x="17847758" y="9799672"/>
                  </a:lnTo>
                  <a:lnTo>
                    <a:pt x="17865541" y="9851713"/>
                  </a:lnTo>
                  <a:lnTo>
                    <a:pt x="17884386" y="9903823"/>
                  </a:lnTo>
                  <a:lnTo>
                    <a:pt x="17900000" y="9955725"/>
                  </a:lnTo>
                  <a:lnTo>
                    <a:pt x="17916247" y="10007669"/>
                  </a:lnTo>
                  <a:lnTo>
                    <a:pt x="17933041" y="10059647"/>
                  </a:lnTo>
                  <a:lnTo>
                    <a:pt x="17950294" y="10111654"/>
                  </a:lnTo>
                  <a:lnTo>
                    <a:pt x="17967918" y="10163686"/>
                  </a:lnTo>
                  <a:lnTo>
                    <a:pt x="17985827" y="10215735"/>
                  </a:lnTo>
                  <a:lnTo>
                    <a:pt x="18004743" y="10255123"/>
                  </a:lnTo>
                  <a:lnTo>
                    <a:pt x="18012881" y="10281096"/>
                  </a:lnTo>
                  <a:lnTo>
                    <a:pt x="18003908" y="10280522"/>
                  </a:lnTo>
                  <a:lnTo>
                    <a:pt x="17986437" y="10241226"/>
                  </a:lnTo>
                  <a:lnTo>
                    <a:pt x="17969874" y="10189263"/>
                  </a:lnTo>
                  <a:lnTo>
                    <a:pt x="17952678" y="10149985"/>
                  </a:lnTo>
                  <a:lnTo>
                    <a:pt x="17936546" y="10098049"/>
                  </a:lnTo>
                  <a:lnTo>
                    <a:pt x="17920748" y="10046134"/>
                  </a:lnTo>
                  <a:lnTo>
                    <a:pt x="17904550" y="10006920"/>
                  </a:lnTo>
                  <a:lnTo>
                    <a:pt x="17889651" y="9955063"/>
                  </a:lnTo>
                  <a:lnTo>
                    <a:pt x="17874510" y="9915917"/>
                  </a:lnTo>
                  <a:lnTo>
                    <a:pt x="17856587" y="9851140"/>
                  </a:lnTo>
                  <a:lnTo>
                    <a:pt x="17838882" y="9799104"/>
                  </a:lnTo>
                  <a:lnTo>
                    <a:pt x="17821950" y="9746325"/>
                  </a:lnTo>
                  <a:lnTo>
                    <a:pt x="17806512" y="9695225"/>
                  </a:lnTo>
                  <a:lnTo>
                    <a:pt x="17792633" y="9630708"/>
                  </a:lnTo>
                  <a:lnTo>
                    <a:pt x="17778926" y="9578927"/>
                  </a:lnTo>
                  <a:lnTo>
                    <a:pt x="17766188" y="9527208"/>
                  </a:lnTo>
                  <a:lnTo>
                    <a:pt x="17754409" y="9475551"/>
                  </a:lnTo>
                  <a:lnTo>
                    <a:pt x="17742765" y="9436628"/>
                  </a:lnTo>
                  <a:lnTo>
                    <a:pt x="17732866" y="9385091"/>
                  </a:lnTo>
                  <a:lnTo>
                    <a:pt x="17723891" y="9333613"/>
                  </a:lnTo>
                  <a:lnTo>
                    <a:pt x="17715826" y="9282193"/>
                  </a:lnTo>
                  <a:lnTo>
                    <a:pt x="17708661" y="9230831"/>
                  </a:lnTo>
                  <a:lnTo>
                    <a:pt x="17701572" y="9192200"/>
                  </a:lnTo>
                  <a:lnTo>
                    <a:pt x="17696152" y="9140745"/>
                  </a:lnTo>
                  <a:lnTo>
                    <a:pt x="17691632" y="9089756"/>
                  </a:lnTo>
                  <a:lnTo>
                    <a:pt x="17687135" y="9051290"/>
                  </a:lnTo>
                  <a:lnTo>
                    <a:pt x="17684290" y="9000205"/>
                  </a:lnTo>
                  <a:lnTo>
                    <a:pt x="17681633" y="8949131"/>
                  </a:lnTo>
                  <a:lnTo>
                    <a:pt x="17680129" y="8898131"/>
                  </a:lnTo>
                  <a:lnTo>
                    <a:pt x="17679748" y="8847203"/>
                  </a:lnTo>
                  <a:lnTo>
                    <a:pt x="17680462" y="8796344"/>
                  </a:lnTo>
                  <a:lnTo>
                    <a:pt x="17682242" y="8745554"/>
                  </a:lnTo>
                  <a:lnTo>
                    <a:pt x="17684365" y="8707334"/>
                  </a:lnTo>
                  <a:lnTo>
                    <a:pt x="17688886" y="8644172"/>
                  </a:lnTo>
                  <a:lnTo>
                    <a:pt x="17693692" y="8593575"/>
                  </a:lnTo>
                  <a:lnTo>
                    <a:pt x="17699448" y="8543040"/>
                  </a:lnTo>
                  <a:lnTo>
                    <a:pt x="17706127" y="8492563"/>
                  </a:lnTo>
                  <a:lnTo>
                    <a:pt x="17713699" y="8442144"/>
                  </a:lnTo>
                  <a:lnTo>
                    <a:pt x="17721325" y="8404454"/>
                  </a:lnTo>
                  <a:lnTo>
                    <a:pt x="17730597" y="8354143"/>
                  </a:lnTo>
                  <a:lnTo>
                    <a:pt x="17740675" y="8303884"/>
                  </a:lnTo>
                  <a:lnTo>
                    <a:pt x="17751532" y="8253675"/>
                  </a:lnTo>
                  <a:lnTo>
                    <a:pt x="17763138" y="8203513"/>
                  </a:lnTo>
                  <a:lnTo>
                    <a:pt x="17775465" y="8153398"/>
                  </a:lnTo>
                  <a:lnTo>
                    <a:pt x="17787672" y="8116001"/>
                  </a:lnTo>
                  <a:lnTo>
                    <a:pt x="17801353" y="8065972"/>
                  </a:lnTo>
                  <a:lnTo>
                    <a:pt x="17815667" y="8015984"/>
                  </a:lnTo>
                  <a:lnTo>
                    <a:pt x="17830587" y="7966035"/>
                  </a:lnTo>
                  <a:lnTo>
                    <a:pt x="17846083" y="7916122"/>
                  </a:lnTo>
                  <a:lnTo>
                    <a:pt x="17861316" y="7878919"/>
                  </a:lnTo>
                  <a:lnTo>
                    <a:pt x="17877879" y="7829075"/>
                  </a:lnTo>
                  <a:lnTo>
                    <a:pt x="17894931" y="7779262"/>
                  </a:lnTo>
                  <a:lnTo>
                    <a:pt x="17911633" y="7742152"/>
                  </a:lnTo>
                  <a:lnTo>
                    <a:pt x="17929616" y="7692297"/>
                  </a:lnTo>
                  <a:lnTo>
                    <a:pt x="17947928" y="7642667"/>
                  </a:lnTo>
                  <a:lnTo>
                    <a:pt x="17965841" y="7605635"/>
                  </a:lnTo>
                  <a:lnTo>
                    <a:pt x="17984911" y="7555951"/>
                  </a:lnTo>
                  <a:lnTo>
                    <a:pt x="18004297" y="7506287"/>
                  </a:lnTo>
                  <a:lnTo>
                    <a:pt x="18023162" y="7469316"/>
                  </a:lnTo>
                  <a:lnTo>
                    <a:pt x="18043096" y="7419687"/>
                  </a:lnTo>
                  <a:lnTo>
                    <a:pt x="18063261" y="7370074"/>
                  </a:lnTo>
                  <a:lnTo>
                    <a:pt x="18082817" y="7333147"/>
                  </a:lnTo>
                  <a:lnTo>
                    <a:pt x="18103356" y="7283557"/>
                  </a:lnTo>
                  <a:lnTo>
                    <a:pt x="18124040" y="7233976"/>
                  </a:lnTo>
                  <a:lnTo>
                    <a:pt x="18144029" y="7197077"/>
                  </a:lnTo>
                  <a:lnTo>
                    <a:pt x="18164914" y="7147509"/>
                  </a:lnTo>
                  <a:lnTo>
                    <a:pt x="18185047" y="7110619"/>
                  </a:lnTo>
                  <a:lnTo>
                    <a:pt x="18206019" y="7061057"/>
                  </a:lnTo>
                  <a:lnTo>
                    <a:pt x="18226181" y="7024169"/>
                  </a:lnTo>
                  <a:lnTo>
                    <a:pt x="18288001" y="6888638"/>
                  </a:lnTo>
                  <a:close/>
                </a:path>
                <a:path w="18289270" h="10299700">
                  <a:moveTo>
                    <a:pt x="14617433" y="74000"/>
                  </a:moveTo>
                  <a:lnTo>
                    <a:pt x="14669086" y="77305"/>
                  </a:lnTo>
                  <a:lnTo>
                    <a:pt x="14773735" y="111283"/>
                  </a:lnTo>
                  <a:lnTo>
                    <a:pt x="15009251" y="188280"/>
                  </a:lnTo>
                  <a:lnTo>
                    <a:pt x="15076607" y="210481"/>
                  </a:lnTo>
                  <a:lnTo>
                    <a:pt x="15138523" y="230968"/>
                  </a:lnTo>
                  <a:lnTo>
                    <a:pt x="15246676" y="266966"/>
                  </a:lnTo>
                  <a:lnTo>
                    <a:pt x="15292833" y="295371"/>
                  </a:lnTo>
                  <a:lnTo>
                    <a:pt x="15432303" y="342471"/>
                  </a:lnTo>
                  <a:lnTo>
                    <a:pt x="15477467" y="370812"/>
                  </a:lnTo>
                  <a:lnTo>
                    <a:pt x="15541249" y="392687"/>
                  </a:lnTo>
                  <a:lnTo>
                    <a:pt x="15568575" y="402093"/>
                  </a:lnTo>
                  <a:lnTo>
                    <a:pt x="15612875" y="430379"/>
                  </a:lnTo>
                  <a:lnTo>
                    <a:pt x="15657676" y="445971"/>
                  </a:lnTo>
                  <a:lnTo>
                    <a:pt x="15701344" y="474216"/>
                  </a:lnTo>
                  <a:lnTo>
                    <a:pt x="15745491" y="489766"/>
                  </a:lnTo>
                  <a:lnTo>
                    <a:pt x="15788482" y="517968"/>
                  </a:lnTo>
                  <a:lnTo>
                    <a:pt x="15831930" y="533474"/>
                  </a:lnTo>
                  <a:lnTo>
                    <a:pt x="15880241" y="565686"/>
                  </a:lnTo>
                  <a:lnTo>
                    <a:pt x="15916092" y="589762"/>
                  </a:lnTo>
                  <a:lnTo>
                    <a:pt x="15958406" y="605195"/>
                  </a:lnTo>
                  <a:lnTo>
                    <a:pt x="16009555" y="640202"/>
                  </a:lnTo>
                  <a:lnTo>
                    <a:pt x="16043399" y="663556"/>
                  </a:lnTo>
                  <a:lnTo>
                    <a:pt x="16121838" y="718447"/>
                  </a:lnTo>
                  <a:lnTo>
                    <a:pt x="16200044" y="774300"/>
                  </a:lnTo>
                  <a:lnTo>
                    <a:pt x="16237096" y="801187"/>
                  </a:lnTo>
                  <a:lnTo>
                    <a:pt x="16312580" y="856919"/>
                  </a:lnTo>
                  <a:lnTo>
                    <a:pt x="16348765" y="897412"/>
                  </a:lnTo>
                  <a:lnTo>
                    <a:pt x="16421208" y="952950"/>
                  </a:lnTo>
                  <a:lnTo>
                    <a:pt x="16455821" y="993343"/>
                  </a:lnTo>
                  <a:lnTo>
                    <a:pt x="16490699" y="1021026"/>
                  </a:lnTo>
                  <a:lnTo>
                    <a:pt x="16524209" y="1061347"/>
                  </a:lnTo>
                  <a:lnTo>
                    <a:pt x="16562555" y="1101978"/>
                  </a:lnTo>
                  <a:lnTo>
                    <a:pt x="16599190" y="1142500"/>
                  </a:lnTo>
                  <a:lnTo>
                    <a:pt x="16634161" y="1182915"/>
                  </a:lnTo>
                  <a:lnTo>
                    <a:pt x="16667517" y="1223227"/>
                  </a:lnTo>
                  <a:lnTo>
                    <a:pt x="16698495" y="1276112"/>
                  </a:lnTo>
                  <a:lnTo>
                    <a:pt x="16728764" y="1316227"/>
                  </a:lnTo>
                  <a:lnTo>
                    <a:pt x="16757563" y="1356247"/>
                  </a:lnTo>
                  <a:lnTo>
                    <a:pt x="16784938" y="1396176"/>
                  </a:lnTo>
                  <a:lnTo>
                    <a:pt x="16810939" y="1436017"/>
                  </a:lnTo>
                  <a:lnTo>
                    <a:pt x="16834803" y="1488448"/>
                  </a:lnTo>
                  <a:lnTo>
                    <a:pt x="16858198" y="1528122"/>
                  </a:lnTo>
                  <a:lnTo>
                    <a:pt x="16880363" y="1567718"/>
                  </a:lnTo>
                  <a:lnTo>
                    <a:pt x="16901346" y="1607238"/>
                  </a:lnTo>
                  <a:lnTo>
                    <a:pt x="16920384" y="1659360"/>
                  </a:lnTo>
                  <a:lnTo>
                    <a:pt x="16939146" y="1698738"/>
                  </a:lnTo>
                  <a:lnTo>
                    <a:pt x="16956870" y="1738050"/>
                  </a:lnTo>
                  <a:lnTo>
                    <a:pt x="16972793" y="1789972"/>
                  </a:lnTo>
                  <a:lnTo>
                    <a:pt x="16988586" y="1829161"/>
                  </a:lnTo>
                  <a:lnTo>
                    <a:pt x="17002674" y="1880966"/>
                  </a:lnTo>
                  <a:lnTo>
                    <a:pt x="17016726" y="1920042"/>
                  </a:lnTo>
                  <a:lnTo>
                    <a:pt x="17029982" y="1959068"/>
                  </a:lnTo>
                  <a:lnTo>
                    <a:pt x="17041677" y="2010720"/>
                  </a:lnTo>
                  <a:lnTo>
                    <a:pt x="17053481" y="2049653"/>
                  </a:lnTo>
                  <a:lnTo>
                    <a:pt x="17063822" y="2101219"/>
                  </a:lnTo>
                  <a:lnTo>
                    <a:pt x="17073557" y="2152745"/>
                  </a:lnTo>
                  <a:lnTo>
                    <a:pt x="17083546" y="2191562"/>
                  </a:lnTo>
                  <a:lnTo>
                    <a:pt x="17092215" y="2243021"/>
                  </a:lnTo>
                  <a:lnTo>
                    <a:pt x="17101235" y="2281776"/>
                  </a:lnTo>
                  <a:lnTo>
                    <a:pt x="17109030" y="2333178"/>
                  </a:lnTo>
                  <a:lnTo>
                    <a:pt x="17116462" y="2384557"/>
                  </a:lnTo>
                  <a:lnTo>
                    <a:pt x="17124387" y="2423242"/>
                  </a:lnTo>
                  <a:lnTo>
                    <a:pt x="17131233" y="2474584"/>
                  </a:lnTo>
                  <a:lnTo>
                    <a:pt x="17137859" y="2525912"/>
                  </a:lnTo>
                  <a:lnTo>
                    <a:pt x="17144312" y="2577229"/>
                  </a:lnTo>
                  <a:lnTo>
                    <a:pt x="17151453" y="2615863"/>
                  </a:lnTo>
                  <a:lnTo>
                    <a:pt x="17170177" y="2769773"/>
                  </a:lnTo>
                  <a:lnTo>
                    <a:pt x="17171500" y="2782583"/>
                  </a:lnTo>
                  <a:lnTo>
                    <a:pt x="17176574" y="2833812"/>
                  </a:lnTo>
                  <a:lnTo>
                    <a:pt x="17182104" y="2885069"/>
                  </a:lnTo>
                  <a:lnTo>
                    <a:pt x="17188846" y="2923678"/>
                  </a:lnTo>
                  <a:lnTo>
                    <a:pt x="17195124" y="2974984"/>
                  </a:lnTo>
                  <a:lnTo>
                    <a:pt x="17210515" y="3094325"/>
                  </a:lnTo>
                  <a:lnTo>
                    <a:pt x="17216671" y="3141800"/>
                  </a:lnTo>
                  <a:lnTo>
                    <a:pt x="17226711" y="3206072"/>
                  </a:lnTo>
                  <a:lnTo>
                    <a:pt x="17237506" y="3270392"/>
                  </a:lnTo>
                  <a:lnTo>
                    <a:pt x="17249836" y="3322085"/>
                  </a:lnTo>
                  <a:lnTo>
                    <a:pt x="17262045" y="3386496"/>
                  </a:lnTo>
                  <a:lnTo>
                    <a:pt x="17275722" y="3438275"/>
                  </a:lnTo>
                  <a:lnTo>
                    <a:pt x="17290025" y="3490093"/>
                  </a:lnTo>
                  <a:lnTo>
                    <a:pt x="17304920" y="3541950"/>
                  </a:lnTo>
                  <a:lnTo>
                    <a:pt x="17320381" y="3593862"/>
                  </a:lnTo>
                  <a:lnTo>
                    <a:pt x="17336356" y="3645769"/>
                  </a:lnTo>
                  <a:lnTo>
                    <a:pt x="17352832" y="3697727"/>
                  </a:lnTo>
                  <a:lnTo>
                    <a:pt x="17369770" y="3749714"/>
                  </a:lnTo>
                  <a:lnTo>
                    <a:pt x="17387948" y="3789055"/>
                  </a:lnTo>
                  <a:lnTo>
                    <a:pt x="17405712" y="3841095"/>
                  </a:lnTo>
                  <a:lnTo>
                    <a:pt x="17424650" y="3880485"/>
                  </a:lnTo>
                  <a:lnTo>
                    <a:pt x="17443109" y="3932569"/>
                  </a:lnTo>
                  <a:lnTo>
                    <a:pt x="17462677" y="3971999"/>
                  </a:lnTo>
                  <a:lnTo>
                    <a:pt x="17482510" y="4011446"/>
                  </a:lnTo>
                  <a:lnTo>
                    <a:pt x="17502577" y="4050907"/>
                  </a:lnTo>
                  <a:lnTo>
                    <a:pt x="17522034" y="4103056"/>
                  </a:lnTo>
                  <a:lnTo>
                    <a:pt x="17534180" y="4126524"/>
                  </a:lnTo>
                  <a:lnTo>
                    <a:pt x="17563040" y="4182035"/>
                  </a:lnTo>
                  <a:lnTo>
                    <a:pt x="17625237" y="4300547"/>
                  </a:lnTo>
                  <a:lnTo>
                    <a:pt x="17646833" y="4327381"/>
                  </a:lnTo>
                  <a:lnTo>
                    <a:pt x="17667590" y="4366887"/>
                  </a:lnTo>
                  <a:lnTo>
                    <a:pt x="17691464" y="4419318"/>
                  </a:lnTo>
                  <a:lnTo>
                    <a:pt x="17715659" y="4459043"/>
                  </a:lnTo>
                  <a:lnTo>
                    <a:pt x="17738571" y="4511413"/>
                  </a:lnTo>
                  <a:lnTo>
                    <a:pt x="17761836" y="4551079"/>
                  </a:lnTo>
                  <a:lnTo>
                    <a:pt x="17784660" y="4590717"/>
                  </a:lnTo>
                  <a:lnTo>
                    <a:pt x="17807057" y="4630328"/>
                  </a:lnTo>
                  <a:lnTo>
                    <a:pt x="17828234" y="4682586"/>
                  </a:lnTo>
                  <a:lnTo>
                    <a:pt x="17849826" y="4722146"/>
                  </a:lnTo>
                  <a:lnTo>
                    <a:pt x="17870229" y="4774355"/>
                  </a:lnTo>
                  <a:lnTo>
                    <a:pt x="17891080" y="4813867"/>
                  </a:lnTo>
                  <a:lnTo>
                    <a:pt x="17911583" y="4853356"/>
                  </a:lnTo>
                  <a:lnTo>
                    <a:pt x="17930944" y="4905498"/>
                  </a:lnTo>
                  <a:lnTo>
                    <a:pt x="17950799" y="4944947"/>
                  </a:lnTo>
                  <a:lnTo>
                    <a:pt x="17969543" y="4997049"/>
                  </a:lnTo>
                  <a:lnTo>
                    <a:pt x="17988002" y="5049134"/>
                  </a:lnTo>
                  <a:lnTo>
                    <a:pt x="18006192" y="5101202"/>
                  </a:lnTo>
                  <a:lnTo>
                    <a:pt x="18024129" y="5153253"/>
                  </a:lnTo>
                  <a:lnTo>
                    <a:pt x="18041828" y="5205289"/>
                  </a:lnTo>
                  <a:lnTo>
                    <a:pt x="18059306" y="5257311"/>
                  </a:lnTo>
                  <a:lnTo>
                    <a:pt x="18073896" y="5309148"/>
                  </a:lnTo>
                  <a:lnTo>
                    <a:pt x="18086938" y="5360886"/>
                  </a:lnTo>
                  <a:lnTo>
                    <a:pt x="18099280" y="5399854"/>
                  </a:lnTo>
                  <a:lnTo>
                    <a:pt x="18109338" y="5451401"/>
                  </a:lnTo>
                  <a:lnTo>
                    <a:pt x="18117961" y="5502857"/>
                  </a:lnTo>
                  <a:lnTo>
                    <a:pt x="18125186" y="5554223"/>
                  </a:lnTo>
                  <a:lnTo>
                    <a:pt x="18131052" y="5605502"/>
                  </a:lnTo>
                  <a:lnTo>
                    <a:pt x="18136406" y="5644022"/>
                  </a:lnTo>
                  <a:lnTo>
                    <a:pt x="18139665" y="5695135"/>
                  </a:lnTo>
                  <a:lnTo>
                    <a:pt x="18141677" y="5746167"/>
                  </a:lnTo>
                  <a:lnTo>
                    <a:pt x="18142480" y="5797122"/>
                  </a:lnTo>
                  <a:lnTo>
                    <a:pt x="18142112" y="5848003"/>
                  </a:lnTo>
                  <a:lnTo>
                    <a:pt x="18141422" y="5886136"/>
                  </a:lnTo>
                  <a:lnTo>
                    <a:pt x="18139473" y="5924190"/>
                  </a:lnTo>
                  <a:lnTo>
                    <a:pt x="18135168" y="5987544"/>
                  </a:lnTo>
                  <a:lnTo>
                    <a:pt x="18130492" y="6038149"/>
                  </a:lnTo>
                  <a:lnTo>
                    <a:pt x="18124833" y="6088690"/>
                  </a:lnTo>
                  <a:lnTo>
                    <a:pt x="18118724" y="6128623"/>
                  </a:lnTo>
                  <a:lnTo>
                    <a:pt x="18111529" y="6176921"/>
                  </a:lnTo>
                  <a:lnTo>
                    <a:pt x="18103148" y="6227289"/>
                  </a:lnTo>
                  <a:lnTo>
                    <a:pt x="18093935" y="6277603"/>
                  </a:lnTo>
                  <a:lnTo>
                    <a:pt x="18083928" y="6327867"/>
                  </a:lnTo>
                  <a:lnTo>
                    <a:pt x="18073976" y="6365408"/>
                  </a:lnTo>
                  <a:lnTo>
                    <a:pt x="18062493" y="6415577"/>
                  </a:lnTo>
                  <a:lnTo>
                    <a:pt x="18050330" y="6465703"/>
                  </a:lnTo>
                  <a:lnTo>
                    <a:pt x="18037524" y="6515788"/>
                  </a:lnTo>
                  <a:lnTo>
                    <a:pt x="18024111" y="6565834"/>
                  </a:lnTo>
                  <a:lnTo>
                    <a:pt x="18010942" y="6603169"/>
                  </a:lnTo>
                  <a:lnTo>
                    <a:pt x="17996432" y="6653145"/>
                  </a:lnTo>
                  <a:lnTo>
                    <a:pt x="17981429" y="6703089"/>
                  </a:lnTo>
                  <a:lnTo>
                    <a:pt x="17965971" y="6753004"/>
                  </a:lnTo>
                  <a:lnTo>
                    <a:pt x="17950096" y="6802892"/>
                  </a:lnTo>
                  <a:lnTo>
                    <a:pt x="17933842" y="6852756"/>
                  </a:lnTo>
                  <a:lnTo>
                    <a:pt x="17918012" y="6890057"/>
                  </a:lnTo>
                  <a:lnTo>
                    <a:pt x="17901157" y="6939747"/>
                  </a:lnTo>
                  <a:lnTo>
                    <a:pt x="17883991" y="6989552"/>
                  </a:lnTo>
                  <a:lnTo>
                    <a:pt x="17866597" y="7039343"/>
                  </a:lnTo>
                  <a:lnTo>
                    <a:pt x="17849012" y="7089122"/>
                  </a:lnTo>
                  <a:lnTo>
                    <a:pt x="17831273" y="7138891"/>
                  </a:lnTo>
                  <a:lnTo>
                    <a:pt x="17813419" y="7188653"/>
                  </a:lnTo>
                  <a:lnTo>
                    <a:pt x="17795488" y="7238410"/>
                  </a:lnTo>
                  <a:lnTo>
                    <a:pt x="17780014" y="7275598"/>
                  </a:lnTo>
                  <a:lnTo>
                    <a:pt x="17745366" y="7375189"/>
                  </a:lnTo>
                  <a:lnTo>
                    <a:pt x="17728895" y="7412313"/>
                  </a:lnTo>
                  <a:lnTo>
                    <a:pt x="17711684" y="7462116"/>
                  </a:lnTo>
                  <a:lnTo>
                    <a:pt x="17694575" y="7511925"/>
                  </a:lnTo>
                  <a:lnTo>
                    <a:pt x="17678413" y="7549069"/>
                  </a:lnTo>
                  <a:lnTo>
                    <a:pt x="17661607" y="7598898"/>
                  </a:lnTo>
                  <a:lnTo>
                    <a:pt x="17645001" y="7648739"/>
                  </a:lnTo>
                  <a:lnTo>
                    <a:pt x="17628627" y="7698596"/>
                  </a:lnTo>
                  <a:lnTo>
                    <a:pt x="17612516" y="7748469"/>
                  </a:lnTo>
                  <a:lnTo>
                    <a:pt x="17597512" y="7785687"/>
                  </a:lnTo>
                  <a:lnTo>
                    <a:pt x="17582026" y="7835600"/>
                  </a:lnTo>
                  <a:lnTo>
                    <a:pt x="17566900" y="7885536"/>
                  </a:lnTo>
                  <a:lnTo>
                    <a:pt x="17552166" y="7935498"/>
                  </a:lnTo>
                  <a:lnTo>
                    <a:pt x="17537858" y="7985486"/>
                  </a:lnTo>
                  <a:lnTo>
                    <a:pt x="17524817" y="8022830"/>
                  </a:lnTo>
                  <a:lnTo>
                    <a:pt x="17511454" y="8072879"/>
                  </a:lnTo>
                  <a:lnTo>
                    <a:pt x="17498613" y="8122961"/>
                  </a:lnTo>
                  <a:lnTo>
                    <a:pt x="17486325" y="8173079"/>
                  </a:lnTo>
                  <a:lnTo>
                    <a:pt x="17474623" y="8223234"/>
                  </a:lnTo>
                  <a:lnTo>
                    <a:pt x="17463539" y="8273429"/>
                  </a:lnTo>
                  <a:lnTo>
                    <a:pt x="17453104" y="8323665"/>
                  </a:lnTo>
                  <a:lnTo>
                    <a:pt x="17443352" y="8373945"/>
                  </a:lnTo>
                  <a:lnTo>
                    <a:pt x="17434314" y="8424271"/>
                  </a:lnTo>
                  <a:lnTo>
                    <a:pt x="17426834" y="8461970"/>
                  </a:lnTo>
                  <a:lnTo>
                    <a:pt x="17419321" y="8512393"/>
                  </a:lnTo>
                  <a:lnTo>
                    <a:pt x="17412620" y="8562868"/>
                  </a:lnTo>
                  <a:lnTo>
                    <a:pt x="17406761" y="8613397"/>
                  </a:lnTo>
                  <a:lnTo>
                    <a:pt x="17401777" y="8663982"/>
                  </a:lnTo>
                  <a:lnTo>
                    <a:pt x="17398720" y="8701965"/>
                  </a:lnTo>
                  <a:lnTo>
                    <a:pt x="17394565" y="8765329"/>
                  </a:lnTo>
                  <a:lnTo>
                    <a:pt x="17391589" y="8828768"/>
                  </a:lnTo>
                  <a:lnTo>
                    <a:pt x="17390429" y="8879598"/>
                  </a:lnTo>
                  <a:lnTo>
                    <a:pt x="17390304" y="8930494"/>
                  </a:lnTo>
                  <a:lnTo>
                    <a:pt x="17391248" y="8981458"/>
                  </a:lnTo>
                  <a:lnTo>
                    <a:pt x="17393292" y="9032493"/>
                  </a:lnTo>
                  <a:lnTo>
                    <a:pt x="17396469" y="9083600"/>
                  </a:lnTo>
                  <a:lnTo>
                    <a:pt x="17399763" y="9134714"/>
                  </a:lnTo>
                  <a:lnTo>
                    <a:pt x="17404627" y="9173203"/>
                  </a:lnTo>
                  <a:lnTo>
                    <a:pt x="17409444" y="9224415"/>
                  </a:lnTo>
                  <a:lnTo>
                    <a:pt x="17415840" y="9263002"/>
                  </a:lnTo>
                  <a:lnTo>
                    <a:pt x="17422199" y="9314313"/>
                  </a:lnTo>
                  <a:lnTo>
                    <a:pt x="17429336" y="9365673"/>
                  </a:lnTo>
                  <a:lnTo>
                    <a:pt x="17437255" y="9417084"/>
                  </a:lnTo>
                  <a:lnTo>
                    <a:pt x="17446774" y="9455871"/>
                  </a:lnTo>
                  <a:lnTo>
                    <a:pt x="17456274" y="9507382"/>
                  </a:lnTo>
                  <a:lnTo>
                    <a:pt x="17466572" y="9558945"/>
                  </a:lnTo>
                  <a:lnTo>
                    <a:pt x="17477673" y="9610559"/>
                  </a:lnTo>
                  <a:lnTo>
                    <a:pt x="17489580" y="9662224"/>
                  </a:lnTo>
                  <a:lnTo>
                    <a:pt x="17502300" y="9713942"/>
                  </a:lnTo>
                  <a:lnTo>
                    <a:pt x="17515837" y="9765712"/>
                  </a:lnTo>
                  <a:lnTo>
                    <a:pt x="17530196" y="9817534"/>
                  </a:lnTo>
                  <a:lnTo>
                    <a:pt x="17545381" y="9869410"/>
                  </a:lnTo>
                  <a:lnTo>
                    <a:pt x="17561398" y="9921338"/>
                  </a:lnTo>
                  <a:lnTo>
                    <a:pt x="17576310" y="9973196"/>
                  </a:lnTo>
                  <a:lnTo>
                    <a:pt x="17591878" y="10025096"/>
                  </a:lnTo>
                  <a:lnTo>
                    <a:pt x="17607925" y="10077026"/>
                  </a:lnTo>
                  <a:lnTo>
                    <a:pt x="17624275" y="10128976"/>
                  </a:lnTo>
                  <a:lnTo>
                    <a:pt x="17665549" y="10258876"/>
                  </a:lnTo>
                  <a:lnTo>
                    <a:pt x="17656636" y="10258306"/>
                  </a:lnTo>
                  <a:lnTo>
                    <a:pt x="17653269" y="10245364"/>
                  </a:lnTo>
                  <a:lnTo>
                    <a:pt x="17637769" y="10206195"/>
                  </a:lnTo>
                  <a:lnTo>
                    <a:pt x="17623137" y="10154355"/>
                  </a:lnTo>
                  <a:lnTo>
                    <a:pt x="17607840" y="10115198"/>
                  </a:lnTo>
                  <a:lnTo>
                    <a:pt x="17593586" y="10063383"/>
                  </a:lnTo>
                  <a:lnTo>
                    <a:pt x="17578842" y="10024262"/>
                  </a:lnTo>
                  <a:lnTo>
                    <a:pt x="17565315" y="9972492"/>
                  </a:lnTo>
                  <a:lnTo>
                    <a:pt x="17552283" y="9920755"/>
                  </a:lnTo>
                  <a:lnTo>
                    <a:pt x="17535494" y="9868777"/>
                  </a:lnTo>
                  <a:lnTo>
                    <a:pt x="17519693" y="9816862"/>
                  </a:lnTo>
                  <a:lnTo>
                    <a:pt x="17504863" y="9765010"/>
                  </a:lnTo>
                  <a:lnTo>
                    <a:pt x="17490986" y="9713218"/>
                  </a:lnTo>
                  <a:lnTo>
                    <a:pt x="17478856" y="9648812"/>
                  </a:lnTo>
                  <a:lnTo>
                    <a:pt x="17466832" y="9597139"/>
                  </a:lnTo>
                  <a:lnTo>
                    <a:pt x="17454898" y="9558198"/>
                  </a:lnTo>
                  <a:lnTo>
                    <a:pt x="17444657" y="9506639"/>
                  </a:lnTo>
                  <a:lnTo>
                    <a:pt x="17435280" y="9455135"/>
                  </a:lnTo>
                  <a:lnTo>
                    <a:pt x="17426750" y="9403686"/>
                  </a:lnTo>
                  <a:lnTo>
                    <a:pt x="17419048" y="9352289"/>
                  </a:lnTo>
                  <a:lnTo>
                    <a:pt x="17411348" y="9313619"/>
                  </a:lnTo>
                  <a:lnTo>
                    <a:pt x="17405251" y="9262325"/>
                  </a:lnTo>
                  <a:lnTo>
                    <a:pt x="17399119" y="9223755"/>
                  </a:lnTo>
                  <a:lnTo>
                    <a:pt x="17394555" y="9172559"/>
                  </a:lnTo>
                  <a:lnTo>
                    <a:pt x="17389921" y="9134085"/>
                  </a:lnTo>
                  <a:lnTo>
                    <a:pt x="17386821" y="9082982"/>
                  </a:lnTo>
                  <a:lnTo>
                    <a:pt x="17383578" y="9031871"/>
                  </a:lnTo>
                  <a:lnTo>
                    <a:pt x="17381491" y="8980834"/>
                  </a:lnTo>
                  <a:lnTo>
                    <a:pt x="17380528" y="8929868"/>
                  </a:lnTo>
                  <a:lnTo>
                    <a:pt x="17381466" y="8866298"/>
                  </a:lnTo>
                  <a:lnTo>
                    <a:pt x="17382649" y="8815470"/>
                  </a:lnTo>
                  <a:lnTo>
                    <a:pt x="17384856" y="8764708"/>
                  </a:lnTo>
                  <a:lnTo>
                    <a:pt x="17388053" y="8714008"/>
                  </a:lnTo>
                  <a:lnTo>
                    <a:pt x="17392206" y="8663370"/>
                  </a:lnTo>
                  <a:lnTo>
                    <a:pt x="17397300" y="8612648"/>
                  </a:lnTo>
                  <a:lnTo>
                    <a:pt x="17403250" y="8562269"/>
                  </a:lnTo>
                  <a:lnTo>
                    <a:pt x="17410074" y="8511802"/>
                  </a:lnTo>
                  <a:lnTo>
                    <a:pt x="17417722" y="8461387"/>
                  </a:lnTo>
                  <a:lnTo>
                    <a:pt x="17426160" y="8411023"/>
                  </a:lnTo>
                  <a:lnTo>
                    <a:pt x="17435354" y="8360707"/>
                  </a:lnTo>
                  <a:lnTo>
                    <a:pt x="17445272" y="8310438"/>
                  </a:lnTo>
                  <a:lnTo>
                    <a:pt x="17455881" y="8260213"/>
                  </a:lnTo>
                  <a:lnTo>
                    <a:pt x="17467146" y="8210030"/>
                  </a:lnTo>
                  <a:lnTo>
                    <a:pt x="17479239" y="8159067"/>
                  </a:lnTo>
                  <a:lnTo>
                    <a:pt x="17491515" y="8109781"/>
                  </a:lnTo>
                  <a:lnTo>
                    <a:pt x="17504551" y="8059711"/>
                  </a:lnTo>
                  <a:lnTo>
                    <a:pt x="17517300" y="8022349"/>
                  </a:lnTo>
                  <a:lnTo>
                    <a:pt x="17531351" y="7972344"/>
                  </a:lnTo>
                  <a:lnTo>
                    <a:pt x="17545859" y="7922368"/>
                  </a:lnTo>
                  <a:lnTo>
                    <a:pt x="17560790" y="7872419"/>
                  </a:lnTo>
                  <a:lnTo>
                    <a:pt x="17576112" y="7822496"/>
                  </a:lnTo>
                  <a:lnTo>
                    <a:pt x="17591792" y="7772595"/>
                  </a:lnTo>
                  <a:lnTo>
                    <a:pt x="17607795" y="7722715"/>
                  </a:lnTo>
                  <a:lnTo>
                    <a:pt x="17623278" y="7685528"/>
                  </a:lnTo>
                  <a:lnTo>
                    <a:pt x="17640118" y="7634821"/>
                  </a:lnTo>
                  <a:lnTo>
                    <a:pt x="17656603" y="7585852"/>
                  </a:lnTo>
                  <a:lnTo>
                    <a:pt x="17673569" y="7536033"/>
                  </a:lnTo>
                  <a:lnTo>
                    <a:pt x="17690692" y="7486225"/>
                  </a:lnTo>
                  <a:lnTo>
                    <a:pt x="17707128" y="7449098"/>
                  </a:lnTo>
                  <a:lnTo>
                    <a:pt x="17724466" y="7399304"/>
                  </a:lnTo>
                  <a:lnTo>
                    <a:pt x="17741861" y="7349513"/>
                  </a:lnTo>
                  <a:lnTo>
                    <a:pt x="17775880" y="7262607"/>
                  </a:lnTo>
                  <a:lnTo>
                    <a:pt x="17811373" y="7163070"/>
                  </a:lnTo>
                  <a:lnTo>
                    <a:pt x="17829004" y="7113294"/>
                  </a:lnTo>
                  <a:lnTo>
                    <a:pt x="17846508" y="7063510"/>
                  </a:lnTo>
                  <a:lnTo>
                    <a:pt x="17863040" y="7026390"/>
                  </a:lnTo>
                  <a:lnTo>
                    <a:pt x="17880183" y="6976583"/>
                  </a:lnTo>
                  <a:lnTo>
                    <a:pt x="17897090" y="6926760"/>
                  </a:lnTo>
                  <a:lnTo>
                    <a:pt x="17913725" y="6876921"/>
                  </a:lnTo>
                  <a:lnTo>
                    <a:pt x="17930052" y="6827061"/>
                  </a:lnTo>
                  <a:lnTo>
                    <a:pt x="17946034" y="6777180"/>
                  </a:lnTo>
                  <a:lnTo>
                    <a:pt x="17960823" y="6739948"/>
                  </a:lnTo>
                  <a:lnTo>
                    <a:pt x="17976005" y="6690016"/>
                  </a:lnTo>
                  <a:lnTo>
                    <a:pt x="17990732" y="6640054"/>
                  </a:lnTo>
                  <a:lnTo>
                    <a:pt x="18004968" y="6590061"/>
                  </a:lnTo>
                  <a:lnTo>
                    <a:pt x="18017865" y="6552708"/>
                  </a:lnTo>
                  <a:lnTo>
                    <a:pt x="18031010" y="6502645"/>
                  </a:lnTo>
                  <a:lnTo>
                    <a:pt x="18043553" y="6452544"/>
                  </a:lnTo>
                  <a:lnTo>
                    <a:pt x="18055459" y="6402401"/>
                  </a:lnTo>
                  <a:lnTo>
                    <a:pt x="18065881" y="6364890"/>
                  </a:lnTo>
                  <a:lnTo>
                    <a:pt x="18076403" y="6314660"/>
                  </a:lnTo>
                  <a:lnTo>
                    <a:pt x="18086179" y="6264381"/>
                  </a:lnTo>
                  <a:lnTo>
                    <a:pt x="18095171" y="6214052"/>
                  </a:lnTo>
                  <a:lnTo>
                    <a:pt x="18102532" y="6176346"/>
                  </a:lnTo>
                  <a:lnTo>
                    <a:pt x="18109848" y="6125910"/>
                  </a:lnTo>
                  <a:lnTo>
                    <a:pt x="18116272" y="6075417"/>
                  </a:lnTo>
                  <a:lnTo>
                    <a:pt x="18121766" y="6024864"/>
                  </a:lnTo>
                  <a:lnTo>
                    <a:pt x="18125483" y="5986924"/>
                  </a:lnTo>
                  <a:lnTo>
                    <a:pt x="18129008" y="5936246"/>
                  </a:lnTo>
                  <a:lnTo>
                    <a:pt x="18131495" y="5885501"/>
                  </a:lnTo>
                  <a:lnTo>
                    <a:pt x="18132907" y="5834688"/>
                  </a:lnTo>
                  <a:lnTo>
                    <a:pt x="18132395" y="5796477"/>
                  </a:lnTo>
                  <a:lnTo>
                    <a:pt x="18131546" y="5745519"/>
                  </a:lnTo>
                  <a:lnTo>
                    <a:pt x="18129513" y="5694485"/>
                  </a:lnTo>
                  <a:lnTo>
                    <a:pt x="18126257" y="5643373"/>
                  </a:lnTo>
                  <a:lnTo>
                    <a:pt x="18120933" y="5604854"/>
                  </a:lnTo>
                  <a:lnTo>
                    <a:pt x="18115126" y="5553579"/>
                  </a:lnTo>
                  <a:lnTo>
                    <a:pt x="18107987" y="5502219"/>
                  </a:lnTo>
                  <a:lnTo>
                    <a:pt x="18099481" y="5450771"/>
                  </a:lnTo>
                  <a:lnTo>
                    <a:pt x="18089570" y="5399233"/>
                  </a:lnTo>
                  <a:lnTo>
                    <a:pt x="18077409" y="5360277"/>
                  </a:lnTo>
                  <a:lnTo>
                    <a:pt x="18064581" y="5308552"/>
                  </a:lnTo>
                  <a:lnTo>
                    <a:pt x="18050239" y="5256731"/>
                  </a:lnTo>
                  <a:lnTo>
                    <a:pt x="18031891" y="5204653"/>
                  </a:lnTo>
                  <a:lnTo>
                    <a:pt x="18013236" y="5152556"/>
                  </a:lnTo>
                  <a:lnTo>
                    <a:pt x="17995105" y="5087766"/>
                  </a:lnTo>
                  <a:lnTo>
                    <a:pt x="17975891" y="5035633"/>
                  </a:lnTo>
                  <a:lnTo>
                    <a:pt x="17955611" y="4996158"/>
                  </a:lnTo>
                  <a:lnTo>
                    <a:pt x="17935906" y="4943994"/>
                  </a:lnTo>
                  <a:lnTo>
                    <a:pt x="17915979" y="4891815"/>
                  </a:lnTo>
                  <a:lnTo>
                    <a:pt x="17895038" y="4852298"/>
                  </a:lnTo>
                  <a:lnTo>
                    <a:pt x="17874722" y="4800094"/>
                  </a:lnTo>
                  <a:lnTo>
                    <a:pt x="17853424" y="4760554"/>
                  </a:lnTo>
                  <a:lnTo>
                    <a:pt x="17832786" y="4708330"/>
                  </a:lnTo>
                  <a:lnTo>
                    <a:pt x="17789496" y="4629204"/>
                  </a:lnTo>
                  <a:lnTo>
                    <a:pt x="17768501" y="4576957"/>
                  </a:lnTo>
                  <a:lnTo>
                    <a:pt x="17749839" y="4543218"/>
                  </a:lnTo>
                  <a:lnTo>
                    <a:pt x="17622042" y="4313516"/>
                  </a:lnTo>
                  <a:lnTo>
                    <a:pt x="17614465" y="4299858"/>
                  </a:lnTo>
                  <a:lnTo>
                    <a:pt x="17592680" y="4260287"/>
                  </a:lnTo>
                  <a:lnTo>
                    <a:pt x="17571904" y="4208054"/>
                  </a:lnTo>
                  <a:lnTo>
                    <a:pt x="17550540" y="4168509"/>
                  </a:lnTo>
                  <a:lnTo>
                    <a:pt x="17529420" y="4128980"/>
                  </a:lnTo>
                  <a:lnTo>
                    <a:pt x="17508568" y="4089468"/>
                  </a:lnTo>
                  <a:lnTo>
                    <a:pt x="17488008" y="4049975"/>
                  </a:lnTo>
                  <a:lnTo>
                    <a:pt x="17467762" y="4010502"/>
                  </a:lnTo>
                  <a:lnTo>
                    <a:pt x="17448665" y="3958377"/>
                  </a:lnTo>
                  <a:lnTo>
                    <a:pt x="17429118" y="3918948"/>
                  </a:lnTo>
                  <a:lnTo>
                    <a:pt x="17409954" y="3879544"/>
                  </a:lnTo>
                  <a:lnTo>
                    <a:pt x="17392009" y="3827493"/>
                  </a:lnTo>
                  <a:lnTo>
                    <a:pt x="17373683" y="3788142"/>
                  </a:lnTo>
                  <a:lnTo>
                    <a:pt x="17356290" y="3735108"/>
                  </a:lnTo>
                  <a:lnTo>
                    <a:pt x="17340036" y="3684182"/>
                  </a:lnTo>
                  <a:lnTo>
                    <a:pt x="17323140" y="3644923"/>
                  </a:lnTo>
                  <a:lnTo>
                    <a:pt x="17307578" y="3593024"/>
                  </a:lnTo>
                  <a:lnTo>
                    <a:pt x="17292562" y="3541159"/>
                  </a:lnTo>
                  <a:lnTo>
                    <a:pt x="17278115" y="3489331"/>
                  </a:lnTo>
                  <a:lnTo>
                    <a:pt x="17264261" y="3437541"/>
                  </a:lnTo>
                  <a:lnTo>
                    <a:pt x="17251833" y="3373116"/>
                  </a:lnTo>
                  <a:lnTo>
                    <a:pt x="17239226" y="3321367"/>
                  </a:lnTo>
                  <a:lnTo>
                    <a:pt x="17228106" y="3257065"/>
                  </a:lnTo>
                  <a:lnTo>
                    <a:pt x="17216854" y="3205441"/>
                  </a:lnTo>
                  <a:lnTo>
                    <a:pt x="17207120" y="3141189"/>
                  </a:lnTo>
                  <a:lnTo>
                    <a:pt x="17192865" y="3037899"/>
                  </a:lnTo>
                  <a:lnTo>
                    <a:pt x="17186065" y="2987130"/>
                  </a:lnTo>
                  <a:lnTo>
                    <a:pt x="17179442" y="2935803"/>
                  </a:lnTo>
                  <a:lnTo>
                    <a:pt x="17173159" y="2884497"/>
                  </a:lnTo>
                  <a:lnTo>
                    <a:pt x="17167300" y="2833218"/>
                  </a:lnTo>
                  <a:lnTo>
                    <a:pt x="17161949" y="2781972"/>
                  </a:lnTo>
                  <a:lnTo>
                    <a:pt x="17143116" y="2628056"/>
                  </a:lnTo>
                  <a:lnTo>
                    <a:pt x="17135961" y="2589420"/>
                  </a:lnTo>
                  <a:lnTo>
                    <a:pt x="17129502" y="2538103"/>
                  </a:lnTo>
                  <a:lnTo>
                    <a:pt x="17122880" y="2486776"/>
                  </a:lnTo>
                  <a:lnTo>
                    <a:pt x="17116046" y="2435435"/>
                  </a:lnTo>
                  <a:lnTo>
                    <a:pt x="17108141" y="2396751"/>
                  </a:lnTo>
                  <a:lnTo>
                    <a:pt x="17100736" y="2345374"/>
                  </a:lnTo>
                  <a:lnTo>
                    <a:pt x="17092974" y="2293973"/>
                  </a:lnTo>
                  <a:lnTo>
                    <a:pt x="17083993" y="2255221"/>
                  </a:lnTo>
                  <a:lnTo>
                    <a:pt x="17075367" y="2203765"/>
                  </a:lnTo>
                  <a:lnTo>
                    <a:pt x="17066237" y="2152277"/>
                  </a:lnTo>
                  <a:lnTo>
                    <a:pt x="17055742" y="2113428"/>
                  </a:lnTo>
                  <a:lnTo>
                    <a:pt x="17045456" y="2061866"/>
                  </a:lnTo>
                  <a:lnTo>
                    <a:pt x="17033708" y="2022937"/>
                  </a:lnTo>
                  <a:lnTo>
                    <a:pt x="17022071" y="1971288"/>
                  </a:lnTo>
                  <a:lnTo>
                    <a:pt x="17008875" y="1932266"/>
                  </a:lnTo>
                  <a:lnTo>
                    <a:pt x="16995692" y="1880519"/>
                  </a:lnTo>
                  <a:lnTo>
                    <a:pt x="16980853" y="1841392"/>
                  </a:lnTo>
                  <a:lnTo>
                    <a:pt x="16965929" y="1789533"/>
                  </a:lnTo>
                  <a:lnTo>
                    <a:pt x="16949251" y="1750288"/>
                  </a:lnTo>
                  <a:lnTo>
                    <a:pt x="16931581" y="1710980"/>
                  </a:lnTo>
                  <a:lnTo>
                    <a:pt x="16913680" y="1658931"/>
                  </a:lnTo>
                  <a:lnTo>
                    <a:pt x="16893879" y="1619486"/>
                  </a:lnTo>
                  <a:lnTo>
                    <a:pt x="16872938" y="1579969"/>
                  </a:lnTo>
                  <a:lnTo>
                    <a:pt x="16851622" y="1527701"/>
                  </a:lnTo>
                  <a:lnTo>
                    <a:pt x="16828258" y="1488029"/>
                  </a:lnTo>
                  <a:lnTo>
                    <a:pt x="16803609" y="1448274"/>
                  </a:lnTo>
                  <a:lnTo>
                    <a:pt x="16777626" y="1408434"/>
                  </a:lnTo>
                  <a:lnTo>
                    <a:pt x="16751072" y="1355832"/>
                  </a:lnTo>
                  <a:lnTo>
                    <a:pt x="16722275" y="1315811"/>
                  </a:lnTo>
                  <a:lnTo>
                    <a:pt x="16691860" y="1275521"/>
                  </a:lnTo>
                  <a:lnTo>
                    <a:pt x="16660193" y="1235484"/>
                  </a:lnTo>
                  <a:lnTo>
                    <a:pt x="16626810" y="1195171"/>
                  </a:lnTo>
                  <a:lnTo>
                    <a:pt x="16591801" y="1154753"/>
                  </a:lnTo>
                  <a:lnTo>
                    <a:pt x="16555116" y="1114228"/>
                  </a:lnTo>
                  <a:lnTo>
                    <a:pt x="16516708" y="1073593"/>
                  </a:lnTo>
                  <a:lnTo>
                    <a:pt x="16483528" y="1033293"/>
                  </a:lnTo>
                  <a:lnTo>
                    <a:pt x="16449775" y="992956"/>
                  </a:lnTo>
                  <a:lnTo>
                    <a:pt x="16414651" y="965257"/>
                  </a:lnTo>
                  <a:lnTo>
                    <a:pt x="16378977" y="937523"/>
                  </a:lnTo>
                  <a:lnTo>
                    <a:pt x="16343576" y="897080"/>
                  </a:lnTo>
                  <a:lnTo>
                    <a:pt x="16269584" y="841443"/>
                  </a:lnTo>
                  <a:lnTo>
                    <a:pt x="16193579" y="785677"/>
                  </a:lnTo>
                  <a:lnTo>
                    <a:pt x="16095828" y="715794"/>
                  </a:lnTo>
                  <a:lnTo>
                    <a:pt x="16018820" y="661962"/>
                  </a:lnTo>
                  <a:lnTo>
                    <a:pt x="15980615" y="635624"/>
                  </a:lnTo>
                  <a:lnTo>
                    <a:pt x="15933734" y="603616"/>
                  </a:lnTo>
                  <a:lnTo>
                    <a:pt x="15870477" y="574118"/>
                  </a:lnTo>
                  <a:lnTo>
                    <a:pt x="15832516" y="548767"/>
                  </a:lnTo>
                  <a:lnTo>
                    <a:pt x="15785800" y="517797"/>
                  </a:lnTo>
                  <a:lnTo>
                    <a:pt x="15742098" y="502275"/>
                  </a:lnTo>
                  <a:lnTo>
                    <a:pt x="15698855" y="474057"/>
                  </a:lnTo>
                  <a:lnTo>
                    <a:pt x="15654461" y="458491"/>
                  </a:lnTo>
                  <a:lnTo>
                    <a:pt x="15610547" y="430230"/>
                  </a:lnTo>
                  <a:lnTo>
                    <a:pt x="15520158" y="398995"/>
                  </a:lnTo>
                  <a:lnTo>
                    <a:pt x="15475326" y="370675"/>
                  </a:lnTo>
                  <a:lnTo>
                    <a:pt x="15336748" y="323632"/>
                  </a:lnTo>
                  <a:lnTo>
                    <a:pt x="15290855" y="295244"/>
                  </a:lnTo>
                  <a:lnTo>
                    <a:pt x="15115124" y="236666"/>
                  </a:lnTo>
                  <a:lnTo>
                    <a:pt x="15006067" y="200670"/>
                  </a:lnTo>
                  <a:lnTo>
                    <a:pt x="14958449" y="185030"/>
                  </a:lnTo>
                  <a:lnTo>
                    <a:pt x="14722283" y="107990"/>
                  </a:lnTo>
                  <a:lnTo>
                    <a:pt x="14617433" y="74000"/>
                  </a:lnTo>
                  <a:close/>
                </a:path>
                <a:path w="18289270" h="10299700">
                  <a:moveTo>
                    <a:pt x="14307616" y="11456"/>
                  </a:moveTo>
                  <a:lnTo>
                    <a:pt x="14315229" y="16490"/>
                  </a:lnTo>
                  <a:lnTo>
                    <a:pt x="14365269" y="19691"/>
                  </a:lnTo>
                  <a:lnTo>
                    <a:pt x="14528622" y="72423"/>
                  </a:lnTo>
                  <a:lnTo>
                    <a:pt x="14610915" y="99035"/>
                  </a:lnTo>
                  <a:lnTo>
                    <a:pt x="14660674" y="102218"/>
                  </a:lnTo>
                  <a:lnTo>
                    <a:pt x="14904358" y="181569"/>
                  </a:lnTo>
                  <a:lnTo>
                    <a:pt x="14972122" y="203797"/>
                  </a:lnTo>
                  <a:lnTo>
                    <a:pt x="15034444" y="224310"/>
                  </a:lnTo>
                  <a:lnTo>
                    <a:pt x="15284710" y="307577"/>
                  </a:lnTo>
                  <a:lnTo>
                    <a:pt x="15330546" y="335961"/>
                  </a:lnTo>
                  <a:lnTo>
                    <a:pt x="15468922" y="382992"/>
                  </a:lnTo>
                  <a:lnTo>
                    <a:pt x="15513676" y="411307"/>
                  </a:lnTo>
                  <a:lnTo>
                    <a:pt x="15603896" y="442530"/>
                  </a:lnTo>
                  <a:lnTo>
                    <a:pt x="15647716" y="470785"/>
                  </a:lnTo>
                  <a:lnTo>
                    <a:pt x="15692012" y="486345"/>
                  </a:lnTo>
                  <a:lnTo>
                    <a:pt x="15735151" y="514557"/>
                  </a:lnTo>
                  <a:lnTo>
                    <a:pt x="15778742" y="530071"/>
                  </a:lnTo>
                  <a:lnTo>
                    <a:pt x="15827212" y="562294"/>
                  </a:lnTo>
                  <a:lnTo>
                    <a:pt x="15863180" y="586377"/>
                  </a:lnTo>
                  <a:lnTo>
                    <a:pt x="15905625" y="601818"/>
                  </a:lnTo>
                  <a:lnTo>
                    <a:pt x="15956929" y="636835"/>
                  </a:lnTo>
                  <a:lnTo>
                    <a:pt x="15990872" y="660196"/>
                  </a:lnTo>
                  <a:lnTo>
                    <a:pt x="16067990" y="714013"/>
                  </a:lnTo>
                  <a:lnTo>
                    <a:pt x="16108290" y="729317"/>
                  </a:lnTo>
                  <a:lnTo>
                    <a:pt x="16168007" y="772251"/>
                  </a:lnTo>
                  <a:lnTo>
                    <a:pt x="16185865" y="785183"/>
                  </a:lnTo>
                  <a:lnTo>
                    <a:pt x="16223115" y="825744"/>
                  </a:lnTo>
                  <a:lnTo>
                    <a:pt x="16297727" y="881421"/>
                  </a:lnTo>
                  <a:lnTo>
                    <a:pt x="16370247" y="936964"/>
                  </a:lnTo>
                  <a:lnTo>
                    <a:pt x="16404882" y="977358"/>
                  </a:lnTo>
                  <a:lnTo>
                    <a:pt x="16439769" y="1005042"/>
                  </a:lnTo>
                  <a:lnTo>
                    <a:pt x="16473276" y="1045363"/>
                  </a:lnTo>
                  <a:lnTo>
                    <a:pt x="16507011" y="1072973"/>
                  </a:lnTo>
                  <a:lnTo>
                    <a:pt x="16545419" y="1113608"/>
                  </a:lnTo>
                  <a:lnTo>
                    <a:pt x="16582103" y="1154133"/>
                  </a:lnTo>
                  <a:lnTo>
                    <a:pt x="16616300" y="1207224"/>
                  </a:lnTo>
                  <a:lnTo>
                    <a:pt x="16649680" y="1247538"/>
                  </a:lnTo>
                  <a:lnTo>
                    <a:pt x="16681480" y="1287750"/>
                  </a:lnTo>
                  <a:lnTo>
                    <a:pt x="16711749" y="1327864"/>
                  </a:lnTo>
                  <a:lnTo>
                    <a:pt x="16740534" y="1367883"/>
                  </a:lnTo>
                  <a:lnTo>
                    <a:pt x="16767884" y="1407811"/>
                  </a:lnTo>
                  <a:lnTo>
                    <a:pt x="16793848" y="1447650"/>
                  </a:lnTo>
                  <a:lnTo>
                    <a:pt x="16817662" y="1500077"/>
                  </a:lnTo>
                  <a:lnTo>
                    <a:pt x="16840996" y="1539748"/>
                  </a:lnTo>
                  <a:lnTo>
                    <a:pt x="16863089" y="1579339"/>
                  </a:lnTo>
                  <a:lnTo>
                    <a:pt x="16883988" y="1618854"/>
                  </a:lnTo>
                  <a:lnTo>
                    <a:pt x="16902930" y="1670969"/>
                  </a:lnTo>
                  <a:lnTo>
                    <a:pt x="16921586" y="1710341"/>
                  </a:lnTo>
                  <a:lnTo>
                    <a:pt x="16939192" y="1749645"/>
                  </a:lnTo>
                  <a:lnTo>
                    <a:pt x="16954987" y="1801559"/>
                  </a:lnTo>
                  <a:lnTo>
                    <a:pt x="16970641" y="1840738"/>
                  </a:lnTo>
                  <a:lnTo>
                    <a:pt x="16984579" y="1892534"/>
                  </a:lnTo>
                  <a:lnTo>
                    <a:pt x="16998471" y="1931601"/>
                  </a:lnTo>
                  <a:lnTo>
                    <a:pt x="17010745" y="1983290"/>
                  </a:lnTo>
                  <a:lnTo>
                    <a:pt x="17023070" y="2022256"/>
                  </a:lnTo>
                  <a:lnTo>
                    <a:pt x="17033873" y="2073851"/>
                  </a:lnTo>
                  <a:lnTo>
                    <a:pt x="17044824" y="2112729"/>
                  </a:lnTo>
                  <a:lnTo>
                    <a:pt x="17054349" y="2164243"/>
                  </a:lnTo>
                  <a:lnTo>
                    <a:pt x="17064117" y="2203045"/>
                  </a:lnTo>
                  <a:lnTo>
                    <a:pt x="17072557" y="2254489"/>
                  </a:lnTo>
                  <a:lnTo>
                    <a:pt x="17081337" y="2293229"/>
                  </a:lnTo>
                  <a:lnTo>
                    <a:pt x="17088885" y="2344615"/>
                  </a:lnTo>
                  <a:lnTo>
                    <a:pt x="17096058" y="2395978"/>
                  </a:lnTo>
                  <a:lnTo>
                    <a:pt x="17103717" y="2434646"/>
                  </a:lnTo>
                  <a:lnTo>
                    <a:pt x="17110288" y="2485970"/>
                  </a:lnTo>
                  <a:lnTo>
                    <a:pt x="17116630" y="2537280"/>
                  </a:lnTo>
                  <a:lnTo>
                    <a:pt x="17122793" y="2588588"/>
                  </a:lnTo>
                  <a:lnTo>
                    <a:pt x="17129631" y="2627193"/>
                  </a:lnTo>
                  <a:lnTo>
                    <a:pt x="17135575" y="2678477"/>
                  </a:lnTo>
                  <a:lnTo>
                    <a:pt x="17147404" y="2781042"/>
                  </a:lnTo>
                  <a:lnTo>
                    <a:pt x="17152755" y="2832288"/>
                  </a:lnTo>
                  <a:lnTo>
                    <a:pt x="17158614" y="2883566"/>
                  </a:lnTo>
                  <a:lnTo>
                    <a:pt x="17164959" y="2935349"/>
                  </a:lnTo>
                  <a:lnTo>
                    <a:pt x="17171973" y="2989580"/>
                  </a:lnTo>
                  <a:lnTo>
                    <a:pt x="17178397" y="3037544"/>
                  </a:lnTo>
                  <a:lnTo>
                    <a:pt x="17192575" y="3140258"/>
                  </a:lnTo>
                  <a:lnTo>
                    <a:pt x="17202309" y="3204511"/>
                  </a:lnTo>
                  <a:lnTo>
                    <a:pt x="17213561" y="3256134"/>
                  </a:lnTo>
                  <a:lnTo>
                    <a:pt x="17224688" y="3320476"/>
                  </a:lnTo>
                  <a:lnTo>
                    <a:pt x="17237288" y="3372186"/>
                  </a:lnTo>
                  <a:lnTo>
                    <a:pt x="17249716" y="3436611"/>
                  </a:lnTo>
                  <a:lnTo>
                    <a:pt x="17263570" y="3488401"/>
                  </a:lnTo>
                  <a:lnTo>
                    <a:pt x="17278017" y="3540229"/>
                  </a:lnTo>
                  <a:lnTo>
                    <a:pt x="17293039" y="3592113"/>
                  </a:lnTo>
                  <a:lnTo>
                    <a:pt x="17308595" y="3643993"/>
                  </a:lnTo>
                  <a:lnTo>
                    <a:pt x="17324681" y="3695926"/>
                  </a:lnTo>
                  <a:lnTo>
                    <a:pt x="17342076" y="3735216"/>
                  </a:lnTo>
                  <a:lnTo>
                    <a:pt x="17359138" y="3787212"/>
                  </a:lnTo>
                  <a:lnTo>
                    <a:pt x="17377464" y="3826562"/>
                  </a:lnTo>
                  <a:lnTo>
                    <a:pt x="17395409" y="3878614"/>
                  </a:lnTo>
                  <a:lnTo>
                    <a:pt x="17414573" y="3918018"/>
                  </a:lnTo>
                  <a:lnTo>
                    <a:pt x="17434120" y="3957446"/>
                  </a:lnTo>
                  <a:lnTo>
                    <a:pt x="17453218" y="4009572"/>
                  </a:lnTo>
                  <a:lnTo>
                    <a:pt x="17473463" y="4049045"/>
                  </a:lnTo>
                  <a:lnTo>
                    <a:pt x="17494024" y="4088538"/>
                  </a:lnTo>
                  <a:lnTo>
                    <a:pt x="17514875" y="4128050"/>
                  </a:lnTo>
                  <a:lnTo>
                    <a:pt x="17535184" y="4180253"/>
                  </a:lnTo>
                  <a:lnTo>
                    <a:pt x="17556549" y="4219797"/>
                  </a:lnTo>
                  <a:lnTo>
                    <a:pt x="17578135" y="4259356"/>
                  </a:lnTo>
                  <a:lnTo>
                    <a:pt x="17599920" y="4298928"/>
                  </a:lnTo>
                  <a:lnTo>
                    <a:pt x="17643993" y="4378103"/>
                  </a:lnTo>
                  <a:lnTo>
                    <a:pt x="17686865" y="4457201"/>
                  </a:lnTo>
                  <a:lnTo>
                    <a:pt x="17708459" y="4496761"/>
                  </a:lnTo>
                  <a:lnTo>
                    <a:pt x="17729301" y="4548998"/>
                  </a:lnTo>
                  <a:lnTo>
                    <a:pt x="17794275" y="4667688"/>
                  </a:lnTo>
                  <a:lnTo>
                    <a:pt x="17815015" y="4719919"/>
                  </a:lnTo>
                  <a:lnTo>
                    <a:pt x="17857752" y="4799009"/>
                  </a:lnTo>
                  <a:lnTo>
                    <a:pt x="17878060" y="4851211"/>
                  </a:lnTo>
                  <a:lnTo>
                    <a:pt x="17898966" y="4890727"/>
                  </a:lnTo>
                  <a:lnTo>
                    <a:pt x="17918815" y="4942900"/>
                  </a:lnTo>
                  <a:lnTo>
                    <a:pt x="17938385" y="4995056"/>
                  </a:lnTo>
                  <a:lnTo>
                    <a:pt x="17957641" y="5047192"/>
                  </a:lnTo>
                  <a:lnTo>
                    <a:pt x="17976549" y="5099305"/>
                  </a:lnTo>
                  <a:lnTo>
                    <a:pt x="17995075" y="5151394"/>
                  </a:lnTo>
                  <a:lnTo>
                    <a:pt x="18013186" y="5203457"/>
                  </a:lnTo>
                  <a:lnTo>
                    <a:pt x="18030847" y="5255490"/>
                  </a:lnTo>
                  <a:lnTo>
                    <a:pt x="18045196" y="5307312"/>
                  </a:lnTo>
                  <a:lnTo>
                    <a:pt x="18058047" y="5359038"/>
                  </a:lnTo>
                  <a:lnTo>
                    <a:pt x="18070246" y="5397997"/>
                  </a:lnTo>
                  <a:lnTo>
                    <a:pt x="18080207" y="5449538"/>
                  </a:lnTo>
                  <a:lnTo>
                    <a:pt x="18088776" y="5500990"/>
                  </a:lnTo>
                  <a:lnTo>
                    <a:pt x="18095987" y="5552355"/>
                  </a:lnTo>
                  <a:lnTo>
                    <a:pt x="18102688" y="5590961"/>
                  </a:lnTo>
                  <a:lnTo>
                    <a:pt x="18107292" y="5642160"/>
                  </a:lnTo>
                  <a:lnTo>
                    <a:pt x="18110645" y="5693278"/>
                  </a:lnTo>
                  <a:lnTo>
                    <a:pt x="18112782" y="5744319"/>
                  </a:lnTo>
                  <a:lnTo>
                    <a:pt x="18114550" y="5782610"/>
                  </a:lnTo>
                  <a:lnTo>
                    <a:pt x="18114362" y="5833501"/>
                  </a:lnTo>
                  <a:lnTo>
                    <a:pt x="18113065" y="5884322"/>
                  </a:lnTo>
                  <a:lnTo>
                    <a:pt x="18111504" y="5922400"/>
                  </a:lnTo>
                  <a:lnTo>
                    <a:pt x="18108093" y="5973086"/>
                  </a:lnTo>
                  <a:lnTo>
                    <a:pt x="18103679" y="6023707"/>
                  </a:lnTo>
                  <a:lnTo>
                    <a:pt x="18098297" y="6074267"/>
                  </a:lnTo>
                  <a:lnTo>
                    <a:pt x="18092793" y="6112093"/>
                  </a:lnTo>
                  <a:lnTo>
                    <a:pt x="18085580" y="6162535"/>
                  </a:lnTo>
                  <a:lnTo>
                    <a:pt x="18077506" y="6212922"/>
                  </a:lnTo>
                  <a:lnTo>
                    <a:pt x="18069415" y="6250583"/>
                  </a:lnTo>
                  <a:lnTo>
                    <a:pt x="18059722" y="6300866"/>
                  </a:lnTo>
                  <a:lnTo>
                    <a:pt x="18049272" y="6351102"/>
                  </a:lnTo>
                  <a:lnTo>
                    <a:pt x="18038102" y="6401291"/>
                  </a:lnTo>
                  <a:lnTo>
                    <a:pt x="18027057" y="6438762"/>
                  </a:lnTo>
                  <a:lnTo>
                    <a:pt x="18014551" y="6488866"/>
                  </a:lnTo>
                  <a:lnTo>
                    <a:pt x="18001430" y="6538931"/>
                  </a:lnTo>
                  <a:lnTo>
                    <a:pt x="17987730" y="6588958"/>
                  </a:lnTo>
                  <a:lnTo>
                    <a:pt x="17974296" y="6626277"/>
                  </a:lnTo>
                  <a:lnTo>
                    <a:pt x="17959543" y="6676237"/>
                  </a:lnTo>
                  <a:lnTo>
                    <a:pt x="17944316" y="6726166"/>
                  </a:lnTo>
                  <a:lnTo>
                    <a:pt x="17928651" y="6776068"/>
                  </a:lnTo>
                  <a:lnTo>
                    <a:pt x="17912583" y="6825944"/>
                  </a:lnTo>
                  <a:lnTo>
                    <a:pt x="17896944" y="6863166"/>
                  </a:lnTo>
                  <a:lnTo>
                    <a:pt x="17879777" y="6914163"/>
                  </a:lnTo>
                  <a:lnTo>
                    <a:pt x="17862946" y="6963287"/>
                  </a:lnTo>
                  <a:lnTo>
                    <a:pt x="17845801" y="7012561"/>
                  </a:lnTo>
                  <a:lnTo>
                    <a:pt x="17828249" y="7062342"/>
                  </a:lnTo>
                  <a:lnTo>
                    <a:pt x="17811317" y="7099437"/>
                  </a:lnTo>
                  <a:lnTo>
                    <a:pt x="17793419" y="7149196"/>
                  </a:lnTo>
                  <a:lnTo>
                    <a:pt x="17775401" y="7198947"/>
                  </a:lnTo>
                  <a:lnTo>
                    <a:pt x="17757298" y="7248693"/>
                  </a:lnTo>
                  <a:lnTo>
                    <a:pt x="17739515" y="7298459"/>
                  </a:lnTo>
                  <a:lnTo>
                    <a:pt x="17722576" y="7335553"/>
                  </a:lnTo>
                  <a:lnTo>
                    <a:pt x="17704888" y="7385325"/>
                  </a:lnTo>
                  <a:lnTo>
                    <a:pt x="17687295" y="7435104"/>
                  </a:lnTo>
                  <a:lnTo>
                    <a:pt x="17669829" y="7484890"/>
                  </a:lnTo>
                  <a:lnTo>
                    <a:pt x="17652521" y="7534687"/>
                  </a:lnTo>
                  <a:lnTo>
                    <a:pt x="17636213" y="7571821"/>
                  </a:lnTo>
                  <a:lnTo>
                    <a:pt x="17619315" y="7621644"/>
                  </a:lnTo>
                  <a:lnTo>
                    <a:pt x="17602669" y="7671483"/>
                  </a:lnTo>
                  <a:lnTo>
                    <a:pt x="17586309" y="7721340"/>
                  </a:lnTo>
                  <a:lnTo>
                    <a:pt x="17570264" y="7771218"/>
                  </a:lnTo>
                  <a:lnTo>
                    <a:pt x="17555377" y="7808443"/>
                  </a:lnTo>
                  <a:lnTo>
                    <a:pt x="17540058" y="7858367"/>
                  </a:lnTo>
                  <a:lnTo>
                    <a:pt x="17525150" y="7908317"/>
                  </a:lnTo>
                  <a:lnTo>
                    <a:pt x="17510684" y="7958296"/>
                  </a:lnTo>
                  <a:lnTo>
                    <a:pt x="17496692" y="8008305"/>
                  </a:lnTo>
                  <a:lnTo>
                    <a:pt x="17483206" y="8058346"/>
                  </a:lnTo>
                  <a:lnTo>
                    <a:pt x="17470256" y="8108421"/>
                  </a:lnTo>
                  <a:lnTo>
                    <a:pt x="17458685" y="8145859"/>
                  </a:lnTo>
                  <a:lnTo>
                    <a:pt x="17446904" y="8196009"/>
                  </a:lnTo>
                  <a:lnTo>
                    <a:pt x="17435755" y="8246199"/>
                  </a:lnTo>
                  <a:lnTo>
                    <a:pt x="17425269" y="8296432"/>
                  </a:lnTo>
                  <a:lnTo>
                    <a:pt x="17415478" y="8346710"/>
                  </a:lnTo>
                  <a:lnTo>
                    <a:pt x="17406413" y="8397034"/>
                  </a:lnTo>
                  <a:lnTo>
                    <a:pt x="17398106" y="8447406"/>
                  </a:lnTo>
                  <a:lnTo>
                    <a:pt x="17390589" y="8497829"/>
                  </a:lnTo>
                  <a:lnTo>
                    <a:pt x="17383893" y="8548305"/>
                  </a:lnTo>
                  <a:lnTo>
                    <a:pt x="17378050" y="8598835"/>
                  </a:lnTo>
                  <a:lnTo>
                    <a:pt x="17373091" y="8649421"/>
                  </a:lnTo>
                  <a:lnTo>
                    <a:pt x="17369049" y="8700067"/>
                  </a:lnTo>
                  <a:lnTo>
                    <a:pt x="17365143" y="8763447"/>
                  </a:lnTo>
                  <a:lnTo>
                    <a:pt x="17363026" y="8814215"/>
                  </a:lnTo>
                  <a:lnTo>
                    <a:pt x="17361921" y="8865048"/>
                  </a:lnTo>
                  <a:lnTo>
                    <a:pt x="17361858" y="8915948"/>
                  </a:lnTo>
                  <a:lnTo>
                    <a:pt x="17362869" y="8966916"/>
                  </a:lnTo>
                  <a:lnTo>
                    <a:pt x="17364985" y="9017956"/>
                  </a:lnTo>
                  <a:lnTo>
                    <a:pt x="17368239" y="9069068"/>
                  </a:lnTo>
                  <a:lnTo>
                    <a:pt x="17371339" y="9120170"/>
                  </a:lnTo>
                  <a:lnTo>
                    <a:pt x="17375973" y="9158644"/>
                  </a:lnTo>
                  <a:lnTo>
                    <a:pt x="17380537" y="9209840"/>
                  </a:lnTo>
                  <a:lnTo>
                    <a:pt x="17385858" y="9261084"/>
                  </a:lnTo>
                  <a:lnTo>
                    <a:pt x="17392765" y="9299704"/>
                  </a:lnTo>
                  <a:lnTo>
                    <a:pt x="17399656" y="9351049"/>
                  </a:lnTo>
                  <a:lnTo>
                    <a:pt x="17407357" y="9402445"/>
                  </a:lnTo>
                  <a:lnTo>
                    <a:pt x="17416698" y="9441221"/>
                  </a:lnTo>
                  <a:lnTo>
                    <a:pt x="17426075" y="9492724"/>
                  </a:lnTo>
                  <a:lnTo>
                    <a:pt x="17436316" y="9544283"/>
                  </a:lnTo>
                  <a:lnTo>
                    <a:pt x="17447440" y="9595899"/>
                  </a:lnTo>
                  <a:lnTo>
                    <a:pt x="17459463" y="9647572"/>
                  </a:lnTo>
                  <a:lnTo>
                    <a:pt x="17472404" y="9699303"/>
                  </a:lnTo>
                  <a:lnTo>
                    <a:pt x="17486281" y="9751095"/>
                  </a:lnTo>
                  <a:lnTo>
                    <a:pt x="17501111" y="9802948"/>
                  </a:lnTo>
                  <a:lnTo>
                    <a:pt x="17516101" y="9867536"/>
                  </a:lnTo>
                  <a:lnTo>
                    <a:pt x="17532891" y="9919514"/>
                  </a:lnTo>
                  <a:lnTo>
                    <a:pt x="17547100" y="9971327"/>
                  </a:lnTo>
                  <a:lnTo>
                    <a:pt x="17562121" y="10010466"/>
                  </a:lnTo>
                  <a:lnTo>
                    <a:pt x="17605562" y="10153231"/>
                  </a:lnTo>
                  <a:lnTo>
                    <a:pt x="17619772" y="10205043"/>
                  </a:lnTo>
                  <a:lnTo>
                    <a:pt x="17634793" y="10244182"/>
                  </a:lnTo>
                  <a:lnTo>
                    <a:pt x="17638451" y="10257142"/>
                  </a:lnTo>
                  <a:lnTo>
                    <a:pt x="17628394" y="10256499"/>
                  </a:lnTo>
                  <a:lnTo>
                    <a:pt x="17603916" y="10178577"/>
                  </a:lnTo>
                  <a:lnTo>
                    <a:pt x="17587722" y="10126637"/>
                  </a:lnTo>
                  <a:lnTo>
                    <a:pt x="17535711" y="9957615"/>
                  </a:lnTo>
                  <a:lnTo>
                    <a:pt x="17523825" y="9918934"/>
                  </a:lnTo>
                  <a:lnTo>
                    <a:pt x="17507229" y="9866969"/>
                  </a:lnTo>
                  <a:lnTo>
                    <a:pt x="17491567" y="9815063"/>
                  </a:lnTo>
                  <a:lnTo>
                    <a:pt x="17476828" y="9763216"/>
                  </a:lnTo>
                  <a:lnTo>
                    <a:pt x="17463808" y="9698754"/>
                  </a:lnTo>
                  <a:lnTo>
                    <a:pt x="17450875" y="9647022"/>
                  </a:lnTo>
                  <a:lnTo>
                    <a:pt x="17438825" y="9595348"/>
                  </a:lnTo>
                  <a:lnTo>
                    <a:pt x="17427647" y="9543729"/>
                  </a:lnTo>
                  <a:lnTo>
                    <a:pt x="17417328" y="9492165"/>
                  </a:lnTo>
                  <a:lnTo>
                    <a:pt x="17407044" y="9453329"/>
                  </a:lnTo>
                  <a:lnTo>
                    <a:pt x="17398405" y="9401872"/>
                  </a:lnTo>
                  <a:lnTo>
                    <a:pt x="17390587" y="9350468"/>
                  </a:lnTo>
                  <a:lnTo>
                    <a:pt x="17383577" y="9299116"/>
                  </a:lnTo>
                  <a:lnTo>
                    <a:pt x="17376552" y="9260489"/>
                  </a:lnTo>
                  <a:lnTo>
                    <a:pt x="17371121" y="9209238"/>
                  </a:lnTo>
                  <a:lnTo>
                    <a:pt x="17365650" y="9170710"/>
                  </a:lnTo>
                  <a:lnTo>
                    <a:pt x="17361735" y="9119352"/>
                  </a:lnTo>
                  <a:lnTo>
                    <a:pt x="17358591" y="9068450"/>
                  </a:lnTo>
                  <a:lnTo>
                    <a:pt x="17355322" y="9017338"/>
                  </a:lnTo>
                  <a:lnTo>
                    <a:pt x="17353192" y="8966297"/>
                  </a:lnTo>
                  <a:lnTo>
                    <a:pt x="17352166" y="8915328"/>
                  </a:lnTo>
                  <a:lnTo>
                    <a:pt x="17352212" y="8864427"/>
                  </a:lnTo>
                  <a:lnTo>
                    <a:pt x="17353297" y="8813593"/>
                  </a:lnTo>
                  <a:lnTo>
                    <a:pt x="17355387" y="8762822"/>
                  </a:lnTo>
                  <a:lnTo>
                    <a:pt x="17359259" y="8699440"/>
                  </a:lnTo>
                  <a:lnTo>
                    <a:pt x="17363271" y="8648661"/>
                  </a:lnTo>
                  <a:lnTo>
                    <a:pt x="17368164" y="8598202"/>
                  </a:lnTo>
                  <a:lnTo>
                    <a:pt x="17373941" y="8547668"/>
                  </a:lnTo>
                  <a:lnTo>
                    <a:pt x="17380556" y="8497187"/>
                  </a:lnTo>
                  <a:lnTo>
                    <a:pt x="17387977" y="8446758"/>
                  </a:lnTo>
                  <a:lnTo>
                    <a:pt x="17396170" y="8396379"/>
                  </a:lnTo>
                  <a:lnTo>
                    <a:pt x="17405102" y="8346046"/>
                  </a:lnTo>
                  <a:lnTo>
                    <a:pt x="17414739" y="8295759"/>
                  </a:lnTo>
                  <a:lnTo>
                    <a:pt x="17424237" y="8258189"/>
                  </a:lnTo>
                  <a:lnTo>
                    <a:pt x="17435185" y="8207985"/>
                  </a:lnTo>
                  <a:lnTo>
                    <a:pt x="17446936" y="8157000"/>
                  </a:lnTo>
                  <a:lnTo>
                    <a:pt x="17458863" y="8107692"/>
                  </a:lnTo>
                  <a:lnTo>
                    <a:pt x="17471527" y="8057598"/>
                  </a:lnTo>
                  <a:lnTo>
                    <a:pt x="17484697" y="8007537"/>
                  </a:lnTo>
                  <a:lnTo>
                    <a:pt x="17497528" y="7970180"/>
                  </a:lnTo>
                  <a:lnTo>
                    <a:pt x="17511609" y="7920177"/>
                  </a:lnTo>
                  <a:lnTo>
                    <a:pt x="17526096" y="7870200"/>
                  </a:lnTo>
                  <a:lnTo>
                    <a:pt x="17540955" y="7820247"/>
                  </a:lnTo>
                  <a:lnTo>
                    <a:pt x="17555342" y="7782989"/>
                  </a:lnTo>
                  <a:lnTo>
                    <a:pt x="17570846" y="7733077"/>
                  </a:lnTo>
                  <a:lnTo>
                    <a:pt x="17586623" y="7683183"/>
                  </a:lnTo>
                  <a:lnTo>
                    <a:pt x="17601827" y="7645977"/>
                  </a:lnTo>
                  <a:lnTo>
                    <a:pt x="17618048" y="7596111"/>
                  </a:lnTo>
                  <a:lnTo>
                    <a:pt x="17634442" y="7546256"/>
                  </a:lnTo>
                  <a:lnTo>
                    <a:pt x="17650165" y="7509084"/>
                  </a:lnTo>
                  <a:lnTo>
                    <a:pt x="17666804" y="7459245"/>
                  </a:lnTo>
                  <a:lnTo>
                    <a:pt x="17682704" y="7422084"/>
                  </a:lnTo>
                  <a:lnTo>
                    <a:pt x="17699455" y="7372252"/>
                  </a:lnTo>
                  <a:lnTo>
                    <a:pt x="17715402" y="7335094"/>
                  </a:lnTo>
                  <a:lnTo>
                    <a:pt x="17732135" y="7285251"/>
                  </a:lnTo>
                  <a:lnTo>
                    <a:pt x="17747990" y="7248097"/>
                  </a:lnTo>
                  <a:lnTo>
                    <a:pt x="17766339" y="7198367"/>
                  </a:lnTo>
                  <a:lnTo>
                    <a:pt x="17784634" y="7148563"/>
                  </a:lnTo>
                  <a:lnTo>
                    <a:pt x="17802762" y="7098889"/>
                  </a:lnTo>
                  <a:lnTo>
                    <a:pt x="17820758" y="7049137"/>
                  </a:lnTo>
                  <a:lnTo>
                    <a:pt x="17838560" y="6999372"/>
                  </a:lnTo>
                  <a:lnTo>
                    <a:pt x="17856129" y="6949592"/>
                  </a:lnTo>
                  <a:lnTo>
                    <a:pt x="17873428" y="6899795"/>
                  </a:lnTo>
                  <a:lnTo>
                    <a:pt x="17889606" y="6862652"/>
                  </a:lnTo>
                  <a:lnTo>
                    <a:pt x="17906247" y="6812813"/>
                  </a:lnTo>
                  <a:lnTo>
                    <a:pt x="17922503" y="6762949"/>
                  </a:lnTo>
                  <a:lnTo>
                    <a:pt x="17938333" y="6713058"/>
                  </a:lnTo>
                  <a:lnTo>
                    <a:pt x="17953702" y="6663137"/>
                  </a:lnTo>
                  <a:lnTo>
                    <a:pt x="17968569" y="6613184"/>
                  </a:lnTo>
                  <a:lnTo>
                    <a:pt x="17982897" y="6563197"/>
                  </a:lnTo>
                  <a:lnTo>
                    <a:pt x="17995836" y="6525847"/>
                  </a:lnTo>
                  <a:lnTo>
                    <a:pt x="18008970" y="6475783"/>
                  </a:lnTo>
                  <a:lnTo>
                    <a:pt x="18021450" y="6425678"/>
                  </a:lnTo>
                  <a:lnTo>
                    <a:pt x="18033237" y="6375528"/>
                  </a:lnTo>
                  <a:lnTo>
                    <a:pt x="18044292" y="6325331"/>
                  </a:lnTo>
                  <a:lnTo>
                    <a:pt x="18053768" y="6287760"/>
                  </a:lnTo>
                  <a:lnTo>
                    <a:pt x="18063247" y="6237462"/>
                  </a:lnTo>
                  <a:lnTo>
                    <a:pt x="18071880" y="6187111"/>
                  </a:lnTo>
                  <a:lnTo>
                    <a:pt x="18079628" y="6136702"/>
                  </a:lnTo>
                  <a:lnTo>
                    <a:pt x="18086454" y="6086235"/>
                  </a:lnTo>
                  <a:lnTo>
                    <a:pt x="18091507" y="6048381"/>
                  </a:lnTo>
                  <a:lnTo>
                    <a:pt x="18096373" y="5997788"/>
                  </a:lnTo>
                  <a:lnTo>
                    <a:pt x="18099243" y="5959794"/>
                  </a:lnTo>
                  <a:lnTo>
                    <a:pt x="18101576" y="5921765"/>
                  </a:lnTo>
                  <a:lnTo>
                    <a:pt x="18104588" y="5845602"/>
                  </a:lnTo>
                  <a:lnTo>
                    <a:pt x="18105072" y="5794729"/>
                  </a:lnTo>
                  <a:lnTo>
                    <a:pt x="18103555" y="5756454"/>
                  </a:lnTo>
                  <a:lnTo>
                    <a:pt x="18101619" y="5705427"/>
                  </a:lnTo>
                  <a:lnTo>
                    <a:pt x="18098414" y="5654318"/>
                  </a:lnTo>
                  <a:lnTo>
                    <a:pt x="18093904" y="5603125"/>
                  </a:lnTo>
                  <a:lnTo>
                    <a:pt x="18088050" y="5551847"/>
                  </a:lnTo>
                  <a:lnTo>
                    <a:pt x="18080002" y="5513154"/>
                  </a:lnTo>
                  <a:lnTo>
                    <a:pt x="18071343" y="5461697"/>
                  </a:lnTo>
                  <a:lnTo>
                    <a:pt x="18061226" y="5410145"/>
                  </a:lnTo>
                  <a:lnTo>
                    <a:pt x="18049610" y="5358498"/>
                  </a:lnTo>
                  <a:lnTo>
                    <a:pt x="18036458" y="5306753"/>
                  </a:lnTo>
                  <a:lnTo>
                    <a:pt x="18021621" y="5254572"/>
                  </a:lnTo>
                  <a:lnTo>
                    <a:pt x="18004528" y="5202903"/>
                  </a:lnTo>
                  <a:lnTo>
                    <a:pt x="17986899" y="5150871"/>
                  </a:lnTo>
                  <a:lnTo>
                    <a:pt x="17968876" y="5098814"/>
                  </a:lnTo>
                  <a:lnTo>
                    <a:pt x="17950487" y="5046734"/>
                  </a:lnTo>
                  <a:lnTo>
                    <a:pt x="17930954" y="5007307"/>
                  </a:lnTo>
                  <a:lnTo>
                    <a:pt x="17911928" y="4955186"/>
                  </a:lnTo>
                  <a:lnTo>
                    <a:pt x="17892627" y="4903047"/>
                  </a:lnTo>
                  <a:lnTo>
                    <a:pt x="17872272" y="4863567"/>
                  </a:lnTo>
                  <a:lnTo>
                    <a:pt x="17852515" y="4811399"/>
                  </a:lnTo>
                  <a:lnTo>
                    <a:pt x="17831764" y="4771894"/>
                  </a:lnTo>
                  <a:lnTo>
                    <a:pt x="17810859" y="4732379"/>
                  </a:lnTo>
                  <a:lnTo>
                    <a:pt x="17790643" y="4680182"/>
                  </a:lnTo>
                  <a:lnTo>
                    <a:pt x="17716114" y="4541060"/>
                  </a:lnTo>
                  <a:lnTo>
                    <a:pt x="17684726" y="4482516"/>
                  </a:lnTo>
                  <a:lnTo>
                    <a:pt x="17634843" y="4390244"/>
                  </a:lnTo>
                  <a:lnTo>
                    <a:pt x="17613725" y="4337989"/>
                  </a:lnTo>
                  <a:lnTo>
                    <a:pt x="17570273" y="4258853"/>
                  </a:lnTo>
                  <a:lnTo>
                    <a:pt x="17548798" y="4219302"/>
                  </a:lnTo>
                  <a:lnTo>
                    <a:pt x="17527523" y="4179763"/>
                  </a:lnTo>
                  <a:lnTo>
                    <a:pt x="17506472" y="4140238"/>
                  </a:lnTo>
                  <a:lnTo>
                    <a:pt x="17485668" y="4100729"/>
                  </a:lnTo>
                  <a:lnTo>
                    <a:pt x="17465135" y="4061238"/>
                  </a:lnTo>
                  <a:lnTo>
                    <a:pt x="17445709" y="4009091"/>
                  </a:lnTo>
                  <a:lnTo>
                    <a:pt x="17425791" y="3969639"/>
                  </a:lnTo>
                  <a:lnTo>
                    <a:pt x="17406217" y="3930209"/>
                  </a:lnTo>
                  <a:lnTo>
                    <a:pt x="17387821" y="3878128"/>
                  </a:lnTo>
                  <a:lnTo>
                    <a:pt x="17369005" y="3838747"/>
                  </a:lnTo>
                  <a:lnTo>
                    <a:pt x="17351416" y="3786718"/>
                  </a:lnTo>
                  <a:lnTo>
                    <a:pt x="17333454" y="3747391"/>
                  </a:lnTo>
                  <a:lnTo>
                    <a:pt x="17316767" y="3695419"/>
                  </a:lnTo>
                  <a:lnTo>
                    <a:pt x="17300567" y="3643479"/>
                  </a:lnTo>
                  <a:lnTo>
                    <a:pt x="17284878" y="3591572"/>
                  </a:lnTo>
                  <a:lnTo>
                    <a:pt x="17269724" y="3539698"/>
                  </a:lnTo>
                  <a:lnTo>
                    <a:pt x="17255129" y="3487861"/>
                  </a:lnTo>
                  <a:lnTo>
                    <a:pt x="17241117" y="3436061"/>
                  </a:lnTo>
                  <a:lnTo>
                    <a:pt x="17227712" y="3384299"/>
                  </a:lnTo>
                  <a:lnTo>
                    <a:pt x="17215739" y="3319864"/>
                  </a:lnTo>
                  <a:lnTo>
                    <a:pt x="17203629" y="3268225"/>
                  </a:lnTo>
                  <a:lnTo>
                    <a:pt x="17192914" y="3203361"/>
                  </a:lnTo>
                  <a:lnTo>
                    <a:pt x="17183073" y="3139650"/>
                  </a:lnTo>
                  <a:lnTo>
                    <a:pt x="17168050" y="3024156"/>
                  </a:lnTo>
                  <a:lnTo>
                    <a:pt x="17161476" y="2972831"/>
                  </a:lnTo>
                  <a:lnTo>
                    <a:pt x="17154383" y="2934200"/>
                  </a:lnTo>
                  <a:lnTo>
                    <a:pt x="17148443" y="2882916"/>
                  </a:lnTo>
                  <a:lnTo>
                    <a:pt x="17142900" y="2831657"/>
                  </a:lnTo>
                  <a:lnTo>
                    <a:pt x="17137805" y="2780428"/>
                  </a:lnTo>
                  <a:lnTo>
                    <a:pt x="17126008" y="2677858"/>
                  </a:lnTo>
                  <a:lnTo>
                    <a:pt x="17119278" y="2639257"/>
                  </a:lnTo>
                  <a:lnTo>
                    <a:pt x="17113279" y="2587969"/>
                  </a:lnTo>
                  <a:lnTo>
                    <a:pt x="17107151" y="2536673"/>
                  </a:lnTo>
                  <a:lnTo>
                    <a:pt x="17100848" y="2485366"/>
                  </a:lnTo>
                  <a:lnTo>
                    <a:pt x="17093509" y="2446719"/>
                  </a:lnTo>
                  <a:lnTo>
                    <a:pt x="17086707" y="2395380"/>
                  </a:lnTo>
                  <a:lnTo>
                    <a:pt x="17079585" y="2344020"/>
                  </a:lnTo>
                  <a:lnTo>
                    <a:pt x="17071282" y="2305311"/>
                  </a:lnTo>
                  <a:lnTo>
                    <a:pt x="17063372" y="2253901"/>
                  </a:lnTo>
                  <a:lnTo>
                    <a:pt x="17054995" y="2202462"/>
                  </a:lnTo>
                  <a:lnTo>
                    <a:pt x="17045293" y="2163663"/>
                  </a:lnTo>
                  <a:lnTo>
                    <a:pt x="17035838" y="2112155"/>
                  </a:lnTo>
                  <a:lnTo>
                    <a:pt x="17024961" y="2073281"/>
                  </a:lnTo>
                  <a:lnTo>
                    <a:pt x="17014235" y="2021691"/>
                  </a:lnTo>
                  <a:lnTo>
                    <a:pt x="17001990" y="1982730"/>
                  </a:lnTo>
                  <a:lnTo>
                    <a:pt x="16989798" y="1931046"/>
                  </a:lnTo>
                  <a:lnTo>
                    <a:pt x="16975991" y="1891985"/>
                  </a:lnTo>
                  <a:lnTo>
                    <a:pt x="16961331" y="1852869"/>
                  </a:lnTo>
                  <a:lnTo>
                    <a:pt x="16946580" y="1801021"/>
                  </a:lnTo>
                  <a:lnTo>
                    <a:pt x="16930067" y="1761787"/>
                  </a:lnTo>
                  <a:lnTo>
                    <a:pt x="16912556" y="1722489"/>
                  </a:lnTo>
                  <a:lnTo>
                    <a:pt x="16894809" y="1670450"/>
                  </a:lnTo>
                  <a:lnTo>
                    <a:pt x="16875156" y="1631015"/>
                  </a:lnTo>
                  <a:lnTo>
                    <a:pt x="16854360" y="1591506"/>
                  </a:lnTo>
                  <a:lnTo>
                    <a:pt x="16833182" y="1539248"/>
                  </a:lnTo>
                  <a:lnTo>
                    <a:pt x="16809952" y="1499584"/>
                  </a:lnTo>
                  <a:lnTo>
                    <a:pt x="16785435" y="1459837"/>
                  </a:lnTo>
                  <a:lnTo>
                    <a:pt x="16759579" y="1420006"/>
                  </a:lnTo>
                  <a:lnTo>
                    <a:pt x="16732339" y="1380085"/>
                  </a:lnTo>
                  <a:lnTo>
                    <a:pt x="16704475" y="1327399"/>
                  </a:lnTo>
                  <a:lnTo>
                    <a:pt x="16674318" y="1287292"/>
                  </a:lnTo>
                  <a:lnTo>
                    <a:pt x="16642522" y="1246955"/>
                  </a:lnTo>
                  <a:lnTo>
                    <a:pt x="16609364" y="1206781"/>
                  </a:lnTo>
                  <a:lnTo>
                    <a:pt x="16574470" y="1166370"/>
                  </a:lnTo>
                  <a:lnTo>
                    <a:pt x="16537901" y="1125853"/>
                  </a:lnTo>
                  <a:lnTo>
                    <a:pt x="16499607" y="1085225"/>
                  </a:lnTo>
                  <a:lnTo>
                    <a:pt x="16466564" y="1044934"/>
                  </a:lnTo>
                  <a:lnTo>
                    <a:pt x="16432142" y="1017280"/>
                  </a:lnTo>
                  <a:lnTo>
                    <a:pt x="16397974" y="976916"/>
                  </a:lnTo>
                  <a:lnTo>
                    <a:pt x="16326388" y="921433"/>
                  </a:lnTo>
                  <a:lnTo>
                    <a:pt x="16290616" y="880966"/>
                  </a:lnTo>
                  <a:lnTo>
                    <a:pt x="16215928" y="825284"/>
                  </a:lnTo>
                  <a:lnTo>
                    <a:pt x="16139689" y="769771"/>
                  </a:lnTo>
                  <a:lnTo>
                    <a:pt x="16060777" y="713551"/>
                  </a:lnTo>
                  <a:lnTo>
                    <a:pt x="15980499" y="657512"/>
                  </a:lnTo>
                  <a:lnTo>
                    <a:pt x="15938914" y="642126"/>
                  </a:lnTo>
                  <a:lnTo>
                    <a:pt x="15924076" y="632007"/>
                  </a:lnTo>
                  <a:lnTo>
                    <a:pt x="15876940" y="599983"/>
                  </a:lnTo>
                  <a:lnTo>
                    <a:pt x="15856149" y="585927"/>
                  </a:lnTo>
                  <a:lnTo>
                    <a:pt x="15813372" y="570465"/>
                  </a:lnTo>
                  <a:lnTo>
                    <a:pt x="15775240" y="545103"/>
                  </a:lnTo>
                  <a:lnTo>
                    <a:pt x="15728328" y="514120"/>
                  </a:lnTo>
                  <a:lnTo>
                    <a:pt x="15684463" y="498588"/>
                  </a:lnTo>
                  <a:lnTo>
                    <a:pt x="15641068" y="470360"/>
                  </a:lnTo>
                  <a:lnTo>
                    <a:pt x="15610131" y="459541"/>
                  </a:lnTo>
                  <a:lnTo>
                    <a:pt x="15551683" y="439190"/>
                  </a:lnTo>
                  <a:lnTo>
                    <a:pt x="15507337" y="410901"/>
                  </a:lnTo>
                  <a:lnTo>
                    <a:pt x="15447832" y="390458"/>
                  </a:lnTo>
                  <a:lnTo>
                    <a:pt x="15416152" y="379616"/>
                  </a:lnTo>
                  <a:lnTo>
                    <a:pt x="15370958" y="351273"/>
                  </a:lnTo>
                  <a:lnTo>
                    <a:pt x="15007912" y="229807"/>
                  </a:lnTo>
                  <a:lnTo>
                    <a:pt x="14898504" y="193789"/>
                  </a:lnTo>
                  <a:lnTo>
                    <a:pt x="14850769" y="178141"/>
                  </a:lnTo>
                  <a:lnTo>
                    <a:pt x="14614300" y="101082"/>
                  </a:lnTo>
                  <a:lnTo>
                    <a:pt x="14558451" y="82953"/>
                  </a:lnTo>
                  <a:lnTo>
                    <a:pt x="14508708" y="79771"/>
                  </a:lnTo>
                  <a:lnTo>
                    <a:pt x="14312555" y="16319"/>
                  </a:lnTo>
                  <a:lnTo>
                    <a:pt x="14295809" y="11453"/>
                  </a:lnTo>
                  <a:lnTo>
                    <a:pt x="14307616" y="11456"/>
                  </a:lnTo>
                  <a:close/>
                </a:path>
                <a:path w="18289270" h="10299700">
                  <a:moveTo>
                    <a:pt x="13319944" y="11192"/>
                  </a:moveTo>
                  <a:lnTo>
                    <a:pt x="13343599" y="17962"/>
                  </a:lnTo>
                  <a:lnTo>
                    <a:pt x="13484012" y="65122"/>
                  </a:lnTo>
                  <a:lnTo>
                    <a:pt x="13532163" y="68202"/>
                  </a:lnTo>
                  <a:lnTo>
                    <a:pt x="13628004" y="99917"/>
                  </a:lnTo>
                  <a:lnTo>
                    <a:pt x="13723589" y="131352"/>
                  </a:lnTo>
                  <a:lnTo>
                    <a:pt x="13772660" y="134491"/>
                  </a:lnTo>
                  <a:lnTo>
                    <a:pt x="13834656" y="154750"/>
                  </a:lnTo>
                  <a:lnTo>
                    <a:pt x="14312232" y="310591"/>
                  </a:lnTo>
                  <a:lnTo>
                    <a:pt x="14339652" y="319591"/>
                  </a:lnTo>
                  <a:lnTo>
                    <a:pt x="14545179" y="387527"/>
                  </a:lnTo>
                  <a:lnTo>
                    <a:pt x="14591515" y="415943"/>
                  </a:lnTo>
                  <a:lnTo>
                    <a:pt x="14638392" y="431668"/>
                  </a:lnTo>
                  <a:lnTo>
                    <a:pt x="14663020" y="433243"/>
                  </a:lnTo>
                  <a:lnTo>
                    <a:pt x="14682476" y="447214"/>
                  </a:lnTo>
                  <a:lnTo>
                    <a:pt x="14694915" y="448010"/>
                  </a:lnTo>
                  <a:lnTo>
                    <a:pt x="14706516" y="461478"/>
                  </a:lnTo>
                  <a:lnTo>
                    <a:pt x="14718896" y="462270"/>
                  </a:lnTo>
                  <a:lnTo>
                    <a:pt x="14772920" y="478452"/>
                  </a:lnTo>
                  <a:lnTo>
                    <a:pt x="14817135" y="502790"/>
                  </a:lnTo>
                  <a:lnTo>
                    <a:pt x="14876671" y="535993"/>
                  </a:lnTo>
                  <a:lnTo>
                    <a:pt x="14928029" y="552005"/>
                  </a:lnTo>
                  <a:lnTo>
                    <a:pt x="14977699" y="580634"/>
                  </a:lnTo>
                  <a:lnTo>
                    <a:pt x="15027306" y="596533"/>
                  </a:lnTo>
                  <a:lnTo>
                    <a:pt x="15031111" y="598798"/>
                  </a:lnTo>
                  <a:lnTo>
                    <a:pt x="15122447" y="653604"/>
                  </a:lnTo>
                  <a:lnTo>
                    <a:pt x="15168511" y="681922"/>
                  </a:lnTo>
                  <a:lnTo>
                    <a:pt x="15214679" y="697602"/>
                  </a:lnTo>
                  <a:lnTo>
                    <a:pt x="15259189" y="725901"/>
                  </a:lnTo>
                  <a:lnTo>
                    <a:pt x="15302858" y="754147"/>
                  </a:lnTo>
                  <a:lnTo>
                    <a:pt x="15345691" y="782339"/>
                  </a:lnTo>
                  <a:lnTo>
                    <a:pt x="15387692" y="810478"/>
                  </a:lnTo>
                  <a:lnTo>
                    <a:pt x="15428867" y="838564"/>
                  </a:lnTo>
                  <a:lnTo>
                    <a:pt x="15469222" y="866597"/>
                  </a:lnTo>
                  <a:lnTo>
                    <a:pt x="15508760" y="894579"/>
                  </a:lnTo>
                  <a:lnTo>
                    <a:pt x="15547489" y="922508"/>
                  </a:lnTo>
                  <a:lnTo>
                    <a:pt x="15585413" y="950386"/>
                  </a:lnTo>
                  <a:lnTo>
                    <a:pt x="15622536" y="978213"/>
                  </a:lnTo>
                  <a:lnTo>
                    <a:pt x="15658054" y="1018663"/>
                  </a:lnTo>
                  <a:lnTo>
                    <a:pt x="15693593" y="1046388"/>
                  </a:lnTo>
                  <a:lnTo>
                    <a:pt x="15728349" y="1074064"/>
                  </a:lnTo>
                  <a:lnTo>
                    <a:pt x="15762325" y="1101689"/>
                  </a:lnTo>
                  <a:lnTo>
                    <a:pt x="15794716" y="1141939"/>
                  </a:lnTo>
                  <a:lnTo>
                    <a:pt x="15827149" y="1169466"/>
                  </a:lnTo>
                  <a:lnTo>
                    <a:pt x="15858009" y="1209618"/>
                  </a:lnTo>
                  <a:lnTo>
                    <a:pt x="15888920" y="1237048"/>
                  </a:lnTo>
                  <a:lnTo>
                    <a:pt x="15919079" y="1264429"/>
                  </a:lnTo>
                  <a:lnTo>
                    <a:pt x="15938753" y="1291139"/>
                  </a:lnTo>
                  <a:lnTo>
                    <a:pt x="15948458" y="1304486"/>
                  </a:lnTo>
                  <a:lnTo>
                    <a:pt x="15958063" y="1317827"/>
                  </a:lnTo>
                  <a:lnTo>
                    <a:pt x="15994526" y="1358337"/>
                  </a:lnTo>
                  <a:lnTo>
                    <a:pt x="16028315" y="1411402"/>
                  </a:lnTo>
                  <a:lnTo>
                    <a:pt x="16061105" y="1451678"/>
                  </a:lnTo>
                  <a:lnTo>
                    <a:pt x="16092137" y="1491841"/>
                  </a:lnTo>
                  <a:lnTo>
                    <a:pt x="16120652" y="1544569"/>
                  </a:lnTo>
                  <a:lnTo>
                    <a:pt x="16148325" y="1584517"/>
                  </a:lnTo>
                  <a:lnTo>
                    <a:pt x="16173584" y="1637037"/>
                  </a:lnTo>
                  <a:lnTo>
                    <a:pt x="16198105" y="1676784"/>
                  </a:lnTo>
                  <a:lnTo>
                    <a:pt x="16221128" y="1716434"/>
                  </a:lnTo>
                  <a:lnTo>
                    <a:pt x="16241896" y="1768667"/>
                  </a:lnTo>
                  <a:lnTo>
                    <a:pt x="16262080" y="1808136"/>
                  </a:lnTo>
                  <a:lnTo>
                    <a:pt x="16280113" y="1860193"/>
                  </a:lnTo>
                  <a:lnTo>
                    <a:pt x="16297668" y="1899494"/>
                  </a:lnTo>
                  <a:lnTo>
                    <a:pt x="16313175" y="1951390"/>
                  </a:lnTo>
                  <a:lnTo>
                    <a:pt x="16328308" y="1990536"/>
                  </a:lnTo>
                  <a:lnTo>
                    <a:pt x="16341497" y="2042284"/>
                  </a:lnTo>
                  <a:lnTo>
                    <a:pt x="16354417" y="2081288"/>
                  </a:lnTo>
                  <a:lnTo>
                    <a:pt x="16365498" y="2132901"/>
                  </a:lnTo>
                  <a:lnTo>
                    <a:pt x="16376413" y="2171777"/>
                  </a:lnTo>
                  <a:lnTo>
                    <a:pt x="16385593" y="2223268"/>
                  </a:lnTo>
                  <a:lnTo>
                    <a:pt x="16394712" y="2262029"/>
                  </a:lnTo>
                  <a:lnTo>
                    <a:pt x="16402200" y="2313412"/>
                  </a:lnTo>
                  <a:lnTo>
                    <a:pt x="16409732" y="2352072"/>
                  </a:lnTo>
                  <a:lnTo>
                    <a:pt x="16415737" y="2403360"/>
                  </a:lnTo>
                  <a:lnTo>
                    <a:pt x="16421889" y="2441931"/>
                  </a:lnTo>
                  <a:lnTo>
                    <a:pt x="16426618" y="2493138"/>
                  </a:lnTo>
                  <a:lnTo>
                    <a:pt x="16430790" y="2544318"/>
                  </a:lnTo>
                  <a:lnTo>
                    <a:pt x="16435263" y="2582773"/>
                  </a:lnTo>
                  <a:lnTo>
                    <a:pt x="16438471" y="2633882"/>
                  </a:lnTo>
                  <a:lnTo>
                    <a:pt x="16441277" y="2684965"/>
                  </a:lnTo>
                  <a:lnTo>
                    <a:pt x="16444542" y="2723352"/>
                  </a:lnTo>
                  <a:lnTo>
                    <a:pt x="16446698" y="2774393"/>
                  </a:lnTo>
                  <a:lnTo>
                    <a:pt x="16448607" y="2825419"/>
                  </a:lnTo>
                  <a:lnTo>
                    <a:pt x="16451133" y="2863759"/>
                  </a:lnTo>
                  <a:lnTo>
                    <a:pt x="16452889" y="2921107"/>
                  </a:lnTo>
                  <a:lnTo>
                    <a:pt x="16454204" y="2966045"/>
                  </a:lnTo>
                  <a:lnTo>
                    <a:pt x="16456442" y="3004084"/>
                  </a:lnTo>
                  <a:lnTo>
                    <a:pt x="16457710" y="3055841"/>
                  </a:lnTo>
                  <a:lnTo>
                    <a:pt x="16459235" y="3106070"/>
                  </a:lnTo>
                  <a:lnTo>
                    <a:pt x="16461895" y="3144419"/>
                  </a:lnTo>
                  <a:lnTo>
                    <a:pt x="16464040" y="3195460"/>
                  </a:lnTo>
                  <a:lnTo>
                    <a:pt x="16466477" y="3246519"/>
                  </a:lnTo>
                  <a:lnTo>
                    <a:pt x="16469238" y="3298201"/>
                  </a:lnTo>
                  <a:lnTo>
                    <a:pt x="16472212" y="3348694"/>
                  </a:lnTo>
                  <a:lnTo>
                    <a:pt x="16476311" y="3387134"/>
                  </a:lnTo>
                  <a:lnTo>
                    <a:pt x="16479876" y="3438266"/>
                  </a:lnTo>
                  <a:lnTo>
                    <a:pt x="16483712" y="3489415"/>
                  </a:lnTo>
                  <a:lnTo>
                    <a:pt x="16489606" y="3553422"/>
                  </a:lnTo>
                  <a:lnTo>
                    <a:pt x="16496372" y="3617485"/>
                  </a:lnTo>
                  <a:lnTo>
                    <a:pt x="16503988" y="3681602"/>
                  </a:lnTo>
                  <a:lnTo>
                    <a:pt x="16513242" y="3733097"/>
                  </a:lnTo>
                  <a:lnTo>
                    <a:pt x="16523301" y="3784645"/>
                  </a:lnTo>
                  <a:lnTo>
                    <a:pt x="16533333" y="3848916"/>
                  </a:lnTo>
                  <a:lnTo>
                    <a:pt x="16544935" y="3900562"/>
                  </a:lnTo>
                  <a:lnTo>
                    <a:pt x="16557276" y="3952256"/>
                  </a:lnTo>
                  <a:lnTo>
                    <a:pt x="16570332" y="4003995"/>
                  </a:lnTo>
                  <a:lnTo>
                    <a:pt x="16584892" y="4043104"/>
                  </a:lnTo>
                  <a:lnTo>
                    <a:pt x="16599312" y="4094930"/>
                  </a:lnTo>
                  <a:lnTo>
                    <a:pt x="16615190" y="4134124"/>
                  </a:lnTo>
                  <a:lnTo>
                    <a:pt x="16630884" y="4186032"/>
                  </a:lnTo>
                  <a:lnTo>
                    <a:pt x="16647993" y="4225304"/>
                  </a:lnTo>
                  <a:lnTo>
                    <a:pt x="16665682" y="4264614"/>
                  </a:lnTo>
                  <a:lnTo>
                    <a:pt x="16683119" y="4316633"/>
                  </a:lnTo>
                  <a:lnTo>
                    <a:pt x="16701903" y="4356013"/>
                  </a:lnTo>
                  <a:lnTo>
                    <a:pt x="16721201" y="4395425"/>
                  </a:lnTo>
                  <a:lnTo>
                    <a:pt x="16740990" y="4434869"/>
                  </a:lnTo>
                  <a:lnTo>
                    <a:pt x="16761248" y="4474343"/>
                  </a:lnTo>
                  <a:lnTo>
                    <a:pt x="16781953" y="4513845"/>
                  </a:lnTo>
                  <a:lnTo>
                    <a:pt x="16803082" y="4553375"/>
                  </a:lnTo>
                  <a:lnTo>
                    <a:pt x="16824613" y="4592930"/>
                  </a:lnTo>
                  <a:lnTo>
                    <a:pt x="16846523" y="4632510"/>
                  </a:lnTo>
                  <a:lnTo>
                    <a:pt x="16868790" y="4672112"/>
                  </a:lnTo>
                  <a:lnTo>
                    <a:pt x="16891392" y="4711736"/>
                  </a:lnTo>
                  <a:lnTo>
                    <a:pt x="16915117" y="4738705"/>
                  </a:lnTo>
                  <a:lnTo>
                    <a:pt x="16938320" y="4778368"/>
                  </a:lnTo>
                  <a:lnTo>
                    <a:pt x="16961791" y="4818047"/>
                  </a:lnTo>
                  <a:lnTo>
                    <a:pt x="16994083" y="4871017"/>
                  </a:lnTo>
                  <a:lnTo>
                    <a:pt x="17041551" y="4950409"/>
                  </a:lnTo>
                  <a:lnTo>
                    <a:pt x="17064583" y="5002786"/>
                  </a:lnTo>
                  <a:lnTo>
                    <a:pt x="17160400" y="5161628"/>
                  </a:lnTo>
                  <a:lnTo>
                    <a:pt x="17183595" y="5214015"/>
                  </a:lnTo>
                  <a:lnTo>
                    <a:pt x="17207597" y="5253729"/>
                  </a:lnTo>
                  <a:lnTo>
                    <a:pt x="17230773" y="5306115"/>
                  </a:lnTo>
                  <a:lnTo>
                    <a:pt x="17254732" y="5345826"/>
                  </a:lnTo>
                  <a:lnTo>
                    <a:pt x="17273985" y="5389468"/>
                  </a:lnTo>
                  <a:lnTo>
                    <a:pt x="17300898" y="5450587"/>
                  </a:lnTo>
                  <a:lnTo>
                    <a:pt x="17369640" y="5607696"/>
                  </a:lnTo>
                  <a:lnTo>
                    <a:pt x="17388052" y="5659778"/>
                  </a:lnTo>
                  <a:lnTo>
                    <a:pt x="17404917" y="5711760"/>
                  </a:lnTo>
                  <a:lnTo>
                    <a:pt x="17421084" y="5750973"/>
                  </a:lnTo>
                  <a:lnTo>
                    <a:pt x="17434971" y="5802765"/>
                  </a:lnTo>
                  <a:lnTo>
                    <a:pt x="17447428" y="5854466"/>
                  </a:lnTo>
                  <a:lnTo>
                    <a:pt x="17459305" y="5893403"/>
                  </a:lnTo>
                  <a:lnTo>
                    <a:pt x="17469018" y="5944928"/>
                  </a:lnTo>
                  <a:lnTo>
                    <a:pt x="17477417" y="5996370"/>
                  </a:lnTo>
                  <a:lnTo>
                    <a:pt x="17484542" y="6047729"/>
                  </a:lnTo>
                  <a:lnTo>
                    <a:pt x="17491243" y="6086336"/>
                  </a:lnTo>
                  <a:lnTo>
                    <a:pt x="17495936" y="6137540"/>
                  </a:lnTo>
                  <a:lnTo>
                    <a:pt x="17499472" y="6188670"/>
                  </a:lnTo>
                  <a:lnTo>
                    <a:pt x="17501889" y="6239728"/>
                  </a:lnTo>
                  <a:lnTo>
                    <a:pt x="17504038" y="6278044"/>
                  </a:lnTo>
                  <a:lnTo>
                    <a:pt x="17504335" y="6328967"/>
                  </a:lnTo>
                  <a:lnTo>
                    <a:pt x="17503630" y="6379825"/>
                  </a:lnTo>
                  <a:lnTo>
                    <a:pt x="17501963" y="6430623"/>
                  </a:lnTo>
                  <a:lnTo>
                    <a:pt x="17498445" y="6494027"/>
                  </a:lnTo>
                  <a:lnTo>
                    <a:pt x="17492386" y="6569995"/>
                  </a:lnTo>
                  <a:lnTo>
                    <a:pt x="17487257" y="6620571"/>
                  </a:lnTo>
                  <a:lnTo>
                    <a:pt x="17482172" y="6658424"/>
                  </a:lnTo>
                  <a:lnTo>
                    <a:pt x="17475548" y="6708904"/>
                  </a:lnTo>
                  <a:lnTo>
                    <a:pt x="17468233" y="6759340"/>
                  </a:lnTo>
                  <a:lnTo>
                    <a:pt x="17460268" y="6809734"/>
                  </a:lnTo>
                  <a:lnTo>
                    <a:pt x="17451661" y="6860223"/>
                  </a:lnTo>
                  <a:lnTo>
                    <a:pt x="17443351" y="6897734"/>
                  </a:lnTo>
                  <a:lnTo>
                    <a:pt x="17433667" y="6948018"/>
                  </a:lnTo>
                  <a:lnTo>
                    <a:pt x="17423488" y="6998271"/>
                  </a:lnTo>
                  <a:lnTo>
                    <a:pt x="17412853" y="7048494"/>
                  </a:lnTo>
                  <a:lnTo>
                    <a:pt x="17401801" y="7098691"/>
                  </a:lnTo>
                  <a:lnTo>
                    <a:pt x="17390370" y="7148863"/>
                  </a:lnTo>
                  <a:lnTo>
                    <a:pt x="17379412" y="7186340"/>
                  </a:lnTo>
                  <a:lnTo>
                    <a:pt x="17367343" y="7236472"/>
                  </a:lnTo>
                  <a:lnTo>
                    <a:pt x="17355012" y="7286587"/>
                  </a:lnTo>
                  <a:lnTo>
                    <a:pt x="17342460" y="7336688"/>
                  </a:lnTo>
                  <a:lnTo>
                    <a:pt x="17329724" y="7386777"/>
                  </a:lnTo>
                  <a:lnTo>
                    <a:pt x="17316844" y="7436857"/>
                  </a:lnTo>
                  <a:lnTo>
                    <a:pt x="17303859" y="7486930"/>
                  </a:lnTo>
                  <a:lnTo>
                    <a:pt x="17290808" y="7536999"/>
                  </a:lnTo>
                  <a:lnTo>
                    <a:pt x="17279358" y="7574444"/>
                  </a:lnTo>
                  <a:lnTo>
                    <a:pt x="17254763" y="7674679"/>
                  </a:lnTo>
                  <a:lnTo>
                    <a:pt x="17243314" y="7712124"/>
                  </a:lnTo>
                  <a:lnTo>
                    <a:pt x="17231129" y="7762248"/>
                  </a:lnTo>
                  <a:lnTo>
                    <a:pt x="17219056" y="7812380"/>
                  </a:lnTo>
                  <a:lnTo>
                    <a:pt x="17207134" y="7862521"/>
                  </a:lnTo>
                  <a:lnTo>
                    <a:pt x="17196209" y="7900000"/>
                  </a:lnTo>
                  <a:lnTo>
                    <a:pt x="17184699" y="7950168"/>
                  </a:lnTo>
                  <a:lnTo>
                    <a:pt x="17173452" y="8000352"/>
                  </a:lnTo>
                  <a:lnTo>
                    <a:pt x="17162504" y="8050555"/>
                  </a:lnTo>
                  <a:lnTo>
                    <a:pt x="17151894" y="8100780"/>
                  </a:lnTo>
                  <a:lnTo>
                    <a:pt x="17141658" y="8151029"/>
                  </a:lnTo>
                  <a:lnTo>
                    <a:pt x="17131836" y="8201305"/>
                  </a:lnTo>
                  <a:lnTo>
                    <a:pt x="17122463" y="8251609"/>
                  </a:lnTo>
                  <a:lnTo>
                    <a:pt x="17113577" y="8301945"/>
                  </a:lnTo>
                  <a:lnTo>
                    <a:pt x="17105217" y="8352314"/>
                  </a:lnTo>
                  <a:lnTo>
                    <a:pt x="17097419" y="8402719"/>
                  </a:lnTo>
                  <a:lnTo>
                    <a:pt x="17090221" y="8453162"/>
                  </a:lnTo>
                  <a:lnTo>
                    <a:pt x="17083660" y="8503646"/>
                  </a:lnTo>
                  <a:lnTo>
                    <a:pt x="17077775" y="8554173"/>
                  </a:lnTo>
                  <a:lnTo>
                    <a:pt x="17072602" y="8604746"/>
                  </a:lnTo>
                  <a:lnTo>
                    <a:pt x="17067382" y="8667864"/>
                  </a:lnTo>
                  <a:lnTo>
                    <a:pt x="17063029" y="8731394"/>
                  </a:lnTo>
                  <a:lnTo>
                    <a:pt x="17060921" y="8769437"/>
                  </a:lnTo>
                  <a:lnTo>
                    <a:pt x="17058973" y="8820216"/>
                  </a:lnTo>
                  <a:lnTo>
                    <a:pt x="17057924" y="8871053"/>
                  </a:lnTo>
                  <a:lnTo>
                    <a:pt x="17057813" y="8921949"/>
                  </a:lnTo>
                  <a:lnTo>
                    <a:pt x="17057866" y="8985582"/>
                  </a:lnTo>
                  <a:lnTo>
                    <a:pt x="17059743" y="9036606"/>
                  </a:lnTo>
                  <a:lnTo>
                    <a:pt x="17062669" y="9087697"/>
                  </a:lnTo>
                  <a:lnTo>
                    <a:pt x="17067027" y="9143700"/>
                  </a:lnTo>
                  <a:lnTo>
                    <a:pt x="17070321" y="9189995"/>
                  </a:lnTo>
                  <a:lnTo>
                    <a:pt x="17075366" y="9228495"/>
                  </a:lnTo>
                  <a:lnTo>
                    <a:pt x="17080218" y="9279709"/>
                  </a:lnTo>
                  <a:lnTo>
                    <a:pt x="17085708" y="9330965"/>
                  </a:lnTo>
                  <a:lnTo>
                    <a:pt x="17092669" y="9369588"/>
                  </a:lnTo>
                  <a:lnTo>
                    <a:pt x="17099501" y="9420929"/>
                  </a:lnTo>
                  <a:lnTo>
                    <a:pt x="17107845" y="9459640"/>
                  </a:lnTo>
                  <a:lnTo>
                    <a:pt x="17116103" y="9511072"/>
                  </a:lnTo>
                  <a:lnTo>
                    <a:pt x="17125105" y="9562552"/>
                  </a:lnTo>
                  <a:lnTo>
                    <a:pt x="17134874" y="9614081"/>
                  </a:lnTo>
                  <a:lnTo>
                    <a:pt x="17146240" y="9652986"/>
                  </a:lnTo>
                  <a:lnTo>
                    <a:pt x="17157604" y="9704617"/>
                  </a:lnTo>
                  <a:lnTo>
                    <a:pt x="17169798" y="9756301"/>
                  </a:lnTo>
                  <a:lnTo>
                    <a:pt x="17182032" y="9820713"/>
                  </a:lnTo>
                  <a:lnTo>
                    <a:pt x="17195949" y="9872507"/>
                  </a:lnTo>
                  <a:lnTo>
                    <a:pt x="17210760" y="9924359"/>
                  </a:lnTo>
                  <a:lnTo>
                    <a:pt x="17237424" y="10026425"/>
                  </a:lnTo>
                  <a:lnTo>
                    <a:pt x="17251295" y="10079663"/>
                  </a:lnTo>
                  <a:lnTo>
                    <a:pt x="17264719" y="10131426"/>
                  </a:lnTo>
                  <a:lnTo>
                    <a:pt x="17278867" y="10170509"/>
                  </a:lnTo>
                  <a:lnTo>
                    <a:pt x="17295309" y="10235191"/>
                  </a:lnTo>
                  <a:lnTo>
                    <a:pt x="17286027" y="10234597"/>
                  </a:lnTo>
                  <a:lnTo>
                    <a:pt x="17282682" y="10221657"/>
                  </a:lnTo>
                  <a:lnTo>
                    <a:pt x="17268493" y="10182571"/>
                  </a:lnTo>
                  <a:lnTo>
                    <a:pt x="17201598" y="9923773"/>
                  </a:lnTo>
                  <a:lnTo>
                    <a:pt x="17186259" y="9871887"/>
                  </a:lnTo>
                  <a:lnTo>
                    <a:pt x="17171913" y="9820066"/>
                  </a:lnTo>
                  <a:lnTo>
                    <a:pt x="17159345" y="9755632"/>
                  </a:lnTo>
                  <a:lnTo>
                    <a:pt x="17146723" y="9703129"/>
                  </a:lnTo>
                  <a:lnTo>
                    <a:pt x="17135369" y="9652291"/>
                  </a:lnTo>
                  <a:lnTo>
                    <a:pt x="17124717" y="9600705"/>
                  </a:lnTo>
                  <a:lnTo>
                    <a:pt x="17114916" y="9549174"/>
                  </a:lnTo>
                  <a:lnTo>
                    <a:pt x="17105129" y="9510370"/>
                  </a:lnTo>
                  <a:lnTo>
                    <a:pt x="17096948" y="9458943"/>
                  </a:lnTo>
                  <a:lnTo>
                    <a:pt x="17089534" y="9407565"/>
                  </a:lnTo>
                  <a:lnTo>
                    <a:pt x="17082048" y="9368908"/>
                  </a:lnTo>
                  <a:lnTo>
                    <a:pt x="17076082" y="9317623"/>
                  </a:lnTo>
                  <a:lnTo>
                    <a:pt x="17069988" y="9279055"/>
                  </a:lnTo>
                  <a:lnTo>
                    <a:pt x="17065358" y="9227855"/>
                  </a:lnTo>
                  <a:lnTo>
                    <a:pt x="17060443" y="9188468"/>
                  </a:lnTo>
                  <a:lnTo>
                    <a:pt x="17056322" y="9150921"/>
                  </a:lnTo>
                  <a:lnTo>
                    <a:pt x="17053386" y="9087104"/>
                  </a:lnTo>
                  <a:lnTo>
                    <a:pt x="17050623" y="9036023"/>
                  </a:lnTo>
                  <a:lnTo>
                    <a:pt x="17048814" y="8985003"/>
                  </a:lnTo>
                  <a:lnTo>
                    <a:pt x="17047928" y="8934043"/>
                  </a:lnTo>
                  <a:lnTo>
                    <a:pt x="17047933" y="8883139"/>
                  </a:lnTo>
                  <a:lnTo>
                    <a:pt x="17048800" y="8832291"/>
                  </a:lnTo>
                  <a:lnTo>
                    <a:pt x="17050497" y="8781496"/>
                  </a:lnTo>
                  <a:lnTo>
                    <a:pt x="17052627" y="8738221"/>
                  </a:lnTo>
                  <a:lnTo>
                    <a:pt x="17056260" y="8680057"/>
                  </a:lnTo>
                  <a:lnTo>
                    <a:pt x="17060277" y="8629277"/>
                  </a:lnTo>
                  <a:lnTo>
                    <a:pt x="17064976" y="8578807"/>
                  </a:lnTo>
                  <a:lnTo>
                    <a:pt x="17070365" y="8528247"/>
                  </a:lnTo>
                  <a:lnTo>
                    <a:pt x="17075588" y="8490404"/>
                  </a:lnTo>
                  <a:lnTo>
                    <a:pt x="17082237" y="8439925"/>
                  </a:lnTo>
                  <a:lnTo>
                    <a:pt x="17089471" y="8389484"/>
                  </a:lnTo>
                  <a:lnTo>
                    <a:pt x="17097259" y="8339079"/>
                  </a:lnTo>
                  <a:lnTo>
                    <a:pt x="17105569" y="8288706"/>
                  </a:lnTo>
                  <a:lnTo>
                    <a:pt x="17114372" y="8238366"/>
                  </a:lnTo>
                  <a:lnTo>
                    <a:pt x="17123636" y="8188054"/>
                  </a:lnTo>
                  <a:lnTo>
                    <a:pt x="17133330" y="8137771"/>
                  </a:lnTo>
                  <a:lnTo>
                    <a:pt x="17142614" y="8100187"/>
                  </a:lnTo>
                  <a:lnTo>
                    <a:pt x="17153077" y="8049952"/>
                  </a:lnTo>
                  <a:lnTo>
                    <a:pt x="17163879" y="7999739"/>
                  </a:lnTo>
                  <a:lnTo>
                    <a:pt x="17174988" y="7949546"/>
                  </a:lnTo>
                  <a:lnTo>
                    <a:pt x="17186374" y="7899371"/>
                  </a:lnTo>
                  <a:lnTo>
                    <a:pt x="17197196" y="7861885"/>
                  </a:lnTo>
                  <a:lnTo>
                    <a:pt x="17209044" y="7811739"/>
                  </a:lnTo>
                  <a:lnTo>
                    <a:pt x="17221076" y="7761605"/>
                  </a:lnTo>
                  <a:lnTo>
                    <a:pt x="17233262" y="7711481"/>
                  </a:lnTo>
                  <a:lnTo>
                    <a:pt x="17244760" y="7674039"/>
                  </a:lnTo>
                  <a:lnTo>
                    <a:pt x="17260492" y="7610536"/>
                  </a:lnTo>
                  <a:lnTo>
                    <a:pt x="17282117" y="7523717"/>
                  </a:lnTo>
                  <a:lnTo>
                    <a:pt x="17294343" y="7486321"/>
                  </a:lnTo>
                  <a:lnTo>
                    <a:pt x="17307304" y="7436247"/>
                  </a:lnTo>
                  <a:lnTo>
                    <a:pt x="17320153" y="7386165"/>
                  </a:lnTo>
                  <a:lnTo>
                    <a:pt x="17332851" y="7336073"/>
                  </a:lnTo>
                  <a:lnTo>
                    <a:pt x="17345360" y="7285970"/>
                  </a:lnTo>
                  <a:lnTo>
                    <a:pt x="17357641" y="7235851"/>
                  </a:lnTo>
                  <a:lnTo>
                    <a:pt x="17369657" y="7185716"/>
                  </a:lnTo>
                  <a:lnTo>
                    <a:pt x="17381370" y="7135562"/>
                  </a:lnTo>
                  <a:lnTo>
                    <a:pt x="17391930" y="7098059"/>
                  </a:lnTo>
                  <a:lnTo>
                    <a:pt x="17402920" y="7047859"/>
                  </a:lnTo>
                  <a:lnTo>
                    <a:pt x="17413493" y="6997631"/>
                  </a:lnTo>
                  <a:lnTo>
                    <a:pt x="17423609" y="6947374"/>
                  </a:lnTo>
                  <a:lnTo>
                    <a:pt x="17433231" y="6897086"/>
                  </a:lnTo>
                  <a:lnTo>
                    <a:pt x="17442320" y="6846764"/>
                  </a:lnTo>
                  <a:lnTo>
                    <a:pt x="17450028" y="6809079"/>
                  </a:lnTo>
                  <a:lnTo>
                    <a:pt x="17457937" y="6758681"/>
                  </a:lnTo>
                  <a:lnTo>
                    <a:pt x="17465199" y="6708242"/>
                  </a:lnTo>
                  <a:lnTo>
                    <a:pt x="17471775" y="6657759"/>
                  </a:lnTo>
                  <a:lnTo>
                    <a:pt x="17477628" y="6607229"/>
                  </a:lnTo>
                  <a:lnTo>
                    <a:pt x="17481909" y="6569325"/>
                  </a:lnTo>
                  <a:lnTo>
                    <a:pt x="17486200" y="6518696"/>
                  </a:lnTo>
                  <a:lnTo>
                    <a:pt x="17489653" y="6468013"/>
                  </a:lnTo>
                  <a:lnTo>
                    <a:pt x="17492230" y="6417274"/>
                  </a:lnTo>
                  <a:lnTo>
                    <a:pt x="17493082" y="6379151"/>
                  </a:lnTo>
                  <a:lnTo>
                    <a:pt x="17493791" y="6328292"/>
                  </a:lnTo>
                  <a:lnTo>
                    <a:pt x="17493510" y="6277370"/>
                  </a:lnTo>
                  <a:lnTo>
                    <a:pt x="17492200" y="6226383"/>
                  </a:lnTo>
                  <a:lnTo>
                    <a:pt x="17489012" y="6188001"/>
                  </a:lnTo>
                  <a:lnTo>
                    <a:pt x="17485529" y="6136874"/>
                  </a:lnTo>
                  <a:lnTo>
                    <a:pt x="17480903" y="6085674"/>
                  </a:lnTo>
                  <a:lnTo>
                    <a:pt x="17474285" y="6047073"/>
                  </a:lnTo>
                  <a:lnTo>
                    <a:pt x="17467257" y="5995720"/>
                  </a:lnTo>
                  <a:lnTo>
                    <a:pt x="17458971" y="5944286"/>
                  </a:lnTo>
                  <a:lnTo>
                    <a:pt x="17448578" y="5905443"/>
                  </a:lnTo>
                  <a:lnTo>
                    <a:pt x="17437661" y="5853841"/>
                  </a:lnTo>
                  <a:lnTo>
                    <a:pt x="17425372" y="5802151"/>
                  </a:lnTo>
                  <a:lnTo>
                    <a:pt x="17411672" y="5750370"/>
                  </a:lnTo>
                  <a:lnTo>
                    <a:pt x="17395712" y="5711172"/>
                  </a:lnTo>
                  <a:lnTo>
                    <a:pt x="17379076" y="5659204"/>
                  </a:lnTo>
                  <a:lnTo>
                    <a:pt x="17360915" y="5607138"/>
                  </a:lnTo>
                  <a:lnTo>
                    <a:pt x="17290679" y="5449933"/>
                  </a:lnTo>
                  <a:lnTo>
                    <a:pt x="17260457" y="5382730"/>
                  </a:lnTo>
                  <a:lnTo>
                    <a:pt x="17243509" y="5345108"/>
                  </a:lnTo>
                  <a:lnTo>
                    <a:pt x="17219046" y="5305365"/>
                  </a:lnTo>
                  <a:lnTo>
                    <a:pt x="17171663" y="5200526"/>
                  </a:lnTo>
                  <a:lnTo>
                    <a:pt x="17122635" y="5121034"/>
                  </a:lnTo>
                  <a:lnTo>
                    <a:pt x="17098953" y="5068615"/>
                  </a:lnTo>
                  <a:lnTo>
                    <a:pt x="16977168" y="4869935"/>
                  </a:lnTo>
                  <a:lnTo>
                    <a:pt x="16953030" y="4830213"/>
                  </a:lnTo>
                  <a:lnTo>
                    <a:pt x="16929508" y="4790530"/>
                  </a:lnTo>
                  <a:lnTo>
                    <a:pt x="16906250" y="4750864"/>
                  </a:lnTo>
                  <a:lnTo>
                    <a:pt x="16883280" y="4711217"/>
                  </a:lnTo>
                  <a:lnTo>
                    <a:pt x="16860621" y="4671589"/>
                  </a:lnTo>
                  <a:lnTo>
                    <a:pt x="16838293" y="4631983"/>
                  </a:lnTo>
                  <a:lnTo>
                    <a:pt x="16816322" y="4592400"/>
                  </a:lnTo>
                  <a:lnTo>
                    <a:pt x="16794728" y="4552840"/>
                  </a:lnTo>
                  <a:lnTo>
                    <a:pt x="16773535" y="4513307"/>
                  </a:lnTo>
                  <a:lnTo>
                    <a:pt x="16752766" y="4473800"/>
                  </a:lnTo>
                  <a:lnTo>
                    <a:pt x="16732442" y="4434322"/>
                  </a:lnTo>
                  <a:lnTo>
                    <a:pt x="16712588" y="4394874"/>
                  </a:lnTo>
                  <a:lnTo>
                    <a:pt x="16693224" y="4355458"/>
                  </a:lnTo>
                  <a:lnTo>
                    <a:pt x="16674375" y="4316074"/>
                  </a:lnTo>
                  <a:lnTo>
                    <a:pt x="16656063" y="4276724"/>
                  </a:lnTo>
                  <a:lnTo>
                    <a:pt x="16638310" y="4237411"/>
                  </a:lnTo>
                  <a:lnTo>
                    <a:pt x="16621949" y="4185460"/>
                  </a:lnTo>
                  <a:lnTo>
                    <a:pt x="16605383" y="4146223"/>
                  </a:lnTo>
                  <a:lnTo>
                    <a:pt x="16590254" y="4094351"/>
                  </a:lnTo>
                  <a:lnTo>
                    <a:pt x="16574965" y="4055195"/>
                  </a:lnTo>
                  <a:lnTo>
                    <a:pt x="16561160" y="4003408"/>
                  </a:lnTo>
                  <a:lnTo>
                    <a:pt x="16548050" y="3951666"/>
                  </a:lnTo>
                  <a:lnTo>
                    <a:pt x="16535657" y="3899969"/>
                  </a:lnTo>
                  <a:lnTo>
                    <a:pt x="16524006" y="3848320"/>
                  </a:lnTo>
                  <a:lnTo>
                    <a:pt x="16513118" y="3796719"/>
                  </a:lnTo>
                  <a:lnTo>
                    <a:pt x="16503826" y="3732495"/>
                  </a:lnTo>
                  <a:lnTo>
                    <a:pt x="16494532" y="3680997"/>
                  </a:lnTo>
                  <a:lnTo>
                    <a:pt x="16486881" y="3616877"/>
                  </a:lnTo>
                  <a:lnTo>
                    <a:pt x="16480083" y="3552813"/>
                  </a:lnTo>
                  <a:lnTo>
                    <a:pt x="16474163" y="3488804"/>
                  </a:lnTo>
                  <a:lnTo>
                    <a:pt x="16470279" y="3437652"/>
                  </a:lnTo>
                  <a:lnTo>
                    <a:pt x="16465876" y="3399192"/>
                  </a:lnTo>
                  <a:lnTo>
                    <a:pt x="16462574" y="3348077"/>
                  </a:lnTo>
                  <a:lnTo>
                    <a:pt x="16459563" y="3296981"/>
                  </a:lnTo>
                  <a:lnTo>
                    <a:pt x="16456745" y="3243842"/>
                  </a:lnTo>
                  <a:lnTo>
                    <a:pt x="16454414" y="3194844"/>
                  </a:lnTo>
                  <a:lnTo>
                    <a:pt x="16451465" y="3156477"/>
                  </a:lnTo>
                  <a:lnTo>
                    <a:pt x="16449599" y="3104836"/>
                  </a:lnTo>
                  <a:lnTo>
                    <a:pt x="16448061" y="3054452"/>
                  </a:lnTo>
                  <a:lnTo>
                    <a:pt x="16446792" y="3003411"/>
                  </a:lnTo>
                  <a:lnTo>
                    <a:pt x="16444368" y="2965048"/>
                  </a:lnTo>
                  <a:lnTo>
                    <a:pt x="16442540" y="2909469"/>
                  </a:lnTo>
                  <a:lnTo>
                    <a:pt x="16440923" y="2863106"/>
                  </a:lnTo>
                  <a:lnTo>
                    <a:pt x="16438980" y="2812078"/>
                  </a:lnTo>
                  <a:lnTo>
                    <a:pt x="16436817" y="2761035"/>
                  </a:lnTo>
                  <a:lnTo>
                    <a:pt x="16433569" y="2722650"/>
                  </a:lnTo>
                  <a:lnTo>
                    <a:pt x="16430803" y="2671569"/>
                  </a:lnTo>
                  <a:lnTo>
                    <a:pt x="16427653" y="2620464"/>
                  </a:lnTo>
                  <a:lnTo>
                    <a:pt x="16424064" y="2569330"/>
                  </a:lnTo>
                  <a:lnTo>
                    <a:pt x="16419170" y="2530839"/>
                  </a:lnTo>
                  <a:lnTo>
                    <a:pt x="16414538" y="2479639"/>
                  </a:lnTo>
                  <a:lnTo>
                    <a:pt x="16409303" y="2428400"/>
                  </a:lnTo>
                  <a:lnTo>
                    <a:pt x="16402599" y="2389793"/>
                  </a:lnTo>
                  <a:lnTo>
                    <a:pt x="16395977" y="2338365"/>
                  </a:lnTo>
                  <a:lnTo>
                    <a:pt x="16388617" y="2287091"/>
                  </a:lnTo>
                  <a:lnTo>
                    <a:pt x="16379608" y="2248337"/>
                  </a:lnTo>
                  <a:lnTo>
                    <a:pt x="16370525" y="2196814"/>
                  </a:lnTo>
                  <a:lnTo>
                    <a:pt x="16360524" y="2145309"/>
                  </a:lnTo>
                  <a:lnTo>
                    <a:pt x="16348717" y="2106375"/>
                  </a:lnTo>
                  <a:lnTo>
                    <a:pt x="16336679" y="2054701"/>
                  </a:lnTo>
                  <a:lnTo>
                    <a:pt x="16322732" y="2015631"/>
                  </a:lnTo>
                  <a:lnTo>
                    <a:pt x="16308444" y="1963813"/>
                  </a:lnTo>
                  <a:lnTo>
                    <a:pt x="16292949" y="1911918"/>
                  </a:lnTo>
                  <a:lnTo>
                    <a:pt x="16275382" y="1872617"/>
                  </a:lnTo>
                  <a:lnTo>
                    <a:pt x="16257308" y="1820557"/>
                  </a:lnTo>
                  <a:lnTo>
                    <a:pt x="16237052" y="1781083"/>
                  </a:lnTo>
                  <a:lnTo>
                    <a:pt x="16216180" y="1728844"/>
                  </a:lnTo>
                  <a:lnTo>
                    <a:pt x="16193016" y="1689184"/>
                  </a:lnTo>
                  <a:lnTo>
                    <a:pt x="16169127" y="1636752"/>
                  </a:lnTo>
                  <a:lnTo>
                    <a:pt x="16143627" y="1598092"/>
                  </a:lnTo>
                  <a:lnTo>
                    <a:pt x="16136755" y="1583777"/>
                  </a:lnTo>
                  <a:lnTo>
                    <a:pt x="16134099" y="1579939"/>
                  </a:lnTo>
                  <a:lnTo>
                    <a:pt x="16115709" y="1544253"/>
                  </a:lnTo>
                  <a:lnTo>
                    <a:pt x="16086071" y="1504179"/>
                  </a:lnTo>
                  <a:lnTo>
                    <a:pt x="16063377" y="1475130"/>
                  </a:lnTo>
                  <a:lnTo>
                    <a:pt x="16049526" y="1450937"/>
                  </a:lnTo>
                  <a:lnTo>
                    <a:pt x="16038214" y="1437069"/>
                  </a:lnTo>
                  <a:lnTo>
                    <a:pt x="16022284" y="1411017"/>
                  </a:lnTo>
                  <a:lnTo>
                    <a:pt x="16001895" y="1387517"/>
                  </a:lnTo>
                  <a:lnTo>
                    <a:pt x="15982783" y="1357586"/>
                  </a:lnTo>
                  <a:lnTo>
                    <a:pt x="15964937" y="1337827"/>
                  </a:lnTo>
                  <a:lnTo>
                    <a:pt x="15951035" y="1317377"/>
                  </a:lnTo>
                  <a:lnTo>
                    <a:pt x="15921725" y="1290050"/>
                  </a:lnTo>
                  <a:lnTo>
                    <a:pt x="15892445" y="1249999"/>
                  </a:lnTo>
                  <a:lnTo>
                    <a:pt x="15861536" y="1222542"/>
                  </a:lnTo>
                  <a:lnTo>
                    <a:pt x="15847754" y="1210581"/>
                  </a:lnTo>
                  <a:lnTo>
                    <a:pt x="15825882" y="1182111"/>
                  </a:lnTo>
                  <a:lnTo>
                    <a:pt x="15807235" y="1166290"/>
                  </a:lnTo>
                  <a:lnTo>
                    <a:pt x="15798263" y="1154892"/>
                  </a:lnTo>
                  <a:lnTo>
                    <a:pt x="15784471" y="1143454"/>
                  </a:lnTo>
                  <a:lnTo>
                    <a:pt x="15761011" y="1114331"/>
                  </a:lnTo>
                  <a:lnTo>
                    <a:pt x="15740704" y="1097845"/>
                  </a:lnTo>
                  <a:lnTo>
                    <a:pt x="15731766" y="1087008"/>
                  </a:lnTo>
                  <a:lnTo>
                    <a:pt x="15696905" y="1059326"/>
                  </a:lnTo>
                  <a:lnTo>
                    <a:pt x="15661235" y="1031592"/>
                  </a:lnTo>
                  <a:lnTo>
                    <a:pt x="15647719" y="1021299"/>
                  </a:lnTo>
                  <a:lnTo>
                    <a:pt x="15620891" y="990834"/>
                  </a:lnTo>
                  <a:lnTo>
                    <a:pt x="15583647" y="962999"/>
                  </a:lnTo>
                  <a:lnTo>
                    <a:pt x="15558696" y="944716"/>
                  </a:lnTo>
                  <a:lnTo>
                    <a:pt x="15550129" y="935403"/>
                  </a:lnTo>
                  <a:lnTo>
                    <a:pt x="15511175" y="907459"/>
                  </a:lnTo>
                  <a:lnTo>
                    <a:pt x="15471388" y="879462"/>
                  </a:lnTo>
                  <a:lnTo>
                    <a:pt x="15430766" y="851411"/>
                  </a:lnTo>
                  <a:lnTo>
                    <a:pt x="15389304" y="823307"/>
                  </a:lnTo>
                  <a:lnTo>
                    <a:pt x="15346996" y="795148"/>
                  </a:lnTo>
                  <a:lnTo>
                    <a:pt x="15303840" y="766936"/>
                  </a:lnTo>
                  <a:lnTo>
                    <a:pt x="15259831" y="738668"/>
                  </a:lnTo>
                  <a:lnTo>
                    <a:pt x="15252755" y="736244"/>
                  </a:lnTo>
                  <a:lnTo>
                    <a:pt x="15212021" y="710425"/>
                  </a:lnTo>
                  <a:lnTo>
                    <a:pt x="15166049" y="681765"/>
                  </a:lnTo>
                  <a:lnTo>
                    <a:pt x="15124696" y="667960"/>
                  </a:lnTo>
                  <a:lnTo>
                    <a:pt x="15098096" y="651966"/>
                  </a:lnTo>
                  <a:lnTo>
                    <a:pt x="15026023" y="609177"/>
                  </a:lnTo>
                  <a:lnTo>
                    <a:pt x="14975993" y="593251"/>
                  </a:lnTo>
                  <a:lnTo>
                    <a:pt x="14932890" y="568598"/>
                  </a:lnTo>
                  <a:lnTo>
                    <a:pt x="14874899" y="535880"/>
                  </a:lnTo>
                  <a:lnTo>
                    <a:pt x="14822205" y="519783"/>
                  </a:lnTo>
                  <a:lnTo>
                    <a:pt x="14769426" y="490954"/>
                  </a:lnTo>
                  <a:lnTo>
                    <a:pt x="14714936" y="474743"/>
                  </a:lnTo>
                  <a:lnTo>
                    <a:pt x="14669037" y="446354"/>
                  </a:lnTo>
                  <a:lnTo>
                    <a:pt x="14639669" y="436519"/>
                  </a:lnTo>
                  <a:lnTo>
                    <a:pt x="14494284" y="388157"/>
                  </a:lnTo>
                  <a:lnTo>
                    <a:pt x="14479728" y="383340"/>
                  </a:lnTo>
                  <a:lnTo>
                    <a:pt x="14432658" y="354877"/>
                  </a:lnTo>
                  <a:lnTo>
                    <a:pt x="14321436" y="318399"/>
                  </a:lnTo>
                  <a:lnTo>
                    <a:pt x="14290200" y="308193"/>
                  </a:lnTo>
                  <a:lnTo>
                    <a:pt x="13846405" y="164661"/>
                  </a:lnTo>
                  <a:lnTo>
                    <a:pt x="13796151" y="161446"/>
                  </a:lnTo>
                  <a:lnTo>
                    <a:pt x="13548723" y="81988"/>
                  </a:lnTo>
                  <a:lnTo>
                    <a:pt x="13498473" y="78773"/>
                  </a:lnTo>
                  <a:lnTo>
                    <a:pt x="13301290" y="15255"/>
                  </a:lnTo>
                  <a:lnTo>
                    <a:pt x="13237433" y="11170"/>
                  </a:lnTo>
                  <a:lnTo>
                    <a:pt x="13319944" y="11192"/>
                  </a:lnTo>
                  <a:close/>
                </a:path>
                <a:path w="18289270" h="10299700">
                  <a:moveTo>
                    <a:pt x="13499462" y="78836"/>
                  </a:moveTo>
                  <a:lnTo>
                    <a:pt x="13548723" y="81988"/>
                  </a:lnTo>
                  <a:lnTo>
                    <a:pt x="13796151" y="161446"/>
                  </a:lnTo>
                  <a:lnTo>
                    <a:pt x="13846404" y="164661"/>
                  </a:lnTo>
                  <a:lnTo>
                    <a:pt x="14293961" y="309422"/>
                  </a:lnTo>
                  <a:lnTo>
                    <a:pt x="14321538" y="318433"/>
                  </a:lnTo>
                  <a:lnTo>
                    <a:pt x="14432658" y="354877"/>
                  </a:lnTo>
                  <a:lnTo>
                    <a:pt x="14479728" y="383340"/>
                  </a:lnTo>
                  <a:lnTo>
                    <a:pt x="14494284" y="388157"/>
                  </a:lnTo>
                  <a:lnTo>
                    <a:pt x="14669082" y="446382"/>
                  </a:lnTo>
                  <a:lnTo>
                    <a:pt x="14714936" y="474743"/>
                  </a:lnTo>
                  <a:lnTo>
                    <a:pt x="14768957" y="490924"/>
                  </a:lnTo>
                  <a:lnTo>
                    <a:pt x="14821299" y="519725"/>
                  </a:lnTo>
                  <a:lnTo>
                    <a:pt x="14873585" y="535796"/>
                  </a:lnTo>
                  <a:lnTo>
                    <a:pt x="14936480" y="571554"/>
                  </a:lnTo>
                  <a:lnTo>
                    <a:pt x="14973950" y="593120"/>
                  </a:lnTo>
                  <a:lnTo>
                    <a:pt x="15023657" y="609026"/>
                  </a:lnTo>
                  <a:lnTo>
                    <a:pt x="15097132" y="652894"/>
                  </a:lnTo>
                  <a:lnTo>
                    <a:pt x="15118893" y="666022"/>
                  </a:lnTo>
                  <a:lnTo>
                    <a:pt x="15124696" y="667960"/>
                  </a:lnTo>
                  <a:lnTo>
                    <a:pt x="15192970" y="709875"/>
                  </a:lnTo>
                  <a:lnTo>
                    <a:pt x="15214153" y="723020"/>
                  </a:lnTo>
                  <a:lnTo>
                    <a:pt x="15252755" y="736244"/>
                  </a:lnTo>
                  <a:lnTo>
                    <a:pt x="15256214" y="738437"/>
                  </a:lnTo>
                  <a:lnTo>
                    <a:pt x="15300039" y="766692"/>
                  </a:lnTo>
                  <a:lnTo>
                    <a:pt x="15343030" y="794895"/>
                  </a:lnTo>
                  <a:lnTo>
                    <a:pt x="15385191" y="823044"/>
                  </a:lnTo>
                  <a:lnTo>
                    <a:pt x="15426524" y="851140"/>
                  </a:lnTo>
                  <a:lnTo>
                    <a:pt x="15467033" y="879183"/>
                  </a:lnTo>
                  <a:lnTo>
                    <a:pt x="15506721" y="907174"/>
                  </a:lnTo>
                  <a:lnTo>
                    <a:pt x="15545591" y="935113"/>
                  </a:lnTo>
                  <a:lnTo>
                    <a:pt x="15587445" y="975968"/>
                  </a:lnTo>
                  <a:lnTo>
                    <a:pt x="15624749" y="1003806"/>
                  </a:lnTo>
                  <a:lnTo>
                    <a:pt x="15647719" y="1021299"/>
                  </a:lnTo>
                  <a:lnTo>
                    <a:pt x="15656517" y="1031291"/>
                  </a:lnTo>
                  <a:lnTo>
                    <a:pt x="15692149" y="1059022"/>
                  </a:lnTo>
                  <a:lnTo>
                    <a:pt x="15726979" y="1086702"/>
                  </a:lnTo>
                  <a:lnTo>
                    <a:pt x="15740704" y="1097845"/>
                  </a:lnTo>
                  <a:lnTo>
                    <a:pt x="15765010" y="1127313"/>
                  </a:lnTo>
                  <a:lnTo>
                    <a:pt x="15784471" y="1143454"/>
                  </a:lnTo>
                  <a:lnTo>
                    <a:pt x="15793437" y="1154583"/>
                  </a:lnTo>
                  <a:lnTo>
                    <a:pt x="15807235" y="1166290"/>
                  </a:lnTo>
                  <a:lnTo>
                    <a:pt x="15829908" y="1195094"/>
                  </a:lnTo>
                  <a:lnTo>
                    <a:pt x="15847754" y="1210581"/>
                  </a:lnTo>
                  <a:lnTo>
                    <a:pt x="15856727" y="1222262"/>
                  </a:lnTo>
                  <a:lnTo>
                    <a:pt x="15887598" y="1249689"/>
                  </a:lnTo>
                  <a:lnTo>
                    <a:pt x="15916876" y="1289740"/>
                  </a:lnTo>
                  <a:lnTo>
                    <a:pt x="15946186" y="1317067"/>
                  </a:lnTo>
                  <a:lnTo>
                    <a:pt x="15964937" y="1337827"/>
                  </a:lnTo>
                  <a:lnTo>
                    <a:pt x="15987214" y="1370595"/>
                  </a:lnTo>
                  <a:lnTo>
                    <a:pt x="16001895" y="1387517"/>
                  </a:lnTo>
                  <a:lnTo>
                    <a:pt x="16016671" y="1410658"/>
                  </a:lnTo>
                  <a:lnTo>
                    <a:pt x="16038214" y="1437069"/>
                  </a:lnTo>
                  <a:lnTo>
                    <a:pt x="16054677" y="1463993"/>
                  </a:lnTo>
                  <a:lnTo>
                    <a:pt x="16063377" y="1475130"/>
                  </a:lnTo>
                  <a:lnTo>
                    <a:pt x="16079779" y="1503776"/>
                  </a:lnTo>
                  <a:lnTo>
                    <a:pt x="16109108" y="1543831"/>
                  </a:lnTo>
                  <a:lnTo>
                    <a:pt x="16134099" y="1579939"/>
                  </a:lnTo>
                  <a:lnTo>
                    <a:pt x="16142835" y="1596892"/>
                  </a:lnTo>
                  <a:lnTo>
                    <a:pt x="16143627" y="1598092"/>
                  </a:lnTo>
                  <a:lnTo>
                    <a:pt x="16161965" y="1636294"/>
                  </a:lnTo>
                  <a:lnTo>
                    <a:pt x="16186411" y="1676036"/>
                  </a:lnTo>
                  <a:lnTo>
                    <a:pt x="16208529" y="1728354"/>
                  </a:lnTo>
                  <a:lnTo>
                    <a:pt x="16229993" y="1767905"/>
                  </a:lnTo>
                  <a:lnTo>
                    <a:pt x="16249235" y="1820040"/>
                  </a:lnTo>
                  <a:lnTo>
                    <a:pt x="16267932" y="1859414"/>
                  </a:lnTo>
                  <a:lnTo>
                    <a:pt x="16284517" y="1911379"/>
                  </a:lnTo>
                  <a:lnTo>
                    <a:pt x="16300665" y="1950590"/>
                  </a:lnTo>
                  <a:lnTo>
                    <a:pt x="16314809" y="2002398"/>
                  </a:lnTo>
                  <a:lnTo>
                    <a:pt x="16327814" y="2054134"/>
                  </a:lnTo>
                  <a:lnTo>
                    <a:pt x="16340544" y="2093127"/>
                  </a:lnTo>
                  <a:lnTo>
                    <a:pt x="16351434" y="2144727"/>
                  </a:lnTo>
                  <a:lnTo>
                    <a:pt x="16362157" y="2183591"/>
                  </a:lnTo>
                  <a:lnTo>
                    <a:pt x="16371148" y="2235070"/>
                  </a:lnTo>
                  <a:lnTo>
                    <a:pt x="16379271" y="2286493"/>
                  </a:lnTo>
                  <a:lnTo>
                    <a:pt x="16387391" y="2325191"/>
                  </a:lnTo>
                  <a:lnTo>
                    <a:pt x="16393941" y="2376514"/>
                  </a:lnTo>
                  <a:lnTo>
                    <a:pt x="16399786" y="2427791"/>
                  </a:lnTo>
                  <a:lnTo>
                    <a:pt x="16405804" y="2466500"/>
                  </a:lnTo>
                  <a:lnTo>
                    <a:pt x="16410388" y="2517551"/>
                  </a:lnTo>
                  <a:lnTo>
                    <a:pt x="16414443" y="2568715"/>
                  </a:lnTo>
                  <a:lnTo>
                    <a:pt x="16418821" y="2607173"/>
                  </a:lnTo>
                  <a:lnTo>
                    <a:pt x="16421953" y="2658277"/>
                  </a:lnTo>
                  <a:lnTo>
                    <a:pt x="16424706" y="2709357"/>
                  </a:lnTo>
                  <a:lnTo>
                    <a:pt x="16427134" y="2760416"/>
                  </a:lnTo>
                  <a:lnTo>
                    <a:pt x="16430101" y="2798784"/>
                  </a:lnTo>
                  <a:lnTo>
                    <a:pt x="16432120" y="2852094"/>
                  </a:lnTo>
                  <a:lnTo>
                    <a:pt x="16433817" y="2900829"/>
                  </a:lnTo>
                  <a:lnTo>
                    <a:pt x="16437099" y="3002847"/>
                  </a:lnTo>
                  <a:lnTo>
                    <a:pt x="16440354" y="3041233"/>
                  </a:lnTo>
                  <a:lnTo>
                    <a:pt x="16442594" y="3092280"/>
                  </a:lnTo>
                  <a:lnTo>
                    <a:pt x="16446812" y="3194357"/>
                  </a:lnTo>
                  <a:lnTo>
                    <a:pt x="16448965" y="3245399"/>
                  </a:lnTo>
                  <a:lnTo>
                    <a:pt x="16452074" y="3283776"/>
                  </a:lnTo>
                  <a:lnTo>
                    <a:pt x="16454604" y="3334842"/>
                  </a:lnTo>
                  <a:lnTo>
                    <a:pt x="16457455" y="3385928"/>
                  </a:lnTo>
                  <a:lnTo>
                    <a:pt x="16460713" y="3437040"/>
                  </a:lnTo>
                  <a:lnTo>
                    <a:pt x="16464466" y="3488184"/>
                  </a:lnTo>
                  <a:lnTo>
                    <a:pt x="16470404" y="3552194"/>
                  </a:lnTo>
                  <a:lnTo>
                    <a:pt x="16477250" y="3616261"/>
                  </a:lnTo>
                  <a:lnTo>
                    <a:pt x="16485792" y="3667712"/>
                  </a:lnTo>
                  <a:lnTo>
                    <a:pt x="16494381" y="3731891"/>
                  </a:lnTo>
                  <a:lnTo>
                    <a:pt x="16504614" y="3783449"/>
                  </a:lnTo>
                  <a:lnTo>
                    <a:pt x="16514846" y="3847734"/>
                  </a:lnTo>
                  <a:lnTo>
                    <a:pt x="16526672" y="3899394"/>
                  </a:lnTo>
                  <a:lnTo>
                    <a:pt x="16539256" y="3951103"/>
                  </a:lnTo>
                  <a:lnTo>
                    <a:pt x="16553385" y="3990185"/>
                  </a:lnTo>
                  <a:lnTo>
                    <a:pt x="16567411" y="4041986"/>
                  </a:lnTo>
                  <a:lnTo>
                    <a:pt x="16582121" y="4093831"/>
                  </a:lnTo>
                  <a:lnTo>
                    <a:pt x="16598300" y="4133044"/>
                  </a:lnTo>
                  <a:lnTo>
                    <a:pt x="16614302" y="4184971"/>
                  </a:lnTo>
                  <a:lnTo>
                    <a:pt x="16631722" y="4224264"/>
                  </a:lnTo>
                  <a:lnTo>
                    <a:pt x="16648915" y="4276267"/>
                  </a:lnTo>
                  <a:lnTo>
                    <a:pt x="16667477" y="4315633"/>
                  </a:lnTo>
                  <a:lnTo>
                    <a:pt x="16686573" y="4355032"/>
                  </a:lnTo>
                  <a:lnTo>
                    <a:pt x="16706176" y="4394464"/>
                  </a:lnTo>
                  <a:lnTo>
                    <a:pt x="16726262" y="4433927"/>
                  </a:lnTo>
                  <a:lnTo>
                    <a:pt x="16746806" y="4473419"/>
                  </a:lnTo>
                  <a:lnTo>
                    <a:pt x="16767784" y="4512939"/>
                  </a:lnTo>
                  <a:lnTo>
                    <a:pt x="16789169" y="4552485"/>
                  </a:lnTo>
                  <a:lnTo>
                    <a:pt x="16810937" y="4592055"/>
                  </a:lnTo>
                  <a:lnTo>
                    <a:pt x="16833062" y="4631649"/>
                  </a:lnTo>
                  <a:lnTo>
                    <a:pt x="16855521" y="4671263"/>
                  </a:lnTo>
                  <a:lnTo>
                    <a:pt x="16878287" y="4710897"/>
                  </a:lnTo>
                  <a:lnTo>
                    <a:pt x="16901336" y="4750550"/>
                  </a:lnTo>
                  <a:lnTo>
                    <a:pt x="16924643" y="4790219"/>
                  </a:lnTo>
                  <a:lnTo>
                    <a:pt x="16948182" y="4829902"/>
                  </a:lnTo>
                  <a:lnTo>
                    <a:pt x="16972320" y="4869625"/>
                  </a:lnTo>
                  <a:lnTo>
                    <a:pt x="17094105" y="5068305"/>
                  </a:lnTo>
                  <a:lnTo>
                    <a:pt x="17117787" y="5120724"/>
                  </a:lnTo>
                  <a:lnTo>
                    <a:pt x="17166815" y="5200216"/>
                  </a:lnTo>
                  <a:lnTo>
                    <a:pt x="17214197" y="5305055"/>
                  </a:lnTo>
                  <a:lnTo>
                    <a:pt x="17238661" y="5344798"/>
                  </a:lnTo>
                  <a:lnTo>
                    <a:pt x="17258333" y="5388467"/>
                  </a:lnTo>
                  <a:lnTo>
                    <a:pt x="17285830" y="5449623"/>
                  </a:lnTo>
                  <a:lnTo>
                    <a:pt x="17356066" y="5606828"/>
                  </a:lnTo>
                  <a:lnTo>
                    <a:pt x="17374393" y="5658904"/>
                  </a:lnTo>
                  <a:lnTo>
                    <a:pt x="17391135" y="5710879"/>
                  </a:lnTo>
                  <a:lnTo>
                    <a:pt x="17406334" y="5762755"/>
                  </a:lnTo>
                  <a:lnTo>
                    <a:pt x="17420032" y="5814535"/>
                  </a:lnTo>
                  <a:lnTo>
                    <a:pt x="17433079" y="5853548"/>
                  </a:lnTo>
                  <a:lnTo>
                    <a:pt x="17443895" y="5905143"/>
                  </a:lnTo>
                  <a:lnTo>
                    <a:pt x="17453333" y="5956651"/>
                  </a:lnTo>
                  <a:lnTo>
                    <a:pt x="17461434" y="6008073"/>
                  </a:lnTo>
                  <a:lnTo>
                    <a:pt x="17469050" y="6046738"/>
                  </a:lnTo>
                  <a:lnTo>
                    <a:pt x="17474600" y="6097997"/>
                  </a:lnTo>
                  <a:lnTo>
                    <a:pt x="17478936" y="6149178"/>
                  </a:lnTo>
                  <a:lnTo>
                    <a:pt x="17482100" y="6200285"/>
                  </a:lnTo>
                  <a:lnTo>
                    <a:pt x="17484133" y="6251318"/>
                  </a:lnTo>
                  <a:lnTo>
                    <a:pt x="17485886" y="6289608"/>
                  </a:lnTo>
                  <a:lnTo>
                    <a:pt x="17485779" y="6340506"/>
                  </a:lnTo>
                  <a:lnTo>
                    <a:pt x="17484665" y="6391338"/>
                  </a:lnTo>
                  <a:lnTo>
                    <a:pt x="17482584" y="6442109"/>
                  </a:lnTo>
                  <a:lnTo>
                    <a:pt x="17479348" y="6495824"/>
                  </a:lnTo>
                  <a:lnTo>
                    <a:pt x="17475688" y="6543475"/>
                  </a:lnTo>
                  <a:lnTo>
                    <a:pt x="17471766" y="6581402"/>
                  </a:lnTo>
                  <a:lnTo>
                    <a:pt x="17466231" y="6631952"/>
                  </a:lnTo>
                  <a:lnTo>
                    <a:pt x="17459935" y="6682453"/>
                  </a:lnTo>
                  <a:lnTo>
                    <a:pt x="17452920" y="6732908"/>
                  </a:lnTo>
                  <a:lnTo>
                    <a:pt x="17445125" y="6783935"/>
                  </a:lnTo>
                  <a:lnTo>
                    <a:pt x="17436809" y="6834185"/>
                  </a:lnTo>
                  <a:lnTo>
                    <a:pt x="17427741" y="6885245"/>
                  </a:lnTo>
                  <a:lnTo>
                    <a:pt x="17418491" y="6934321"/>
                  </a:lnTo>
                  <a:lnTo>
                    <a:pt x="17409307" y="6971911"/>
                  </a:lnTo>
                  <a:lnTo>
                    <a:pt x="17398841" y="7022146"/>
                  </a:lnTo>
                  <a:lnTo>
                    <a:pt x="17387944" y="7072352"/>
                  </a:lnTo>
                  <a:lnTo>
                    <a:pt x="17376657" y="7122534"/>
                  </a:lnTo>
                  <a:lnTo>
                    <a:pt x="17365021" y="7172694"/>
                  </a:lnTo>
                  <a:lnTo>
                    <a:pt x="17353078" y="7222834"/>
                  </a:lnTo>
                  <a:lnTo>
                    <a:pt x="17340869" y="7272956"/>
                  </a:lnTo>
                  <a:lnTo>
                    <a:pt x="17328434" y="7323065"/>
                  </a:lnTo>
                  <a:lnTo>
                    <a:pt x="17315816" y="7373161"/>
                  </a:lnTo>
                  <a:lnTo>
                    <a:pt x="17303055" y="7423249"/>
                  </a:lnTo>
                  <a:lnTo>
                    <a:pt x="17290192" y="7473330"/>
                  </a:lnTo>
                  <a:lnTo>
                    <a:pt x="17276896" y="7524904"/>
                  </a:lnTo>
                  <a:lnTo>
                    <a:pt x="17252313" y="7623618"/>
                  </a:lnTo>
                  <a:lnTo>
                    <a:pt x="17240722" y="7661054"/>
                  </a:lnTo>
                  <a:lnTo>
                    <a:pt x="17228413" y="7711171"/>
                  </a:lnTo>
                  <a:lnTo>
                    <a:pt x="17216227" y="7761295"/>
                  </a:lnTo>
                  <a:lnTo>
                    <a:pt x="17204195" y="7811429"/>
                  </a:lnTo>
                  <a:lnTo>
                    <a:pt x="17193158" y="7848901"/>
                  </a:lnTo>
                  <a:lnTo>
                    <a:pt x="17181526" y="7899061"/>
                  </a:lnTo>
                  <a:lnTo>
                    <a:pt x="17170140" y="7949236"/>
                  </a:lnTo>
                  <a:lnTo>
                    <a:pt x="17159030" y="7999429"/>
                  </a:lnTo>
                  <a:lnTo>
                    <a:pt x="17148229" y="8049642"/>
                  </a:lnTo>
                  <a:lnTo>
                    <a:pt x="17138576" y="8087203"/>
                  </a:lnTo>
                  <a:lnTo>
                    <a:pt x="17128482" y="8137461"/>
                  </a:lnTo>
                  <a:lnTo>
                    <a:pt x="17118787" y="8187744"/>
                  </a:lnTo>
                  <a:lnTo>
                    <a:pt x="17109523" y="8238055"/>
                  </a:lnTo>
                  <a:lnTo>
                    <a:pt x="17100721" y="8288396"/>
                  </a:lnTo>
                  <a:lnTo>
                    <a:pt x="17092410" y="8338768"/>
                  </a:lnTo>
                  <a:lnTo>
                    <a:pt x="17084623" y="8389174"/>
                  </a:lnTo>
                  <a:lnTo>
                    <a:pt x="17077389" y="8439615"/>
                  </a:lnTo>
                  <a:lnTo>
                    <a:pt x="17071550" y="8477419"/>
                  </a:lnTo>
                  <a:lnTo>
                    <a:pt x="17065516" y="8527937"/>
                  </a:lnTo>
                  <a:lnTo>
                    <a:pt x="17060128" y="8578496"/>
                  </a:lnTo>
                  <a:lnTo>
                    <a:pt x="17055416" y="8629099"/>
                  </a:lnTo>
                  <a:lnTo>
                    <a:pt x="17047779" y="8737911"/>
                  </a:lnTo>
                  <a:lnTo>
                    <a:pt x="17045649" y="8781186"/>
                  </a:lnTo>
                  <a:lnTo>
                    <a:pt x="17043952" y="8831981"/>
                  </a:lnTo>
                  <a:lnTo>
                    <a:pt x="17043085" y="8882829"/>
                  </a:lnTo>
                  <a:lnTo>
                    <a:pt x="17043079" y="8933733"/>
                  </a:lnTo>
                  <a:lnTo>
                    <a:pt x="17043966" y="8984693"/>
                  </a:lnTo>
                  <a:lnTo>
                    <a:pt x="17045775" y="9035713"/>
                  </a:lnTo>
                  <a:lnTo>
                    <a:pt x="17048537" y="9086793"/>
                  </a:lnTo>
                  <a:lnTo>
                    <a:pt x="17051474" y="9150611"/>
                  </a:lnTo>
                  <a:lnTo>
                    <a:pt x="17055693" y="9189059"/>
                  </a:lnTo>
                  <a:lnTo>
                    <a:pt x="17060509" y="9227545"/>
                  </a:lnTo>
                  <a:lnTo>
                    <a:pt x="17065139" y="9278745"/>
                  </a:lnTo>
                  <a:lnTo>
                    <a:pt x="17071234" y="9317313"/>
                  </a:lnTo>
                  <a:lnTo>
                    <a:pt x="17077199" y="9368598"/>
                  </a:lnTo>
                  <a:lnTo>
                    <a:pt x="17084686" y="9407255"/>
                  </a:lnTo>
                  <a:lnTo>
                    <a:pt x="17092100" y="9458633"/>
                  </a:lnTo>
                  <a:lnTo>
                    <a:pt x="17100281" y="9510060"/>
                  </a:lnTo>
                  <a:lnTo>
                    <a:pt x="17110068" y="9548864"/>
                  </a:lnTo>
                  <a:lnTo>
                    <a:pt x="17119868" y="9600395"/>
                  </a:lnTo>
                  <a:lnTo>
                    <a:pt x="17130521" y="9651980"/>
                  </a:lnTo>
                  <a:lnTo>
                    <a:pt x="17142054" y="9703622"/>
                  </a:lnTo>
                  <a:lnTo>
                    <a:pt x="17154496" y="9755322"/>
                  </a:lnTo>
                  <a:lnTo>
                    <a:pt x="17167065" y="9819756"/>
                  </a:lnTo>
                  <a:lnTo>
                    <a:pt x="17181410" y="9871577"/>
                  </a:lnTo>
                  <a:lnTo>
                    <a:pt x="17196750" y="9923462"/>
                  </a:lnTo>
                  <a:lnTo>
                    <a:pt x="17277023" y="10234021"/>
                  </a:lnTo>
                  <a:lnTo>
                    <a:pt x="17267726" y="10233426"/>
                  </a:lnTo>
                  <a:lnTo>
                    <a:pt x="17227341" y="10078131"/>
                  </a:lnTo>
                  <a:lnTo>
                    <a:pt x="17213950" y="10026370"/>
                  </a:lnTo>
                  <a:lnTo>
                    <a:pt x="17199843" y="9987290"/>
                  </a:lnTo>
                  <a:lnTo>
                    <a:pt x="17186621" y="9935283"/>
                  </a:lnTo>
                  <a:lnTo>
                    <a:pt x="17172607" y="9871014"/>
                  </a:lnTo>
                  <a:lnTo>
                    <a:pt x="17158622" y="9819216"/>
                  </a:lnTo>
                  <a:lnTo>
                    <a:pt x="17145513" y="9767473"/>
                  </a:lnTo>
                  <a:lnTo>
                    <a:pt x="17133258" y="9715785"/>
                  </a:lnTo>
                  <a:lnTo>
                    <a:pt x="17121612" y="9663065"/>
                  </a:lnTo>
                  <a:lnTo>
                    <a:pt x="17111225" y="9612568"/>
                  </a:lnTo>
                  <a:lnTo>
                    <a:pt x="17101404" y="9561036"/>
                  </a:lnTo>
                  <a:lnTo>
                    <a:pt x="17092353" y="9509553"/>
                  </a:lnTo>
                  <a:lnTo>
                    <a:pt x="17083238" y="9470792"/>
                  </a:lnTo>
                  <a:lnTo>
                    <a:pt x="17075661" y="9419404"/>
                  </a:lnTo>
                  <a:lnTo>
                    <a:pt x="17068789" y="9368060"/>
                  </a:lnTo>
                  <a:lnTo>
                    <a:pt x="17061789" y="9329434"/>
                  </a:lnTo>
                  <a:lnTo>
                    <a:pt x="17056263" y="9278177"/>
                  </a:lnTo>
                  <a:lnTo>
                    <a:pt x="17050567" y="9239635"/>
                  </a:lnTo>
                  <a:lnTo>
                    <a:pt x="17046302" y="9188458"/>
                  </a:lnTo>
                  <a:lnTo>
                    <a:pt x="17041825" y="9149994"/>
                  </a:lnTo>
                  <a:lnTo>
                    <a:pt x="17037928" y="9098637"/>
                  </a:lnTo>
                  <a:lnTo>
                    <a:pt x="17035887" y="9035080"/>
                  </a:lnTo>
                  <a:lnTo>
                    <a:pt x="17034026" y="8984057"/>
                  </a:lnTo>
                  <a:lnTo>
                    <a:pt x="17033127" y="8933096"/>
                  </a:lnTo>
                  <a:lnTo>
                    <a:pt x="17033156" y="8882194"/>
                  </a:lnTo>
                  <a:lnTo>
                    <a:pt x="17034079" y="8831349"/>
                  </a:lnTo>
                  <a:lnTo>
                    <a:pt x="17035860" y="8780559"/>
                  </a:lnTo>
                  <a:lnTo>
                    <a:pt x="17038083" y="8737290"/>
                  </a:lnTo>
                  <a:lnTo>
                    <a:pt x="17041864" y="8679136"/>
                  </a:lnTo>
                  <a:lnTo>
                    <a:pt x="17046496" y="8620038"/>
                  </a:lnTo>
                  <a:lnTo>
                    <a:pt x="17051701" y="8565231"/>
                  </a:lnTo>
                  <a:lnTo>
                    <a:pt x="17057262" y="8514683"/>
                  </a:lnTo>
                  <a:lnTo>
                    <a:pt x="17063475" y="8464177"/>
                  </a:lnTo>
                  <a:lnTo>
                    <a:pt x="17070306" y="8413710"/>
                  </a:lnTo>
                  <a:lnTo>
                    <a:pt x="17077721" y="8363281"/>
                  </a:lnTo>
                  <a:lnTo>
                    <a:pt x="17084874" y="8325560"/>
                  </a:lnTo>
                  <a:lnTo>
                    <a:pt x="17093353" y="8275199"/>
                  </a:lnTo>
                  <a:lnTo>
                    <a:pt x="17102312" y="8224868"/>
                  </a:lnTo>
                  <a:lnTo>
                    <a:pt x="17111758" y="8174356"/>
                  </a:lnTo>
                  <a:lnTo>
                    <a:pt x="17121533" y="8124290"/>
                  </a:lnTo>
                  <a:lnTo>
                    <a:pt x="17131727" y="8074038"/>
                  </a:lnTo>
                  <a:lnTo>
                    <a:pt x="17142262" y="8023809"/>
                  </a:lnTo>
                  <a:lnTo>
                    <a:pt x="17152296" y="7986272"/>
                  </a:lnTo>
                  <a:lnTo>
                    <a:pt x="17163413" y="7936080"/>
                  </a:lnTo>
                  <a:lnTo>
                    <a:pt x="17174770" y="7885903"/>
                  </a:lnTo>
                  <a:lnTo>
                    <a:pt x="17186331" y="7835738"/>
                  </a:lnTo>
                  <a:lnTo>
                    <a:pt x="17197252" y="7798259"/>
                  </a:lnTo>
                  <a:lnTo>
                    <a:pt x="17209120" y="7748114"/>
                  </a:lnTo>
                  <a:lnTo>
                    <a:pt x="17221089" y="7697976"/>
                  </a:lnTo>
                  <a:lnTo>
                    <a:pt x="17232314" y="7660516"/>
                  </a:lnTo>
                  <a:lnTo>
                    <a:pt x="17256449" y="7560253"/>
                  </a:lnTo>
                  <a:lnTo>
                    <a:pt x="17267668" y="7522793"/>
                  </a:lnTo>
                  <a:lnTo>
                    <a:pt x="17270758" y="7510264"/>
                  </a:lnTo>
                  <a:lnTo>
                    <a:pt x="17283576" y="7460181"/>
                  </a:lnTo>
                  <a:lnTo>
                    <a:pt x="17296326" y="7410092"/>
                  </a:lnTo>
                  <a:lnTo>
                    <a:pt x="17308969" y="7359997"/>
                  </a:lnTo>
                  <a:lnTo>
                    <a:pt x="17321463" y="7309893"/>
                  </a:lnTo>
                  <a:lnTo>
                    <a:pt x="17333771" y="7259766"/>
                  </a:lnTo>
                  <a:lnTo>
                    <a:pt x="17345846" y="7209645"/>
                  </a:lnTo>
                  <a:lnTo>
                    <a:pt x="17357653" y="7159496"/>
                  </a:lnTo>
                  <a:lnTo>
                    <a:pt x="17369151" y="7109328"/>
                  </a:lnTo>
                  <a:lnTo>
                    <a:pt x="17379488" y="7071812"/>
                  </a:lnTo>
                  <a:lnTo>
                    <a:pt x="17390246" y="7021596"/>
                  </a:lnTo>
                  <a:lnTo>
                    <a:pt x="17400573" y="6971353"/>
                  </a:lnTo>
                  <a:lnTo>
                    <a:pt x="17410429" y="6921079"/>
                  </a:lnTo>
                  <a:lnTo>
                    <a:pt x="17419774" y="6870773"/>
                  </a:lnTo>
                  <a:lnTo>
                    <a:pt x="17428567" y="6820432"/>
                  </a:lnTo>
                  <a:lnTo>
                    <a:pt x="17436769" y="6770053"/>
                  </a:lnTo>
                  <a:lnTo>
                    <a:pt x="17444338" y="6719633"/>
                  </a:lnTo>
                  <a:lnTo>
                    <a:pt x="17450424" y="6681845"/>
                  </a:lnTo>
                  <a:lnTo>
                    <a:pt x="17456608" y="6631336"/>
                  </a:lnTo>
                  <a:lnTo>
                    <a:pt x="17462038" y="6580780"/>
                  </a:lnTo>
                  <a:lnTo>
                    <a:pt x="17466730" y="6529445"/>
                  </a:lnTo>
                  <a:lnTo>
                    <a:pt x="17471891" y="6454151"/>
                  </a:lnTo>
                  <a:lnTo>
                    <a:pt x="17474612" y="6390695"/>
                  </a:lnTo>
                  <a:lnTo>
                    <a:pt x="17475672" y="6339859"/>
                  </a:lnTo>
                  <a:lnTo>
                    <a:pt x="17475737" y="6288959"/>
                  </a:lnTo>
                  <a:lnTo>
                    <a:pt x="17474766" y="6237993"/>
                  </a:lnTo>
                  <a:lnTo>
                    <a:pt x="17471909" y="6199633"/>
                  </a:lnTo>
                  <a:lnTo>
                    <a:pt x="17468747" y="6148526"/>
                  </a:lnTo>
                  <a:lnTo>
                    <a:pt x="17464402" y="6097109"/>
                  </a:lnTo>
                  <a:lnTo>
                    <a:pt x="17458912" y="6046090"/>
                  </a:lnTo>
                  <a:lnTo>
                    <a:pt x="17451349" y="6007428"/>
                  </a:lnTo>
                  <a:lnTo>
                    <a:pt x="17443319" y="5956010"/>
                  </a:lnTo>
                  <a:lnTo>
                    <a:pt x="17433971" y="5904509"/>
                  </a:lnTo>
                  <a:lnTo>
                    <a:pt x="17423266" y="5852920"/>
                  </a:lnTo>
                  <a:lnTo>
                    <a:pt x="17410351" y="5813916"/>
                  </a:lnTo>
                  <a:lnTo>
                    <a:pt x="17396808" y="5762146"/>
                  </a:lnTo>
                  <a:lnTo>
                    <a:pt x="17381786" y="5710281"/>
                  </a:lnTo>
                  <a:lnTo>
                    <a:pt x="17364434" y="5670993"/>
                  </a:lnTo>
                  <a:lnTo>
                    <a:pt x="17346334" y="5618931"/>
                  </a:lnTo>
                  <a:lnTo>
                    <a:pt x="17323637" y="5566575"/>
                  </a:lnTo>
                  <a:lnTo>
                    <a:pt x="17301658" y="5501539"/>
                  </a:lnTo>
                  <a:lnTo>
                    <a:pt x="17277976" y="5461846"/>
                  </a:lnTo>
                  <a:lnTo>
                    <a:pt x="17242798" y="5381601"/>
                  </a:lnTo>
                  <a:lnTo>
                    <a:pt x="17209001" y="5304722"/>
                  </a:lnTo>
                  <a:lnTo>
                    <a:pt x="17185118" y="5265017"/>
                  </a:lnTo>
                  <a:lnTo>
                    <a:pt x="17162026" y="5212636"/>
                  </a:lnTo>
                  <a:lnTo>
                    <a:pt x="17090326" y="5093515"/>
                  </a:lnTo>
                  <a:lnTo>
                    <a:pt x="17067280" y="5041137"/>
                  </a:lnTo>
                  <a:lnTo>
                    <a:pt x="16972396" y="4882355"/>
                  </a:lnTo>
                  <a:lnTo>
                    <a:pt x="16937418" y="4829214"/>
                  </a:lnTo>
                  <a:lnTo>
                    <a:pt x="16913663" y="4789516"/>
                  </a:lnTo>
                  <a:lnTo>
                    <a:pt x="16890178" y="4749836"/>
                  </a:lnTo>
                  <a:lnTo>
                    <a:pt x="16866987" y="4710175"/>
                  </a:lnTo>
                  <a:lnTo>
                    <a:pt x="16844112" y="4670533"/>
                  </a:lnTo>
                  <a:lnTo>
                    <a:pt x="16821575" y="4630914"/>
                  </a:lnTo>
                  <a:lnTo>
                    <a:pt x="16799401" y="4591317"/>
                  </a:lnTo>
                  <a:lnTo>
                    <a:pt x="16777612" y="4551745"/>
                  </a:lnTo>
                  <a:lnTo>
                    <a:pt x="16756229" y="4512200"/>
                  </a:lnTo>
                  <a:lnTo>
                    <a:pt x="16735278" y="4472681"/>
                  </a:lnTo>
                  <a:lnTo>
                    <a:pt x="16714779" y="4433192"/>
                  </a:lnTo>
                  <a:lnTo>
                    <a:pt x="16694757" y="4393733"/>
                  </a:lnTo>
                  <a:lnTo>
                    <a:pt x="16675233" y="4354307"/>
                  </a:lnTo>
                  <a:lnTo>
                    <a:pt x="16656232" y="4314913"/>
                  </a:lnTo>
                  <a:lnTo>
                    <a:pt x="16637774" y="4275555"/>
                  </a:lnTo>
                  <a:lnTo>
                    <a:pt x="16620695" y="4223558"/>
                  </a:lnTo>
                  <a:lnTo>
                    <a:pt x="16603396" y="4184273"/>
                  </a:lnTo>
                  <a:lnTo>
                    <a:pt x="16587520" y="4132354"/>
                  </a:lnTo>
                  <a:lnTo>
                    <a:pt x="16571470" y="4093149"/>
                  </a:lnTo>
                  <a:lnTo>
                    <a:pt x="16556889" y="4041313"/>
                  </a:lnTo>
                  <a:lnTo>
                    <a:pt x="16542178" y="4002194"/>
                  </a:lnTo>
                  <a:lnTo>
                    <a:pt x="16528983" y="3950446"/>
                  </a:lnTo>
                  <a:lnTo>
                    <a:pt x="16516516" y="3898744"/>
                  </a:lnTo>
                  <a:lnTo>
                    <a:pt x="16504798" y="3847091"/>
                  </a:lnTo>
                  <a:lnTo>
                    <a:pt x="16494665" y="3782813"/>
                  </a:lnTo>
                  <a:lnTo>
                    <a:pt x="16484516" y="3731260"/>
                  </a:lnTo>
                  <a:lnTo>
                    <a:pt x="16475186" y="3679759"/>
                  </a:lnTo>
                  <a:lnTo>
                    <a:pt x="16467508" y="3615638"/>
                  </a:lnTo>
                  <a:lnTo>
                    <a:pt x="16460695" y="3551572"/>
                  </a:lnTo>
                  <a:lnTo>
                    <a:pt x="16454768" y="3487564"/>
                  </a:lnTo>
                  <a:lnTo>
                    <a:pt x="16450379" y="3436379"/>
                  </a:lnTo>
                  <a:lnTo>
                    <a:pt x="16446560" y="3385231"/>
                  </a:lnTo>
                  <a:lnTo>
                    <a:pt x="16444020" y="3321438"/>
                  </a:lnTo>
                  <a:lnTo>
                    <a:pt x="16440980" y="3269274"/>
                  </a:lnTo>
                  <a:lnTo>
                    <a:pt x="16433603" y="3129883"/>
                  </a:lnTo>
                  <a:lnTo>
                    <a:pt x="16432185" y="3078888"/>
                  </a:lnTo>
                  <a:lnTo>
                    <a:pt x="16429846" y="3040561"/>
                  </a:lnTo>
                  <a:lnTo>
                    <a:pt x="16427352" y="3002167"/>
                  </a:lnTo>
                  <a:lnTo>
                    <a:pt x="16423259" y="2874702"/>
                  </a:lnTo>
                  <a:lnTo>
                    <a:pt x="16422394" y="2849194"/>
                  </a:lnTo>
                  <a:lnTo>
                    <a:pt x="16419703" y="2810844"/>
                  </a:lnTo>
                  <a:lnTo>
                    <a:pt x="16417616" y="2759807"/>
                  </a:lnTo>
                  <a:lnTo>
                    <a:pt x="16415268" y="2708753"/>
                  </a:lnTo>
                  <a:lnTo>
                    <a:pt x="16412605" y="2657679"/>
                  </a:lnTo>
                  <a:lnTo>
                    <a:pt x="16408758" y="2619255"/>
                  </a:lnTo>
                  <a:lnTo>
                    <a:pt x="16405296" y="2568129"/>
                  </a:lnTo>
                  <a:lnTo>
                    <a:pt x="16401352" y="2516973"/>
                  </a:lnTo>
                  <a:lnTo>
                    <a:pt x="16396060" y="2478457"/>
                  </a:lnTo>
                  <a:lnTo>
                    <a:pt x="16390987" y="2427228"/>
                  </a:lnTo>
                  <a:lnTo>
                    <a:pt x="16385265" y="2375959"/>
                  </a:lnTo>
                  <a:lnTo>
                    <a:pt x="16378016" y="2337216"/>
                  </a:lnTo>
                  <a:lnTo>
                    <a:pt x="16370848" y="2285955"/>
                  </a:lnTo>
                  <a:lnTo>
                    <a:pt x="16362853" y="2234539"/>
                  </a:lnTo>
                  <a:lnTo>
                    <a:pt x="16353171" y="2195704"/>
                  </a:lnTo>
                  <a:lnTo>
                    <a:pt x="16343391" y="2144213"/>
                  </a:lnTo>
                  <a:lnTo>
                    <a:pt x="16331813" y="2105294"/>
                  </a:lnTo>
                  <a:lnTo>
                    <a:pt x="16320013" y="2053635"/>
                  </a:lnTo>
                  <a:lnTo>
                    <a:pt x="16307122" y="2001907"/>
                  </a:lnTo>
                  <a:lnTo>
                    <a:pt x="16292277" y="1962779"/>
                  </a:lnTo>
                  <a:lnTo>
                    <a:pt x="16277043" y="1910901"/>
                  </a:lnTo>
                  <a:lnTo>
                    <a:pt x="16259742" y="1871616"/>
                  </a:lnTo>
                  <a:lnTo>
                    <a:pt x="16241942" y="1819574"/>
                  </a:lnTo>
                  <a:lnTo>
                    <a:pt x="16221966" y="1780118"/>
                  </a:lnTo>
                  <a:lnTo>
                    <a:pt x="16201380" y="1727897"/>
                  </a:lnTo>
                  <a:lnTo>
                    <a:pt x="16178508" y="1688256"/>
                  </a:lnTo>
                  <a:lnTo>
                    <a:pt x="16154915" y="1635843"/>
                  </a:lnTo>
                  <a:lnTo>
                    <a:pt x="16128924" y="1596002"/>
                  </a:lnTo>
                  <a:lnTo>
                    <a:pt x="16101293" y="1556057"/>
                  </a:lnTo>
                  <a:lnTo>
                    <a:pt x="16072775" y="1503328"/>
                  </a:lnTo>
                  <a:lnTo>
                    <a:pt x="16041694" y="1463162"/>
                  </a:lnTo>
                  <a:lnTo>
                    <a:pt x="16009617" y="1410206"/>
                  </a:lnTo>
                  <a:lnTo>
                    <a:pt x="15974867" y="1369805"/>
                  </a:lnTo>
                  <a:lnTo>
                    <a:pt x="15938199" y="1329282"/>
                  </a:lnTo>
                  <a:lnTo>
                    <a:pt x="15921598" y="1302768"/>
                  </a:lnTo>
                  <a:lnTo>
                    <a:pt x="15913204" y="1289505"/>
                  </a:lnTo>
                  <a:lnTo>
                    <a:pt x="15903931" y="1288912"/>
                  </a:lnTo>
                  <a:lnTo>
                    <a:pt x="15874974" y="1248881"/>
                  </a:lnTo>
                  <a:lnTo>
                    <a:pt x="15844421" y="1221447"/>
                  </a:lnTo>
                  <a:lnTo>
                    <a:pt x="15813954" y="1181348"/>
                  </a:lnTo>
                  <a:lnTo>
                    <a:pt x="15781881" y="1153844"/>
                  </a:lnTo>
                  <a:lnTo>
                    <a:pt x="15749030" y="1126291"/>
                  </a:lnTo>
                  <a:lnTo>
                    <a:pt x="15716205" y="1086013"/>
                  </a:lnTo>
                  <a:lnTo>
                    <a:pt x="15681781" y="1058359"/>
                  </a:lnTo>
                  <a:lnTo>
                    <a:pt x="15646562" y="1030654"/>
                  </a:lnTo>
                  <a:lnTo>
                    <a:pt x="15610545" y="1002898"/>
                  </a:lnTo>
                  <a:lnTo>
                    <a:pt x="15573724" y="975090"/>
                  </a:lnTo>
                  <a:lnTo>
                    <a:pt x="15536093" y="947231"/>
                  </a:lnTo>
                  <a:lnTo>
                    <a:pt x="15497647" y="919320"/>
                  </a:lnTo>
                  <a:lnTo>
                    <a:pt x="15458382" y="891356"/>
                  </a:lnTo>
                  <a:lnTo>
                    <a:pt x="15418293" y="863339"/>
                  </a:lnTo>
                  <a:lnTo>
                    <a:pt x="15377373" y="835270"/>
                  </a:lnTo>
                  <a:lnTo>
                    <a:pt x="15335619" y="807146"/>
                  </a:lnTo>
                  <a:lnTo>
                    <a:pt x="15293024" y="778970"/>
                  </a:lnTo>
                  <a:lnTo>
                    <a:pt x="15249585" y="750739"/>
                  </a:lnTo>
                  <a:lnTo>
                    <a:pt x="15205295" y="722454"/>
                  </a:lnTo>
                  <a:lnTo>
                    <a:pt x="15114144" y="665719"/>
                  </a:lnTo>
                  <a:lnTo>
                    <a:pt x="15066462" y="649942"/>
                  </a:lnTo>
                  <a:lnTo>
                    <a:pt x="14973920" y="595117"/>
                  </a:lnTo>
                  <a:lnTo>
                    <a:pt x="14970102" y="592874"/>
                  </a:lnTo>
                  <a:lnTo>
                    <a:pt x="14919792" y="576930"/>
                  </a:lnTo>
                  <a:lnTo>
                    <a:pt x="14901639" y="566598"/>
                  </a:lnTo>
                  <a:lnTo>
                    <a:pt x="14843769" y="533888"/>
                  </a:lnTo>
                  <a:lnTo>
                    <a:pt x="14818131" y="519522"/>
                  </a:lnTo>
                  <a:lnTo>
                    <a:pt x="14765147" y="503407"/>
                  </a:lnTo>
                  <a:lnTo>
                    <a:pt x="14711637" y="474532"/>
                  </a:lnTo>
                  <a:lnTo>
                    <a:pt x="14685420" y="465728"/>
                  </a:lnTo>
                  <a:lnTo>
                    <a:pt x="14588024" y="433215"/>
                  </a:lnTo>
                  <a:lnTo>
                    <a:pt x="14570248" y="427309"/>
                  </a:lnTo>
                  <a:lnTo>
                    <a:pt x="14523352" y="398857"/>
                  </a:lnTo>
                  <a:lnTo>
                    <a:pt x="14490038" y="387885"/>
                  </a:lnTo>
                  <a:lnTo>
                    <a:pt x="14266533" y="314887"/>
                  </a:lnTo>
                  <a:lnTo>
                    <a:pt x="14235027" y="304664"/>
                  </a:lnTo>
                  <a:lnTo>
                    <a:pt x="13755872" y="149710"/>
                  </a:lnTo>
                  <a:lnTo>
                    <a:pt x="13742177" y="145267"/>
                  </a:lnTo>
                  <a:lnTo>
                    <a:pt x="13692633" y="142098"/>
                  </a:lnTo>
                  <a:lnTo>
                    <a:pt x="13595647" y="110442"/>
                  </a:lnTo>
                  <a:lnTo>
                    <a:pt x="13547942" y="94796"/>
                  </a:lnTo>
                  <a:lnTo>
                    <a:pt x="13499462" y="78836"/>
                  </a:lnTo>
                  <a:close/>
                </a:path>
                <a:path w="18289270" h="10299700">
                  <a:moveTo>
                    <a:pt x="12989777" y="224394"/>
                  </a:moveTo>
                  <a:lnTo>
                    <a:pt x="13040564" y="227643"/>
                  </a:lnTo>
                  <a:lnTo>
                    <a:pt x="13074272" y="238641"/>
                  </a:lnTo>
                  <a:lnTo>
                    <a:pt x="13299028" y="311693"/>
                  </a:lnTo>
                  <a:lnTo>
                    <a:pt x="13503031" y="377905"/>
                  </a:lnTo>
                  <a:lnTo>
                    <a:pt x="13589194" y="405919"/>
                  </a:lnTo>
                  <a:lnTo>
                    <a:pt x="13659087" y="428706"/>
                  </a:lnTo>
                  <a:lnTo>
                    <a:pt x="13770829" y="465284"/>
                  </a:lnTo>
                  <a:lnTo>
                    <a:pt x="13866580" y="496827"/>
                  </a:lnTo>
                  <a:lnTo>
                    <a:pt x="13913396" y="525274"/>
                  </a:lnTo>
                  <a:lnTo>
                    <a:pt x="14007916" y="556772"/>
                  </a:lnTo>
                  <a:lnTo>
                    <a:pt x="14053959" y="585170"/>
                  </a:lnTo>
                  <a:lnTo>
                    <a:pt x="14107428" y="601316"/>
                  </a:lnTo>
                  <a:lnTo>
                    <a:pt x="14159250" y="630083"/>
                  </a:lnTo>
                  <a:lnTo>
                    <a:pt x="14211051" y="646123"/>
                  </a:lnTo>
                  <a:lnTo>
                    <a:pt x="14310551" y="703392"/>
                  </a:lnTo>
                  <a:lnTo>
                    <a:pt x="14359879" y="719274"/>
                  </a:lnTo>
                  <a:lnTo>
                    <a:pt x="14454470" y="776229"/>
                  </a:lnTo>
                  <a:lnTo>
                    <a:pt x="14545828" y="832977"/>
                  </a:lnTo>
                  <a:lnTo>
                    <a:pt x="14591116" y="848600"/>
                  </a:lnTo>
                  <a:lnTo>
                    <a:pt x="14677686" y="905042"/>
                  </a:lnTo>
                  <a:lnTo>
                    <a:pt x="14719787" y="933188"/>
                  </a:lnTo>
                  <a:lnTo>
                    <a:pt x="14761104" y="961283"/>
                  </a:lnTo>
                  <a:lnTo>
                    <a:pt x="14801641" y="989328"/>
                  </a:lnTo>
                  <a:lnTo>
                    <a:pt x="14841401" y="1017323"/>
                  </a:lnTo>
                  <a:lnTo>
                    <a:pt x="14879579" y="1057944"/>
                  </a:lnTo>
                  <a:lnTo>
                    <a:pt x="14917800" y="1085841"/>
                  </a:lnTo>
                  <a:lnTo>
                    <a:pt x="14955257" y="1113689"/>
                  </a:lnTo>
                  <a:lnTo>
                    <a:pt x="14991954" y="1141488"/>
                  </a:lnTo>
                  <a:lnTo>
                    <a:pt x="15027895" y="1169239"/>
                  </a:lnTo>
                  <a:lnTo>
                    <a:pt x="15062273" y="1209616"/>
                  </a:lnTo>
                  <a:lnTo>
                    <a:pt x="15096714" y="1237272"/>
                  </a:lnTo>
                  <a:lnTo>
                    <a:pt x="15130411" y="1264879"/>
                  </a:lnTo>
                  <a:lnTo>
                    <a:pt x="15162557" y="1305114"/>
                  </a:lnTo>
                  <a:lnTo>
                    <a:pt x="15194778" y="1332627"/>
                  </a:lnTo>
                  <a:lnTo>
                    <a:pt x="15226268" y="1360093"/>
                  </a:lnTo>
                  <a:lnTo>
                    <a:pt x="15256218" y="1400187"/>
                  </a:lnTo>
                  <a:lnTo>
                    <a:pt x="15286256" y="1427561"/>
                  </a:lnTo>
                  <a:lnTo>
                    <a:pt x="15314763" y="1467562"/>
                  </a:lnTo>
                  <a:lnTo>
                    <a:pt x="15342554" y="1507518"/>
                  </a:lnTo>
                  <a:lnTo>
                    <a:pt x="15370444" y="1534754"/>
                  </a:lnTo>
                  <a:lnTo>
                    <a:pt x="15396815" y="1574619"/>
                  </a:lnTo>
                  <a:lnTo>
                    <a:pt x="15430368" y="1627669"/>
                  </a:lnTo>
                  <a:lnTo>
                    <a:pt x="15462732" y="1667918"/>
                  </a:lnTo>
                  <a:lnTo>
                    <a:pt x="15492343" y="1720716"/>
                  </a:lnTo>
                  <a:lnTo>
                    <a:pt x="15520879" y="1760719"/>
                  </a:lnTo>
                  <a:lnTo>
                    <a:pt x="15546776" y="1813280"/>
                  </a:lnTo>
                  <a:lnTo>
                    <a:pt x="15570901" y="1865727"/>
                  </a:lnTo>
                  <a:lnTo>
                    <a:pt x="15594123" y="1905390"/>
                  </a:lnTo>
                  <a:lnTo>
                    <a:pt x="15614877" y="1957622"/>
                  </a:lnTo>
                  <a:lnTo>
                    <a:pt x="15634030" y="2009751"/>
                  </a:lnTo>
                  <a:lnTo>
                    <a:pt x="15652452" y="2049107"/>
                  </a:lnTo>
                  <a:lnTo>
                    <a:pt x="15668577" y="2101043"/>
                  </a:lnTo>
                  <a:lnTo>
                    <a:pt x="15683273" y="2152887"/>
                  </a:lnTo>
                  <a:lnTo>
                    <a:pt x="15697408" y="2191969"/>
                  </a:lnTo>
                  <a:lnTo>
                    <a:pt x="15709418" y="2243641"/>
                  </a:lnTo>
                  <a:lnTo>
                    <a:pt x="15720981" y="2282559"/>
                  </a:lnTo>
                  <a:lnTo>
                    <a:pt x="15730533" y="2334074"/>
                  </a:lnTo>
                  <a:lnTo>
                    <a:pt x="15738942" y="2385515"/>
                  </a:lnTo>
                  <a:lnTo>
                    <a:pt x="15747094" y="2424360"/>
                  </a:lnTo>
                  <a:lnTo>
                    <a:pt x="15753369" y="2475520"/>
                  </a:lnTo>
                  <a:lnTo>
                    <a:pt x="15758690" y="2526764"/>
                  </a:lnTo>
                  <a:lnTo>
                    <a:pt x="15763908" y="2565276"/>
                  </a:lnTo>
                  <a:lnTo>
                    <a:pt x="15767456" y="2616407"/>
                  </a:lnTo>
                  <a:lnTo>
                    <a:pt x="15770204" y="2667486"/>
                  </a:lnTo>
                  <a:lnTo>
                    <a:pt x="15773019" y="2705844"/>
                  </a:lnTo>
                  <a:lnTo>
                    <a:pt x="15774337" y="2756833"/>
                  </a:lnTo>
                  <a:lnTo>
                    <a:pt x="15775049" y="2808723"/>
                  </a:lnTo>
                  <a:lnTo>
                    <a:pt x="15775953" y="2846018"/>
                  </a:lnTo>
                  <a:lnTo>
                    <a:pt x="15775545" y="2897379"/>
                  </a:lnTo>
                  <a:lnTo>
                    <a:pt x="15774696" y="2947745"/>
                  </a:lnTo>
                  <a:lnTo>
                    <a:pt x="15774249" y="2985874"/>
                  </a:lnTo>
                  <a:lnTo>
                    <a:pt x="15772647" y="3036696"/>
                  </a:lnTo>
                  <a:lnTo>
                    <a:pt x="15770744" y="3087882"/>
                  </a:lnTo>
                  <a:lnTo>
                    <a:pt x="15769423" y="3126158"/>
                  </a:lnTo>
                  <a:lnTo>
                    <a:pt x="15764701" y="3228234"/>
                  </a:lnTo>
                  <a:lnTo>
                    <a:pt x="15760540" y="3329023"/>
                  </a:lnTo>
                  <a:lnTo>
                    <a:pt x="15756791" y="3433172"/>
                  </a:lnTo>
                  <a:lnTo>
                    <a:pt x="15755231" y="3480990"/>
                  </a:lnTo>
                  <a:lnTo>
                    <a:pt x="15753748" y="3531799"/>
                  </a:lnTo>
                  <a:lnTo>
                    <a:pt x="15752453" y="3583985"/>
                  </a:lnTo>
                  <a:lnTo>
                    <a:pt x="15751470" y="3633461"/>
                  </a:lnTo>
                  <a:lnTo>
                    <a:pt x="15750759" y="3684319"/>
                  </a:lnTo>
                  <a:lnTo>
                    <a:pt x="15749581" y="3747874"/>
                  </a:lnTo>
                  <a:lnTo>
                    <a:pt x="15749598" y="3798779"/>
                  </a:lnTo>
                  <a:lnTo>
                    <a:pt x="15750041" y="3849711"/>
                  </a:lnTo>
                  <a:lnTo>
                    <a:pt x="15752787" y="3914138"/>
                  </a:lnTo>
                  <a:lnTo>
                    <a:pt x="15756559" y="3977387"/>
                  </a:lnTo>
                  <a:lnTo>
                    <a:pt x="15761444" y="4041330"/>
                  </a:lnTo>
                  <a:lnTo>
                    <a:pt x="15767381" y="4105339"/>
                  </a:lnTo>
                  <a:lnTo>
                    <a:pt x="15774345" y="4169415"/>
                  </a:lnTo>
                  <a:lnTo>
                    <a:pt x="15783125" y="4220880"/>
                  </a:lnTo>
                  <a:lnTo>
                    <a:pt x="15792885" y="4272408"/>
                  </a:lnTo>
                  <a:lnTo>
                    <a:pt x="15802791" y="4336672"/>
                  </a:lnTo>
                  <a:lnTo>
                    <a:pt x="15814441" y="4388321"/>
                  </a:lnTo>
                  <a:lnTo>
                    <a:pt x="15827810" y="4427354"/>
                  </a:lnTo>
                  <a:lnTo>
                    <a:pt x="15841254" y="4479118"/>
                  </a:lnTo>
                  <a:lnTo>
                    <a:pt x="15855559" y="4530937"/>
                  </a:lnTo>
                  <a:lnTo>
                    <a:pt x="15871511" y="4570135"/>
                  </a:lnTo>
                  <a:lnTo>
                    <a:pt x="15887467" y="4622060"/>
                  </a:lnTo>
                  <a:lnTo>
                    <a:pt x="15905023" y="4661361"/>
                  </a:lnTo>
                  <a:lnTo>
                    <a:pt x="15923345" y="4700711"/>
                  </a:lnTo>
                  <a:lnTo>
                    <a:pt x="15942409" y="4740108"/>
                  </a:lnTo>
                  <a:lnTo>
                    <a:pt x="15962191" y="4779552"/>
                  </a:lnTo>
                  <a:lnTo>
                    <a:pt x="15982667" y="4819040"/>
                  </a:lnTo>
                  <a:lnTo>
                    <a:pt x="16003814" y="4858570"/>
                  </a:lnTo>
                  <a:lnTo>
                    <a:pt x="16025608" y="4898142"/>
                  </a:lnTo>
                  <a:lnTo>
                    <a:pt x="16048024" y="4937754"/>
                  </a:lnTo>
                  <a:lnTo>
                    <a:pt x="16071039" y="4977405"/>
                  </a:lnTo>
                  <a:lnTo>
                    <a:pt x="16094629" y="5017092"/>
                  </a:lnTo>
                  <a:lnTo>
                    <a:pt x="16118771" y="5056814"/>
                  </a:lnTo>
                  <a:lnTo>
                    <a:pt x="16143440" y="5096570"/>
                  </a:lnTo>
                  <a:lnTo>
                    <a:pt x="16168613" y="5136358"/>
                  </a:lnTo>
                  <a:lnTo>
                    <a:pt x="16194265" y="5176177"/>
                  </a:lnTo>
                  <a:lnTo>
                    <a:pt x="16220373" y="5216025"/>
                  </a:lnTo>
                  <a:lnTo>
                    <a:pt x="16246913" y="5255901"/>
                  </a:lnTo>
                  <a:lnTo>
                    <a:pt x="16283086" y="5296393"/>
                  </a:lnTo>
                  <a:lnTo>
                    <a:pt x="16309568" y="5336265"/>
                  </a:lnTo>
                  <a:lnTo>
                    <a:pt x="16389995" y="5455944"/>
                  </a:lnTo>
                  <a:lnTo>
                    <a:pt x="16416245" y="5508527"/>
                  </a:lnTo>
                  <a:lnTo>
                    <a:pt x="16461181" y="5574529"/>
                  </a:lnTo>
                  <a:lnTo>
                    <a:pt x="16497873" y="5628282"/>
                  </a:lnTo>
                  <a:lnTo>
                    <a:pt x="16524345" y="5680880"/>
                  </a:lnTo>
                  <a:lnTo>
                    <a:pt x="16551628" y="5720803"/>
                  </a:lnTo>
                  <a:lnTo>
                    <a:pt x="16604482" y="5825992"/>
                  </a:lnTo>
                  <a:lnTo>
                    <a:pt x="16631630" y="5865907"/>
                  </a:lnTo>
                  <a:lnTo>
                    <a:pt x="16684013" y="5971065"/>
                  </a:lnTo>
                  <a:lnTo>
                    <a:pt x="16706065" y="6023380"/>
                  </a:lnTo>
                  <a:lnTo>
                    <a:pt x="16727461" y="6062926"/>
                  </a:lnTo>
                  <a:lnTo>
                    <a:pt x="16746616" y="6115056"/>
                  </a:lnTo>
                  <a:lnTo>
                    <a:pt x="16764382" y="6167096"/>
                  </a:lnTo>
                  <a:lnTo>
                    <a:pt x="16781607" y="6206376"/>
                  </a:lnTo>
                  <a:lnTo>
                    <a:pt x="16796709" y="6258246"/>
                  </a:lnTo>
                  <a:lnTo>
                    <a:pt x="16810538" y="6310034"/>
                  </a:lnTo>
                  <a:lnTo>
                    <a:pt x="16823942" y="6349070"/>
                  </a:lnTo>
                  <a:lnTo>
                    <a:pt x="16835339" y="6400703"/>
                  </a:lnTo>
                  <a:lnTo>
                    <a:pt x="16845579" y="6452262"/>
                  </a:lnTo>
                  <a:lnTo>
                    <a:pt x="16855512" y="6491075"/>
                  </a:lnTo>
                  <a:lnTo>
                    <a:pt x="16863553" y="6542493"/>
                  </a:lnTo>
                  <a:lnTo>
                    <a:pt x="16870553" y="6593845"/>
                  </a:lnTo>
                  <a:lnTo>
                    <a:pt x="16876552" y="6645132"/>
                  </a:lnTo>
                  <a:lnTo>
                    <a:pt x="16881586" y="6696358"/>
                  </a:lnTo>
                  <a:lnTo>
                    <a:pt x="16886507" y="6734851"/>
                  </a:lnTo>
                  <a:lnTo>
                    <a:pt x="16889730" y="6785961"/>
                  </a:lnTo>
                  <a:lnTo>
                    <a:pt x="16892108" y="6837056"/>
                  </a:lnTo>
                  <a:lnTo>
                    <a:pt x="16893675" y="6888021"/>
                  </a:lnTo>
                  <a:lnTo>
                    <a:pt x="16894473" y="6938976"/>
                  </a:lnTo>
                  <a:lnTo>
                    <a:pt x="16895351" y="6977210"/>
                  </a:lnTo>
                  <a:lnTo>
                    <a:pt x="16894726" y="7028074"/>
                  </a:lnTo>
                  <a:lnTo>
                    <a:pt x="16893447" y="7078896"/>
                  </a:lnTo>
                  <a:lnTo>
                    <a:pt x="16891554" y="7129679"/>
                  </a:lnTo>
                  <a:lnTo>
                    <a:pt x="16889085" y="7180425"/>
                  </a:lnTo>
                  <a:lnTo>
                    <a:pt x="16885181" y="7243805"/>
                  </a:lnTo>
                  <a:lnTo>
                    <a:pt x="16879421" y="7319792"/>
                  </a:lnTo>
                  <a:lnTo>
                    <a:pt x="16875036" y="7370415"/>
                  </a:lnTo>
                  <a:lnTo>
                    <a:pt x="16870269" y="7421014"/>
                  </a:lnTo>
                  <a:lnTo>
                    <a:pt x="16865158" y="7471591"/>
                  </a:lnTo>
                  <a:lnTo>
                    <a:pt x="16859743" y="7522148"/>
                  </a:lnTo>
                  <a:lnTo>
                    <a:pt x="16854873" y="7560015"/>
                  </a:lnTo>
                  <a:lnTo>
                    <a:pt x="16848965" y="7610541"/>
                  </a:lnTo>
                  <a:lnTo>
                    <a:pt x="16842869" y="7661055"/>
                  </a:lnTo>
                  <a:lnTo>
                    <a:pt x="16836624" y="7711559"/>
                  </a:lnTo>
                  <a:lnTo>
                    <a:pt x="16830267" y="7762056"/>
                  </a:lnTo>
                  <a:lnTo>
                    <a:pt x="16823839" y="7812549"/>
                  </a:lnTo>
                  <a:lnTo>
                    <a:pt x="16811859" y="7900864"/>
                  </a:lnTo>
                  <a:lnTo>
                    <a:pt x="16805534" y="7951363"/>
                  </a:lnTo>
                  <a:lnTo>
                    <a:pt x="16799245" y="8001865"/>
                  </a:lnTo>
                  <a:lnTo>
                    <a:pt x="16793836" y="8039697"/>
                  </a:lnTo>
                  <a:lnTo>
                    <a:pt x="16787718" y="8090209"/>
                  </a:lnTo>
                  <a:lnTo>
                    <a:pt x="16781735" y="8140730"/>
                  </a:lnTo>
                  <a:lnTo>
                    <a:pt x="16775921" y="8191262"/>
                  </a:lnTo>
                  <a:lnTo>
                    <a:pt x="16770309" y="8241807"/>
                  </a:lnTo>
                  <a:lnTo>
                    <a:pt x="16764930" y="8292367"/>
                  </a:lnTo>
                  <a:lnTo>
                    <a:pt x="16760630" y="8330269"/>
                  </a:lnTo>
                  <a:lnTo>
                    <a:pt x="16755820" y="8380866"/>
                  </a:lnTo>
                  <a:lnTo>
                    <a:pt x="16751343" y="8431483"/>
                  </a:lnTo>
                  <a:lnTo>
                    <a:pt x="16747233" y="8482124"/>
                  </a:lnTo>
                  <a:lnTo>
                    <a:pt x="16744450" y="8520124"/>
                  </a:lnTo>
                  <a:lnTo>
                    <a:pt x="16739592" y="8595254"/>
                  </a:lnTo>
                  <a:lnTo>
                    <a:pt x="16737433" y="8634208"/>
                  </a:lnTo>
                  <a:lnTo>
                    <a:pt x="16734309" y="8697638"/>
                  </a:lnTo>
                  <a:lnTo>
                    <a:pt x="16732527" y="8748428"/>
                  </a:lnTo>
                  <a:lnTo>
                    <a:pt x="16731311" y="8799254"/>
                  </a:lnTo>
                  <a:lnTo>
                    <a:pt x="16730692" y="8850119"/>
                  </a:lnTo>
                  <a:lnTo>
                    <a:pt x="16730705" y="8901023"/>
                  </a:lnTo>
                  <a:lnTo>
                    <a:pt x="16731381" y="8951970"/>
                  </a:lnTo>
                  <a:lnTo>
                    <a:pt x="16732755" y="9002962"/>
                  </a:lnTo>
                  <a:lnTo>
                    <a:pt x="16734047" y="9066675"/>
                  </a:lnTo>
                  <a:lnTo>
                    <a:pt x="16736914" y="9117762"/>
                  </a:lnTo>
                  <a:lnTo>
                    <a:pt x="16740577" y="9168900"/>
                  </a:lnTo>
                  <a:lnTo>
                    <a:pt x="16745069" y="9220091"/>
                  </a:lnTo>
                  <a:lnTo>
                    <a:pt x="16750480" y="9271341"/>
                  </a:lnTo>
                  <a:lnTo>
                    <a:pt x="16755860" y="9335315"/>
                  </a:lnTo>
                  <a:lnTo>
                    <a:pt x="16762751" y="9386660"/>
                  </a:lnTo>
                  <a:lnTo>
                    <a:pt x="16770265" y="9438044"/>
                  </a:lnTo>
                  <a:lnTo>
                    <a:pt x="16778322" y="9489464"/>
                  </a:lnTo>
                  <a:lnTo>
                    <a:pt x="16786846" y="9540913"/>
                  </a:lnTo>
                  <a:lnTo>
                    <a:pt x="16795756" y="9592387"/>
                  </a:lnTo>
                  <a:lnTo>
                    <a:pt x="16804975" y="9643880"/>
                  </a:lnTo>
                  <a:lnTo>
                    <a:pt x="16814425" y="9695389"/>
                  </a:lnTo>
                  <a:lnTo>
                    <a:pt x="16824026" y="9746907"/>
                  </a:lnTo>
                  <a:lnTo>
                    <a:pt x="16833701" y="9798429"/>
                  </a:lnTo>
                  <a:lnTo>
                    <a:pt x="16844181" y="9837278"/>
                  </a:lnTo>
                  <a:lnTo>
                    <a:pt x="16853767" y="9888795"/>
                  </a:lnTo>
                  <a:lnTo>
                    <a:pt x="16863191" y="9940302"/>
                  </a:lnTo>
                  <a:lnTo>
                    <a:pt x="16864258" y="9940370"/>
                  </a:lnTo>
                  <a:lnTo>
                    <a:pt x="16878303" y="10004384"/>
                  </a:lnTo>
                  <a:lnTo>
                    <a:pt x="16886939" y="10043628"/>
                  </a:lnTo>
                  <a:lnTo>
                    <a:pt x="16899047" y="10082581"/>
                  </a:lnTo>
                  <a:lnTo>
                    <a:pt x="16910176" y="10134197"/>
                  </a:lnTo>
                  <a:lnTo>
                    <a:pt x="16916313" y="10160041"/>
                  </a:lnTo>
                  <a:lnTo>
                    <a:pt x="16927362" y="10211652"/>
                  </a:lnTo>
                  <a:lnTo>
                    <a:pt x="16917159" y="10210999"/>
                  </a:lnTo>
                  <a:lnTo>
                    <a:pt x="16900965" y="10133608"/>
                  </a:lnTo>
                  <a:lnTo>
                    <a:pt x="16888853" y="10094655"/>
                  </a:lnTo>
                  <a:lnTo>
                    <a:pt x="16854950" y="9939774"/>
                  </a:lnTo>
                  <a:lnTo>
                    <a:pt x="16844782" y="9900946"/>
                  </a:lnTo>
                  <a:lnTo>
                    <a:pt x="16835212" y="9849430"/>
                  </a:lnTo>
                  <a:lnTo>
                    <a:pt x="16825515" y="9797906"/>
                  </a:lnTo>
                  <a:lnTo>
                    <a:pt x="16815776" y="9746379"/>
                  </a:lnTo>
                  <a:lnTo>
                    <a:pt x="16806079" y="9694855"/>
                  </a:lnTo>
                  <a:lnTo>
                    <a:pt x="16795698" y="9656013"/>
                  </a:lnTo>
                  <a:lnTo>
                    <a:pt x="16786341" y="9604510"/>
                  </a:lnTo>
                  <a:lnTo>
                    <a:pt x="16777280" y="9553027"/>
                  </a:lnTo>
                  <a:lnTo>
                    <a:pt x="16769412" y="9488894"/>
                  </a:lnTo>
                  <a:lnTo>
                    <a:pt x="16761199" y="9437464"/>
                  </a:lnTo>
                  <a:lnTo>
                    <a:pt x="16753537" y="9386070"/>
                  </a:lnTo>
                  <a:lnTo>
                    <a:pt x="16746512" y="9334717"/>
                  </a:lnTo>
                  <a:lnTo>
                    <a:pt x="16740207" y="9283410"/>
                  </a:lnTo>
                  <a:lnTo>
                    <a:pt x="16735519" y="9219480"/>
                  </a:lnTo>
                  <a:lnTo>
                    <a:pt x="16731096" y="9168293"/>
                  </a:lnTo>
                  <a:lnTo>
                    <a:pt x="16727464" y="9116878"/>
                  </a:lnTo>
                  <a:lnTo>
                    <a:pt x="16724639" y="9066073"/>
                  </a:lnTo>
                  <a:lnTo>
                    <a:pt x="16722544" y="9015035"/>
                  </a:lnTo>
                  <a:lnTo>
                    <a:pt x="16721162" y="8964043"/>
                  </a:lnTo>
                  <a:lnTo>
                    <a:pt x="16721274" y="8900420"/>
                  </a:lnTo>
                  <a:lnTo>
                    <a:pt x="16721226" y="8849513"/>
                  </a:lnTo>
                  <a:lnTo>
                    <a:pt x="16721800" y="8798646"/>
                  </a:lnTo>
                  <a:lnTo>
                    <a:pt x="16722963" y="8747816"/>
                  </a:lnTo>
                  <a:lnTo>
                    <a:pt x="16724685" y="8697023"/>
                  </a:lnTo>
                  <a:lnTo>
                    <a:pt x="16726933" y="8646280"/>
                  </a:lnTo>
                  <a:lnTo>
                    <a:pt x="16729738" y="8594624"/>
                  </a:lnTo>
                  <a:lnTo>
                    <a:pt x="16733803" y="8532169"/>
                  </a:lnTo>
                  <a:lnTo>
                    <a:pt x="16736537" y="8494166"/>
                  </a:lnTo>
                  <a:lnTo>
                    <a:pt x="16740587" y="8443521"/>
                  </a:lnTo>
                  <a:lnTo>
                    <a:pt x="16745008" y="8392900"/>
                  </a:lnTo>
                  <a:lnTo>
                    <a:pt x="16749772" y="8342301"/>
                  </a:lnTo>
                  <a:lnTo>
                    <a:pt x="16754845" y="8291721"/>
                  </a:lnTo>
                  <a:lnTo>
                    <a:pt x="16760198" y="8241160"/>
                  </a:lnTo>
                  <a:lnTo>
                    <a:pt x="16765799" y="8190615"/>
                  </a:lnTo>
                  <a:lnTo>
                    <a:pt x="16770832" y="8152546"/>
                  </a:lnTo>
                  <a:lnTo>
                    <a:pt x="16776811" y="8102237"/>
                  </a:lnTo>
                  <a:lnTo>
                    <a:pt x="16782971" y="8051727"/>
                  </a:lnTo>
                  <a:lnTo>
                    <a:pt x="16789255" y="8001226"/>
                  </a:lnTo>
                  <a:lnTo>
                    <a:pt x="16795632" y="7950730"/>
                  </a:lnTo>
                  <a:lnTo>
                    <a:pt x="16802071" y="7900238"/>
                  </a:lnTo>
                  <a:lnTo>
                    <a:pt x="16821652" y="7748779"/>
                  </a:lnTo>
                  <a:lnTo>
                    <a:pt x="16827275" y="7710961"/>
                  </a:lnTo>
                  <a:lnTo>
                    <a:pt x="16833578" y="7660460"/>
                  </a:lnTo>
                  <a:lnTo>
                    <a:pt x="16839712" y="7609949"/>
                  </a:lnTo>
                  <a:lnTo>
                    <a:pt x="16845641" y="7559424"/>
                  </a:lnTo>
                  <a:lnTo>
                    <a:pt x="16851328" y="7508884"/>
                  </a:lnTo>
                  <a:lnTo>
                    <a:pt x="16856734" y="7458326"/>
                  </a:lnTo>
                  <a:lnTo>
                    <a:pt x="16861823" y="7407748"/>
                  </a:lnTo>
                  <a:lnTo>
                    <a:pt x="16866558" y="7357147"/>
                  </a:lnTo>
                  <a:lnTo>
                    <a:pt x="16870901" y="7306521"/>
                  </a:lnTo>
                  <a:lnTo>
                    <a:pt x="16874814" y="7255867"/>
                  </a:lnTo>
                  <a:lnTo>
                    <a:pt x="16878923" y="7192500"/>
                  </a:lnTo>
                  <a:lnTo>
                    <a:pt x="16882832" y="7115446"/>
                  </a:lnTo>
                  <a:lnTo>
                    <a:pt x="16884622" y="7065605"/>
                  </a:lnTo>
                  <a:lnTo>
                    <a:pt x="16885832" y="7014779"/>
                  </a:lnTo>
                  <a:lnTo>
                    <a:pt x="16885574" y="6975339"/>
                  </a:lnTo>
                  <a:lnTo>
                    <a:pt x="16885444" y="6925672"/>
                  </a:lnTo>
                  <a:lnTo>
                    <a:pt x="16884573" y="6874384"/>
                  </a:lnTo>
                  <a:lnTo>
                    <a:pt x="16882954" y="6823613"/>
                  </a:lnTo>
                  <a:lnTo>
                    <a:pt x="16880531" y="6772647"/>
                  </a:lnTo>
                  <a:lnTo>
                    <a:pt x="16876455" y="6734208"/>
                  </a:lnTo>
                  <a:lnTo>
                    <a:pt x="16872313" y="6683039"/>
                  </a:lnTo>
                  <a:lnTo>
                    <a:pt x="16867257" y="6631812"/>
                  </a:lnTo>
                  <a:lnTo>
                    <a:pt x="16860439" y="6593198"/>
                  </a:lnTo>
                  <a:lnTo>
                    <a:pt x="16853445" y="6541847"/>
                  </a:lnTo>
                  <a:lnTo>
                    <a:pt x="16845425" y="6490430"/>
                  </a:lnTo>
                  <a:lnTo>
                    <a:pt x="16835531" y="6451619"/>
                  </a:lnTo>
                  <a:lnTo>
                    <a:pt x="16825348" y="6400064"/>
                  </a:lnTo>
                  <a:lnTo>
                    <a:pt x="16814029" y="6348436"/>
                  </a:lnTo>
                  <a:lnTo>
                    <a:pt x="16800723" y="6309407"/>
                  </a:lnTo>
                  <a:lnTo>
                    <a:pt x="16787017" y="6257626"/>
                  </a:lnTo>
                  <a:lnTo>
                    <a:pt x="16772063" y="6205765"/>
                  </a:lnTo>
                  <a:lnTo>
                    <a:pt x="16755010" y="6166497"/>
                  </a:lnTo>
                  <a:lnTo>
                    <a:pt x="16737446" y="6114469"/>
                  </a:lnTo>
                  <a:lnTo>
                    <a:pt x="16717678" y="6074947"/>
                  </a:lnTo>
                  <a:lnTo>
                    <a:pt x="16697386" y="6022825"/>
                  </a:lnTo>
                  <a:lnTo>
                    <a:pt x="16674816" y="5983203"/>
                  </a:lnTo>
                  <a:lnTo>
                    <a:pt x="16648821" y="5917910"/>
                  </a:lnTo>
                  <a:lnTo>
                    <a:pt x="16621938" y="5865287"/>
                  </a:lnTo>
                  <a:lnTo>
                    <a:pt x="16594201" y="5825334"/>
                  </a:lnTo>
                  <a:lnTo>
                    <a:pt x="16540363" y="5720082"/>
                  </a:lnTo>
                  <a:lnTo>
                    <a:pt x="16512712" y="5680136"/>
                  </a:lnTo>
                  <a:lnTo>
                    <a:pt x="16485970" y="5627521"/>
                  </a:lnTo>
                  <a:lnTo>
                    <a:pt x="16449056" y="5573675"/>
                  </a:lnTo>
                  <a:lnTo>
                    <a:pt x="16404265" y="5507760"/>
                  </a:lnTo>
                  <a:lnTo>
                    <a:pt x="16378277" y="5455194"/>
                  </a:lnTo>
                  <a:lnTo>
                    <a:pt x="16351754" y="5415319"/>
                  </a:lnTo>
                  <a:lnTo>
                    <a:pt x="16325544" y="5375465"/>
                  </a:lnTo>
                  <a:lnTo>
                    <a:pt x="16298871" y="5348307"/>
                  </a:lnTo>
                  <a:lnTo>
                    <a:pt x="16273393" y="5308499"/>
                  </a:lnTo>
                  <a:lnTo>
                    <a:pt x="16248333" y="5268718"/>
                  </a:lnTo>
                  <a:lnTo>
                    <a:pt x="16222332" y="5228876"/>
                  </a:lnTo>
                  <a:lnTo>
                    <a:pt x="16196717" y="5189060"/>
                  </a:lnTo>
                  <a:lnTo>
                    <a:pt x="16171512" y="5149270"/>
                  </a:lnTo>
                  <a:lnTo>
                    <a:pt x="16145930" y="5122181"/>
                  </a:lnTo>
                  <a:lnTo>
                    <a:pt x="16121616" y="5082448"/>
                  </a:lnTo>
                  <a:lnTo>
                    <a:pt x="16097782" y="5042745"/>
                  </a:lnTo>
                  <a:lnTo>
                    <a:pt x="16074452" y="5003075"/>
                  </a:lnTo>
                  <a:lnTo>
                    <a:pt x="16051649" y="4963438"/>
                  </a:lnTo>
                  <a:lnTo>
                    <a:pt x="16029397" y="4923837"/>
                  </a:lnTo>
                  <a:lnTo>
                    <a:pt x="16006908" y="4896946"/>
                  </a:lnTo>
                  <a:lnTo>
                    <a:pt x="15985828" y="4857420"/>
                  </a:lnTo>
                  <a:lnTo>
                    <a:pt x="15965369" y="4817933"/>
                  </a:lnTo>
                  <a:lnTo>
                    <a:pt x="15945554" y="4778488"/>
                  </a:lnTo>
                  <a:lnTo>
                    <a:pt x="15926407" y="4739085"/>
                  </a:lnTo>
                  <a:lnTo>
                    <a:pt x="15908762" y="4687052"/>
                  </a:lnTo>
                  <a:lnTo>
                    <a:pt x="15891021" y="4647739"/>
                  </a:lnTo>
                  <a:lnTo>
                    <a:pt x="15874018" y="4608474"/>
                  </a:lnTo>
                  <a:lnTo>
                    <a:pt x="15857777" y="4569257"/>
                  </a:lnTo>
                  <a:lnTo>
                    <a:pt x="15843131" y="4517416"/>
                  </a:lnTo>
                  <a:lnTo>
                    <a:pt x="15828484" y="4478301"/>
                  </a:lnTo>
                  <a:lnTo>
                    <a:pt x="15815479" y="4426565"/>
                  </a:lnTo>
                  <a:lnTo>
                    <a:pt x="15803329" y="4374884"/>
                  </a:lnTo>
                  <a:lnTo>
                    <a:pt x="15792058" y="4323259"/>
                  </a:lnTo>
                  <a:lnTo>
                    <a:pt x="15781690" y="4271692"/>
                  </a:lnTo>
                  <a:lnTo>
                    <a:pt x="15772247" y="4220184"/>
                  </a:lnTo>
                  <a:lnTo>
                    <a:pt x="15764563" y="4156063"/>
                  </a:lnTo>
                  <a:lnTo>
                    <a:pt x="15757042" y="4104678"/>
                  </a:lnTo>
                  <a:lnTo>
                    <a:pt x="15751327" y="4040683"/>
                  </a:lnTo>
                  <a:lnTo>
                    <a:pt x="15746632" y="3976752"/>
                  </a:lnTo>
                  <a:lnTo>
                    <a:pt x="15742980" y="3912889"/>
                  </a:lnTo>
                  <a:lnTo>
                    <a:pt x="15740394" y="3849094"/>
                  </a:lnTo>
                  <a:lnTo>
                    <a:pt x="15739903" y="3798159"/>
                  </a:lnTo>
                  <a:lnTo>
                    <a:pt x="15739850" y="3747251"/>
                  </a:lnTo>
                  <a:lnTo>
                    <a:pt x="15741001" y="3683695"/>
                  </a:lnTo>
                  <a:lnTo>
                    <a:pt x="15741711" y="3631819"/>
                  </a:lnTo>
                  <a:lnTo>
                    <a:pt x="15742687" y="3581995"/>
                  </a:lnTo>
                  <a:lnTo>
                    <a:pt x="15743945" y="3531172"/>
                  </a:lnTo>
                  <a:lnTo>
                    <a:pt x="15745421" y="3480363"/>
                  </a:lnTo>
                  <a:lnTo>
                    <a:pt x="15747946" y="3415109"/>
                  </a:lnTo>
                  <a:lnTo>
                    <a:pt x="15752069" y="3301180"/>
                  </a:lnTo>
                  <a:lnTo>
                    <a:pt x="15753396" y="3265961"/>
                  </a:lnTo>
                  <a:lnTo>
                    <a:pt x="15755864" y="3213785"/>
                  </a:lnTo>
                  <a:lnTo>
                    <a:pt x="15757391" y="3175705"/>
                  </a:lnTo>
                  <a:lnTo>
                    <a:pt x="15759839" y="3118836"/>
                  </a:lnTo>
                  <a:lnTo>
                    <a:pt x="15761660" y="3072880"/>
                  </a:lnTo>
                  <a:lnTo>
                    <a:pt x="15763404" y="3022661"/>
                  </a:lnTo>
                  <a:lnTo>
                    <a:pt x="15764243" y="2977000"/>
                  </a:lnTo>
                  <a:lnTo>
                    <a:pt x="15765201" y="2933501"/>
                  </a:lnTo>
                  <a:lnTo>
                    <a:pt x="15765909" y="2883553"/>
                  </a:lnTo>
                  <a:lnTo>
                    <a:pt x="15765348" y="2843168"/>
                  </a:lnTo>
                  <a:lnTo>
                    <a:pt x="15765103" y="2794420"/>
                  </a:lnTo>
                  <a:lnTo>
                    <a:pt x="15764275" y="2743463"/>
                  </a:lnTo>
                  <a:lnTo>
                    <a:pt x="15762822" y="2692466"/>
                  </a:lnTo>
                  <a:lnTo>
                    <a:pt x="15759877" y="2654100"/>
                  </a:lnTo>
                  <a:lnTo>
                    <a:pt x="15757008" y="2603012"/>
                  </a:lnTo>
                  <a:lnTo>
                    <a:pt x="15752537" y="2564549"/>
                  </a:lnTo>
                  <a:lnTo>
                    <a:pt x="15748031" y="2513356"/>
                  </a:lnTo>
                  <a:lnTo>
                    <a:pt x="15742625" y="2462107"/>
                  </a:lnTo>
                  <a:lnTo>
                    <a:pt x="15735432" y="2423326"/>
                  </a:lnTo>
                  <a:lnTo>
                    <a:pt x="15728082" y="2372095"/>
                  </a:lnTo>
                  <a:lnTo>
                    <a:pt x="15719646" y="2320651"/>
                  </a:lnTo>
                  <a:lnTo>
                    <a:pt x="15709279" y="2281810"/>
                  </a:lnTo>
                  <a:lnTo>
                    <a:pt x="15698549" y="2230220"/>
                  </a:lnTo>
                  <a:lnTo>
                    <a:pt x="15685778" y="2191225"/>
                  </a:lnTo>
                  <a:lnTo>
                    <a:pt x="15672534" y="2139474"/>
                  </a:lnTo>
                  <a:lnTo>
                    <a:pt x="15657950" y="2087637"/>
                  </a:lnTo>
                  <a:lnTo>
                    <a:pt x="15641162" y="2048385"/>
                  </a:lnTo>
                  <a:lnTo>
                    <a:pt x="15623735" y="1996366"/>
                  </a:lnTo>
                  <a:lnTo>
                    <a:pt x="15603994" y="1956926"/>
                  </a:lnTo>
                  <a:lnTo>
                    <a:pt x="15583505" y="1904711"/>
                  </a:lnTo>
                  <a:lnTo>
                    <a:pt x="15560592" y="1865067"/>
                  </a:lnTo>
                  <a:lnTo>
                    <a:pt x="15536821" y="1812643"/>
                  </a:lnTo>
                  <a:lnTo>
                    <a:pt x="15510516" y="1772782"/>
                  </a:lnTo>
                  <a:lnTo>
                    <a:pt x="15483244" y="1720134"/>
                  </a:lnTo>
                  <a:lnTo>
                    <a:pt x="15454138" y="1667368"/>
                  </a:lnTo>
                  <a:lnTo>
                    <a:pt x="15422334" y="1627155"/>
                  </a:lnTo>
                  <a:lnTo>
                    <a:pt x="15389398" y="1574145"/>
                  </a:lnTo>
                  <a:lnTo>
                    <a:pt x="15362434" y="1546968"/>
                  </a:lnTo>
                  <a:lnTo>
                    <a:pt x="15335571" y="1507071"/>
                  </a:lnTo>
                  <a:lnTo>
                    <a:pt x="15307184" y="1479803"/>
                  </a:lnTo>
                  <a:lnTo>
                    <a:pt x="15278890" y="1439815"/>
                  </a:lnTo>
                  <a:lnTo>
                    <a:pt x="15249063" y="1412455"/>
                  </a:lnTo>
                  <a:lnTo>
                    <a:pt x="15219320" y="1372375"/>
                  </a:lnTo>
                  <a:lnTo>
                    <a:pt x="15188035" y="1344921"/>
                  </a:lnTo>
                  <a:lnTo>
                    <a:pt x="15156825" y="1304747"/>
                  </a:lnTo>
                  <a:lnTo>
                    <a:pt x="15124064" y="1277199"/>
                  </a:lnTo>
                  <a:lnTo>
                    <a:pt x="15091369" y="1236930"/>
                  </a:lnTo>
                  <a:lnTo>
                    <a:pt x="15057115" y="1209287"/>
                  </a:lnTo>
                  <a:lnTo>
                    <a:pt x="15022107" y="1181595"/>
                  </a:lnTo>
                  <a:lnTo>
                    <a:pt x="14986341" y="1153855"/>
                  </a:lnTo>
                  <a:lnTo>
                    <a:pt x="14949813" y="1126066"/>
                  </a:lnTo>
                  <a:lnTo>
                    <a:pt x="14913329" y="1085555"/>
                  </a:lnTo>
                  <a:lnTo>
                    <a:pt x="14875263" y="1057667"/>
                  </a:lnTo>
                  <a:lnTo>
                    <a:pt x="14836422" y="1029731"/>
                  </a:lnTo>
                  <a:lnTo>
                    <a:pt x="14796800" y="1001744"/>
                  </a:lnTo>
                  <a:lnTo>
                    <a:pt x="14756394" y="973707"/>
                  </a:lnTo>
                  <a:lnTo>
                    <a:pt x="14715199" y="945620"/>
                  </a:lnTo>
                  <a:lnTo>
                    <a:pt x="14673211" y="917482"/>
                  </a:lnTo>
                  <a:lnTo>
                    <a:pt x="14630425" y="889293"/>
                  </a:lnTo>
                  <a:lnTo>
                    <a:pt x="14585336" y="860096"/>
                  </a:lnTo>
                  <a:lnTo>
                    <a:pt x="14497235" y="804417"/>
                  </a:lnTo>
                  <a:lnTo>
                    <a:pt x="14450402" y="788695"/>
                  </a:lnTo>
                  <a:lnTo>
                    <a:pt x="14355894" y="731745"/>
                  </a:lnTo>
                  <a:lnTo>
                    <a:pt x="14307399" y="703191"/>
                  </a:lnTo>
                  <a:lnTo>
                    <a:pt x="14257259" y="687257"/>
                  </a:lnTo>
                  <a:lnTo>
                    <a:pt x="14182124" y="644540"/>
                  </a:lnTo>
                  <a:lnTo>
                    <a:pt x="14156084" y="629881"/>
                  </a:lnTo>
                  <a:lnTo>
                    <a:pt x="14103418" y="613786"/>
                  </a:lnTo>
                  <a:lnTo>
                    <a:pt x="14050712" y="584962"/>
                  </a:lnTo>
                  <a:lnTo>
                    <a:pt x="13956998" y="553515"/>
                  </a:lnTo>
                  <a:lnTo>
                    <a:pt x="13910542" y="525091"/>
                  </a:lnTo>
                  <a:lnTo>
                    <a:pt x="13829167" y="498132"/>
                  </a:lnTo>
                  <a:lnTo>
                    <a:pt x="13719227" y="461948"/>
                  </a:lnTo>
                  <a:lnTo>
                    <a:pt x="13671753" y="433459"/>
                  </a:lnTo>
                  <a:lnTo>
                    <a:pt x="13623328" y="417635"/>
                  </a:lnTo>
                  <a:lnTo>
                    <a:pt x="13547522" y="392933"/>
                  </a:lnTo>
                  <a:lnTo>
                    <a:pt x="13446901" y="360214"/>
                  </a:lnTo>
                  <a:lnTo>
                    <a:pt x="13282185" y="306730"/>
                  </a:lnTo>
                  <a:lnTo>
                    <a:pt x="13232582" y="303557"/>
                  </a:lnTo>
                  <a:lnTo>
                    <a:pt x="13023260" y="235351"/>
                  </a:lnTo>
                  <a:lnTo>
                    <a:pt x="12989777" y="224394"/>
                  </a:lnTo>
                  <a:close/>
                </a:path>
                <a:path w="18289270" h="10299700">
                  <a:moveTo>
                    <a:pt x="14206327" y="684212"/>
                  </a:moveTo>
                  <a:lnTo>
                    <a:pt x="14256449" y="699931"/>
                  </a:lnTo>
                  <a:lnTo>
                    <a:pt x="14354273" y="757093"/>
                  </a:lnTo>
                  <a:lnTo>
                    <a:pt x="14402750" y="772920"/>
                  </a:lnTo>
                  <a:lnTo>
                    <a:pt x="14449592" y="801369"/>
                  </a:lnTo>
                  <a:lnTo>
                    <a:pt x="14540820" y="858109"/>
                  </a:lnTo>
                  <a:lnTo>
                    <a:pt x="14628804" y="914641"/>
                  </a:lnTo>
                  <a:lnTo>
                    <a:pt x="14671590" y="942830"/>
                  </a:lnTo>
                  <a:lnTo>
                    <a:pt x="14713578" y="970968"/>
                  </a:lnTo>
                  <a:lnTo>
                    <a:pt x="14754773" y="999055"/>
                  </a:lnTo>
                  <a:lnTo>
                    <a:pt x="14795179" y="1027092"/>
                  </a:lnTo>
                  <a:lnTo>
                    <a:pt x="14834801" y="1055079"/>
                  </a:lnTo>
                  <a:lnTo>
                    <a:pt x="14873643" y="1083016"/>
                  </a:lnTo>
                  <a:lnTo>
                    <a:pt x="14911708" y="1110903"/>
                  </a:lnTo>
                  <a:lnTo>
                    <a:pt x="14949003" y="1138741"/>
                  </a:lnTo>
                  <a:lnTo>
                    <a:pt x="14985531" y="1166529"/>
                  </a:lnTo>
                  <a:lnTo>
                    <a:pt x="15021297" y="1194269"/>
                  </a:lnTo>
                  <a:lnTo>
                    <a:pt x="15055494" y="1234635"/>
                  </a:lnTo>
                  <a:lnTo>
                    <a:pt x="15089748" y="1262278"/>
                  </a:lnTo>
                  <a:lnTo>
                    <a:pt x="15123254" y="1289873"/>
                  </a:lnTo>
                  <a:lnTo>
                    <a:pt x="15155204" y="1330095"/>
                  </a:lnTo>
                  <a:lnTo>
                    <a:pt x="15187225" y="1357596"/>
                  </a:lnTo>
                  <a:lnTo>
                    <a:pt x="15217699" y="1397723"/>
                  </a:lnTo>
                  <a:lnTo>
                    <a:pt x="15248253" y="1425130"/>
                  </a:lnTo>
                  <a:lnTo>
                    <a:pt x="15277269" y="1465164"/>
                  </a:lnTo>
                  <a:lnTo>
                    <a:pt x="15306374" y="1492477"/>
                  </a:lnTo>
                  <a:lnTo>
                    <a:pt x="15333950" y="1532420"/>
                  </a:lnTo>
                  <a:lnTo>
                    <a:pt x="15361624" y="1559642"/>
                  </a:lnTo>
                  <a:lnTo>
                    <a:pt x="15387778" y="1599493"/>
                  </a:lnTo>
                  <a:lnTo>
                    <a:pt x="15421131" y="1639804"/>
                  </a:lnTo>
                  <a:lnTo>
                    <a:pt x="15451754" y="1692667"/>
                  </a:lnTo>
                  <a:lnTo>
                    <a:pt x="15481320" y="1732737"/>
                  </a:lnTo>
                  <a:lnTo>
                    <a:pt x="15508263" y="1785364"/>
                  </a:lnTo>
                  <a:lnTo>
                    <a:pt x="15533448" y="1837879"/>
                  </a:lnTo>
                  <a:lnTo>
                    <a:pt x="15557739" y="1877611"/>
                  </a:lnTo>
                  <a:lnTo>
                    <a:pt x="15579571" y="1929911"/>
                  </a:lnTo>
                  <a:lnTo>
                    <a:pt x="15600617" y="1969436"/>
                  </a:lnTo>
                  <a:lnTo>
                    <a:pt x="15619312" y="2021535"/>
                  </a:lnTo>
                  <a:lnTo>
                    <a:pt x="15637330" y="2060866"/>
                  </a:lnTo>
                  <a:lnTo>
                    <a:pt x="15653105" y="2112779"/>
                  </a:lnTo>
                  <a:lnTo>
                    <a:pt x="15668312" y="2151930"/>
                  </a:lnTo>
                  <a:lnTo>
                    <a:pt x="15681384" y="2203670"/>
                  </a:lnTo>
                  <a:lnTo>
                    <a:pt x="15693997" y="2242655"/>
                  </a:lnTo>
                  <a:lnTo>
                    <a:pt x="15704583" y="2294236"/>
                  </a:lnTo>
                  <a:lnTo>
                    <a:pt x="15714008" y="2345742"/>
                  </a:lnTo>
                  <a:lnTo>
                    <a:pt x="15723137" y="2384504"/>
                  </a:lnTo>
                  <a:lnTo>
                    <a:pt x="15730401" y="2435873"/>
                  </a:lnTo>
                  <a:lnTo>
                    <a:pt x="15737478" y="2474503"/>
                  </a:lnTo>
                  <a:lnTo>
                    <a:pt x="15742799" y="2525748"/>
                  </a:lnTo>
                  <a:lnTo>
                    <a:pt x="15747229" y="2576935"/>
                  </a:lnTo>
                  <a:lnTo>
                    <a:pt x="15751635" y="2615395"/>
                  </a:lnTo>
                  <a:lnTo>
                    <a:pt x="15754448" y="2666478"/>
                  </a:lnTo>
                  <a:lnTo>
                    <a:pt x="15756533" y="2717516"/>
                  </a:lnTo>
                  <a:lnTo>
                    <a:pt x="15758756" y="2755836"/>
                  </a:lnTo>
                  <a:lnTo>
                    <a:pt x="15759553" y="2807732"/>
                  </a:lnTo>
                  <a:lnTo>
                    <a:pt x="15759777" y="2857709"/>
                  </a:lnTo>
                  <a:lnTo>
                    <a:pt x="15760305" y="2895920"/>
                  </a:lnTo>
                  <a:lnTo>
                    <a:pt x="15759566" y="2946777"/>
                  </a:lnTo>
                  <a:lnTo>
                    <a:pt x="15758425" y="2997608"/>
                  </a:lnTo>
                  <a:lnTo>
                    <a:pt x="15756888" y="3050304"/>
                  </a:lnTo>
                  <a:lnTo>
                    <a:pt x="15755948" y="3086936"/>
                  </a:lnTo>
                  <a:lnTo>
                    <a:pt x="15753942" y="3137307"/>
                  </a:lnTo>
                  <a:lnTo>
                    <a:pt x="15751708" y="3188630"/>
                  </a:lnTo>
                  <a:lnTo>
                    <a:pt x="15749361" y="3239645"/>
                  </a:lnTo>
                  <a:lnTo>
                    <a:pt x="15747792" y="3276899"/>
                  </a:lnTo>
                  <a:lnTo>
                    <a:pt x="15744186" y="3336391"/>
                  </a:lnTo>
                  <a:lnTo>
                    <a:pt x="15741962" y="3376224"/>
                  </a:lnTo>
                  <a:lnTo>
                    <a:pt x="15738530" y="3441744"/>
                  </a:lnTo>
                  <a:lnTo>
                    <a:pt x="15736397" y="3492531"/>
                  </a:lnTo>
                  <a:lnTo>
                    <a:pt x="15734681" y="3543305"/>
                  </a:lnTo>
                  <a:lnTo>
                    <a:pt x="15733423" y="3594129"/>
                  </a:lnTo>
                  <a:lnTo>
                    <a:pt x="15732668" y="3644984"/>
                  </a:lnTo>
                  <a:lnTo>
                    <a:pt x="15732459" y="3695875"/>
                  </a:lnTo>
                  <a:lnTo>
                    <a:pt x="15732029" y="3759477"/>
                  </a:lnTo>
                  <a:lnTo>
                    <a:pt x="15733044" y="3810446"/>
                  </a:lnTo>
                  <a:lnTo>
                    <a:pt x="15734736" y="3861458"/>
                  </a:lnTo>
                  <a:lnTo>
                    <a:pt x="15737762" y="3925281"/>
                  </a:lnTo>
                  <a:lnTo>
                    <a:pt x="15740986" y="4001843"/>
                  </a:lnTo>
                  <a:lnTo>
                    <a:pt x="15746822" y="4053120"/>
                  </a:lnTo>
                  <a:lnTo>
                    <a:pt x="15752818" y="4117134"/>
                  </a:lnTo>
                  <a:lnTo>
                    <a:pt x="15759765" y="4181208"/>
                  </a:lnTo>
                  <a:lnTo>
                    <a:pt x="15768455" y="4232668"/>
                  </a:lnTo>
                  <a:lnTo>
                    <a:pt x="15778056" y="4284186"/>
                  </a:lnTo>
                  <a:lnTo>
                    <a:pt x="15788550" y="4335761"/>
                  </a:lnTo>
                  <a:lnTo>
                    <a:pt x="15799916" y="4387392"/>
                  </a:lnTo>
                  <a:lnTo>
                    <a:pt x="15812136" y="4439078"/>
                  </a:lnTo>
                  <a:lnTo>
                    <a:pt x="15825190" y="4490816"/>
                  </a:lnTo>
                  <a:lnTo>
                    <a:pt x="15839059" y="4542607"/>
                  </a:lnTo>
                  <a:lnTo>
                    <a:pt x="15854533" y="4581775"/>
                  </a:lnTo>
                  <a:lnTo>
                    <a:pt x="15870782" y="4620993"/>
                  </a:lnTo>
                  <a:lnTo>
                    <a:pt x="15886976" y="4672932"/>
                  </a:lnTo>
                  <a:lnTo>
                    <a:pt x="15904717" y="4712245"/>
                  </a:lnTo>
                  <a:lnTo>
                    <a:pt x="15923175" y="4751604"/>
                  </a:lnTo>
                  <a:lnTo>
                    <a:pt x="15942330" y="4791007"/>
                  </a:lnTo>
                  <a:lnTo>
                    <a:pt x="15962163" y="4830454"/>
                  </a:lnTo>
                  <a:lnTo>
                    <a:pt x="15982653" y="4869943"/>
                  </a:lnTo>
                  <a:lnTo>
                    <a:pt x="16003783" y="4909472"/>
                  </a:lnTo>
                  <a:lnTo>
                    <a:pt x="16025531" y="4949041"/>
                  </a:lnTo>
                  <a:lnTo>
                    <a:pt x="16047879" y="4988649"/>
                  </a:lnTo>
                  <a:lnTo>
                    <a:pt x="16070807" y="5028294"/>
                  </a:lnTo>
                  <a:lnTo>
                    <a:pt x="16095106" y="5055300"/>
                  </a:lnTo>
                  <a:lnTo>
                    <a:pt x="16119135" y="5095015"/>
                  </a:lnTo>
                  <a:lnTo>
                    <a:pt x="16143686" y="5134764"/>
                  </a:lnTo>
                  <a:lnTo>
                    <a:pt x="16168739" y="5174544"/>
                  </a:lnTo>
                  <a:lnTo>
                    <a:pt x="16194274" y="5214356"/>
                  </a:lnTo>
                  <a:lnTo>
                    <a:pt x="16220271" y="5254197"/>
                  </a:lnTo>
                  <a:lnTo>
                    <a:pt x="16246712" y="5294066"/>
                  </a:lnTo>
                  <a:lnTo>
                    <a:pt x="16272529" y="5321169"/>
                  </a:lnTo>
                  <a:lnTo>
                    <a:pt x="16297862" y="5360968"/>
                  </a:lnTo>
                  <a:lnTo>
                    <a:pt x="16323508" y="5400786"/>
                  </a:lnTo>
                  <a:lnTo>
                    <a:pt x="16349451" y="5440624"/>
                  </a:lnTo>
                  <a:lnTo>
                    <a:pt x="16375679" y="5480480"/>
                  </a:lnTo>
                  <a:lnTo>
                    <a:pt x="16402177" y="5520353"/>
                  </a:lnTo>
                  <a:lnTo>
                    <a:pt x="16428930" y="5560242"/>
                  </a:lnTo>
                  <a:lnTo>
                    <a:pt x="16455925" y="5600147"/>
                  </a:lnTo>
                  <a:lnTo>
                    <a:pt x="16482336" y="5652740"/>
                  </a:lnTo>
                  <a:lnTo>
                    <a:pt x="16509771" y="5692673"/>
                  </a:lnTo>
                  <a:lnTo>
                    <a:pt x="16536594" y="5745293"/>
                  </a:lnTo>
                  <a:lnTo>
                    <a:pt x="16564413" y="5785251"/>
                  </a:lnTo>
                  <a:lnTo>
                    <a:pt x="16618925" y="5890546"/>
                  </a:lnTo>
                  <a:lnTo>
                    <a:pt x="16674006" y="5995877"/>
                  </a:lnTo>
                  <a:lnTo>
                    <a:pt x="16696393" y="6048213"/>
                  </a:lnTo>
                  <a:lnTo>
                    <a:pt x="16718062" y="6087777"/>
                  </a:lnTo>
                  <a:lnTo>
                    <a:pt x="16737431" y="6139920"/>
                  </a:lnTo>
                  <a:lnTo>
                    <a:pt x="16755352" y="6191970"/>
                  </a:lnTo>
                  <a:lnTo>
                    <a:pt x="16772679" y="6231257"/>
                  </a:lnTo>
                  <a:lnTo>
                    <a:pt x="16787830" y="6283130"/>
                  </a:lnTo>
                  <a:lnTo>
                    <a:pt x="16801659" y="6334918"/>
                  </a:lnTo>
                  <a:lnTo>
                    <a:pt x="16815016" y="6373951"/>
                  </a:lnTo>
                  <a:lnTo>
                    <a:pt x="16826322" y="6425578"/>
                  </a:lnTo>
                  <a:lnTo>
                    <a:pt x="16836428" y="6477128"/>
                  </a:lnTo>
                  <a:lnTo>
                    <a:pt x="16845377" y="6528605"/>
                  </a:lnTo>
                  <a:lnTo>
                    <a:pt x="16854021" y="6567335"/>
                  </a:lnTo>
                  <a:lnTo>
                    <a:pt x="16860778" y="6618671"/>
                  </a:lnTo>
                  <a:lnTo>
                    <a:pt x="16866502" y="6669942"/>
                  </a:lnTo>
                  <a:lnTo>
                    <a:pt x="16871233" y="6721148"/>
                  </a:lnTo>
                  <a:lnTo>
                    <a:pt x="16875014" y="6772294"/>
                  </a:lnTo>
                  <a:lnTo>
                    <a:pt x="16878695" y="6810707"/>
                  </a:lnTo>
                  <a:lnTo>
                    <a:pt x="16880698" y="6861739"/>
                  </a:lnTo>
                  <a:lnTo>
                    <a:pt x="16881873" y="6912718"/>
                  </a:lnTo>
                  <a:lnTo>
                    <a:pt x="16882263" y="6963647"/>
                  </a:lnTo>
                  <a:lnTo>
                    <a:pt x="16881908" y="7014528"/>
                  </a:lnTo>
                  <a:lnTo>
                    <a:pt x="16880850" y="7065364"/>
                  </a:lnTo>
                  <a:lnTo>
                    <a:pt x="16879131" y="7116158"/>
                  </a:lnTo>
                  <a:lnTo>
                    <a:pt x="16876792" y="7166912"/>
                  </a:lnTo>
                  <a:lnTo>
                    <a:pt x="16872758" y="7233662"/>
                  </a:lnTo>
                  <a:lnTo>
                    <a:pt x="16867277" y="7306289"/>
                  </a:lnTo>
                  <a:lnTo>
                    <a:pt x="16862870" y="7356911"/>
                  </a:lnTo>
                  <a:lnTo>
                    <a:pt x="16858050" y="7407507"/>
                  </a:lnTo>
                  <a:lnTo>
                    <a:pt x="16852857" y="7458078"/>
                  </a:lnTo>
                  <a:lnTo>
                    <a:pt x="16847334" y="7508629"/>
                  </a:lnTo>
                  <a:lnTo>
                    <a:pt x="16841230" y="7561590"/>
                  </a:lnTo>
                  <a:lnTo>
                    <a:pt x="16835461" y="7609677"/>
                  </a:lnTo>
                  <a:lnTo>
                    <a:pt x="16829193" y="7660180"/>
                  </a:lnTo>
                  <a:lnTo>
                    <a:pt x="16822760" y="7710672"/>
                  </a:lnTo>
                  <a:lnTo>
                    <a:pt x="16816203" y="7761156"/>
                  </a:lnTo>
                  <a:lnTo>
                    <a:pt x="16809564" y="7811635"/>
                  </a:lnTo>
                  <a:lnTo>
                    <a:pt x="16802072" y="7874786"/>
                  </a:lnTo>
                  <a:lnTo>
                    <a:pt x="16795894" y="7912569"/>
                  </a:lnTo>
                  <a:lnTo>
                    <a:pt x="16788976" y="7963030"/>
                  </a:lnTo>
                  <a:lnTo>
                    <a:pt x="16782160" y="8013498"/>
                  </a:lnTo>
                  <a:lnTo>
                    <a:pt x="16775477" y="8063974"/>
                  </a:lnTo>
                  <a:lnTo>
                    <a:pt x="16768958" y="8114461"/>
                  </a:lnTo>
                  <a:lnTo>
                    <a:pt x="16762635" y="8164960"/>
                  </a:lnTo>
                  <a:lnTo>
                    <a:pt x="16756537" y="8215474"/>
                  </a:lnTo>
                  <a:lnTo>
                    <a:pt x="16750696" y="8266004"/>
                  </a:lnTo>
                  <a:lnTo>
                    <a:pt x="16745955" y="8303879"/>
                  </a:lnTo>
                  <a:lnTo>
                    <a:pt x="16740722" y="8354448"/>
                  </a:lnTo>
                  <a:lnTo>
                    <a:pt x="16735839" y="8405039"/>
                  </a:lnTo>
                  <a:lnTo>
                    <a:pt x="16731337" y="8455655"/>
                  </a:lnTo>
                  <a:lnTo>
                    <a:pt x="16727248" y="8506297"/>
                  </a:lnTo>
                  <a:lnTo>
                    <a:pt x="16720431" y="8607669"/>
                  </a:lnTo>
                  <a:lnTo>
                    <a:pt x="16717765" y="8658402"/>
                  </a:lnTo>
                  <a:lnTo>
                    <a:pt x="16715635" y="8709170"/>
                  </a:lnTo>
                  <a:lnTo>
                    <a:pt x="16714073" y="8759974"/>
                  </a:lnTo>
                  <a:lnTo>
                    <a:pt x="16713109" y="8810816"/>
                  </a:lnTo>
                  <a:lnTo>
                    <a:pt x="16711965" y="8874372"/>
                  </a:lnTo>
                  <a:lnTo>
                    <a:pt x="16712291" y="8925297"/>
                  </a:lnTo>
                  <a:lnTo>
                    <a:pt x="16713309" y="8976266"/>
                  </a:lnTo>
                  <a:lnTo>
                    <a:pt x="16715050" y="9027281"/>
                  </a:lnTo>
                  <a:lnTo>
                    <a:pt x="16717545" y="9078345"/>
                  </a:lnTo>
                  <a:lnTo>
                    <a:pt x="16720824" y="9129458"/>
                  </a:lnTo>
                  <a:lnTo>
                    <a:pt x="16724919" y="9180624"/>
                  </a:lnTo>
                  <a:lnTo>
                    <a:pt x="16729861" y="9231844"/>
                  </a:lnTo>
                  <a:lnTo>
                    <a:pt x="16734549" y="9295774"/>
                  </a:lnTo>
                  <a:lnTo>
                    <a:pt x="16740854" y="9347081"/>
                  </a:lnTo>
                  <a:lnTo>
                    <a:pt x="16747879" y="9398434"/>
                  </a:lnTo>
                  <a:lnTo>
                    <a:pt x="16755541" y="9449828"/>
                  </a:lnTo>
                  <a:lnTo>
                    <a:pt x="16762943" y="9513932"/>
                  </a:lnTo>
                  <a:lnTo>
                    <a:pt x="16771622" y="9565391"/>
                  </a:lnTo>
                  <a:lnTo>
                    <a:pt x="16780683" y="9616874"/>
                  </a:lnTo>
                  <a:lnTo>
                    <a:pt x="16790041" y="9668377"/>
                  </a:lnTo>
                  <a:lnTo>
                    <a:pt x="16799610" y="9719893"/>
                  </a:lnTo>
                  <a:lnTo>
                    <a:pt x="16809307" y="9771417"/>
                  </a:lnTo>
                  <a:lnTo>
                    <a:pt x="16819857" y="9810270"/>
                  </a:lnTo>
                  <a:lnTo>
                    <a:pt x="16829554" y="9861794"/>
                  </a:lnTo>
                  <a:lnTo>
                    <a:pt x="16839124" y="9913310"/>
                  </a:lnTo>
                  <a:lnTo>
                    <a:pt x="16849292" y="9952138"/>
                  </a:lnTo>
                  <a:lnTo>
                    <a:pt x="16894496" y="10158646"/>
                  </a:lnTo>
                  <a:lnTo>
                    <a:pt x="16907298" y="10210368"/>
                  </a:lnTo>
                  <a:lnTo>
                    <a:pt x="16897182" y="10209721"/>
                  </a:lnTo>
                  <a:lnTo>
                    <a:pt x="16885139" y="10158047"/>
                  </a:lnTo>
                  <a:lnTo>
                    <a:pt x="16879545" y="10132237"/>
                  </a:lnTo>
                  <a:lnTo>
                    <a:pt x="16868283" y="10080613"/>
                  </a:lnTo>
                  <a:lnTo>
                    <a:pt x="16845463" y="9976453"/>
                  </a:lnTo>
                  <a:lnTo>
                    <a:pt x="16839983" y="9951543"/>
                  </a:lnTo>
                  <a:lnTo>
                    <a:pt x="16838771" y="9951465"/>
                  </a:lnTo>
                  <a:lnTo>
                    <a:pt x="16828506" y="9912631"/>
                  </a:lnTo>
                  <a:lnTo>
                    <a:pt x="16818891" y="9861112"/>
                  </a:lnTo>
                  <a:lnTo>
                    <a:pt x="16799490" y="9758063"/>
                  </a:lnTo>
                  <a:lnTo>
                    <a:pt x="16789050" y="9719217"/>
                  </a:lnTo>
                  <a:lnTo>
                    <a:pt x="16779573" y="9667707"/>
                  </a:lnTo>
                  <a:lnTo>
                    <a:pt x="16770248" y="9615763"/>
                  </a:lnTo>
                  <a:lnTo>
                    <a:pt x="16761386" y="9564736"/>
                  </a:lnTo>
                  <a:lnTo>
                    <a:pt x="16752833" y="9513285"/>
                  </a:lnTo>
                  <a:lnTo>
                    <a:pt x="16745554" y="9449190"/>
                  </a:lnTo>
                  <a:lnTo>
                    <a:pt x="16738007" y="9397803"/>
                  </a:lnTo>
                  <a:lnTo>
                    <a:pt x="16731081" y="9346456"/>
                  </a:lnTo>
                  <a:lnTo>
                    <a:pt x="16724853" y="9295154"/>
                  </a:lnTo>
                  <a:lnTo>
                    <a:pt x="16719402" y="9243901"/>
                  </a:lnTo>
                  <a:lnTo>
                    <a:pt x="16715449" y="9180018"/>
                  </a:lnTo>
                  <a:lnTo>
                    <a:pt x="16711492" y="9128861"/>
                  </a:lnTo>
                  <a:lnTo>
                    <a:pt x="16708303" y="9077550"/>
                  </a:lnTo>
                  <a:lnTo>
                    <a:pt x="16705885" y="9026695"/>
                  </a:lnTo>
                  <a:lnTo>
                    <a:pt x="16704180" y="8975682"/>
                  </a:lnTo>
                  <a:lnTo>
                    <a:pt x="16703169" y="8924714"/>
                  </a:lnTo>
                  <a:lnTo>
                    <a:pt x="16702826" y="8873788"/>
                  </a:lnTo>
                  <a:lnTo>
                    <a:pt x="16703123" y="8822903"/>
                  </a:lnTo>
                  <a:lnTo>
                    <a:pt x="16704030" y="8772057"/>
                  </a:lnTo>
                  <a:lnTo>
                    <a:pt x="16705521" y="8721249"/>
                  </a:lnTo>
                  <a:lnTo>
                    <a:pt x="16707568" y="8670476"/>
                  </a:lnTo>
                  <a:lnTo>
                    <a:pt x="16710143" y="8619737"/>
                  </a:lnTo>
                  <a:lnTo>
                    <a:pt x="16712448" y="8581706"/>
                  </a:lnTo>
                  <a:lnTo>
                    <a:pt x="16714990" y="8543691"/>
                  </a:lnTo>
                  <a:lnTo>
                    <a:pt x="16720754" y="8467704"/>
                  </a:lnTo>
                  <a:lnTo>
                    <a:pt x="16725161" y="8417082"/>
                  </a:lnTo>
                  <a:lnTo>
                    <a:pt x="16729956" y="8366485"/>
                  </a:lnTo>
                  <a:lnTo>
                    <a:pt x="16735111" y="8315911"/>
                  </a:lnTo>
                  <a:lnTo>
                    <a:pt x="16740600" y="8265358"/>
                  </a:lnTo>
                  <a:lnTo>
                    <a:pt x="16746393" y="8214825"/>
                  </a:lnTo>
                  <a:lnTo>
                    <a:pt x="16752463" y="8164309"/>
                  </a:lnTo>
                  <a:lnTo>
                    <a:pt x="16758889" y="8112984"/>
                  </a:lnTo>
                  <a:lnTo>
                    <a:pt x="16765322" y="8063324"/>
                  </a:lnTo>
                  <a:lnTo>
                    <a:pt x="16772056" y="8012851"/>
                  </a:lnTo>
                  <a:lnTo>
                    <a:pt x="16778955" y="7962389"/>
                  </a:lnTo>
                  <a:lnTo>
                    <a:pt x="16785991" y="7911935"/>
                  </a:lnTo>
                  <a:lnTo>
                    <a:pt x="16793137" y="7861488"/>
                  </a:lnTo>
                  <a:lnTo>
                    <a:pt x="16800566" y="7811060"/>
                  </a:lnTo>
                  <a:lnTo>
                    <a:pt x="16807980" y="7747904"/>
                  </a:lnTo>
                  <a:lnTo>
                    <a:pt x="16814491" y="7697417"/>
                  </a:lnTo>
                  <a:lnTo>
                    <a:pt x="16820979" y="7646054"/>
                  </a:lnTo>
                  <a:lnTo>
                    <a:pt x="16827133" y="7596035"/>
                  </a:lnTo>
                  <a:lnTo>
                    <a:pt x="16832267" y="7558569"/>
                  </a:lnTo>
                  <a:lnTo>
                    <a:pt x="16838011" y="7508032"/>
                  </a:lnTo>
                  <a:lnTo>
                    <a:pt x="16843462" y="7457477"/>
                  </a:lnTo>
                  <a:lnTo>
                    <a:pt x="16848580" y="7406901"/>
                  </a:lnTo>
                  <a:lnTo>
                    <a:pt x="16853324" y="7356300"/>
                  </a:lnTo>
                  <a:lnTo>
                    <a:pt x="16857654" y="7305674"/>
                  </a:lnTo>
                  <a:lnTo>
                    <a:pt x="16861530" y="7255018"/>
                  </a:lnTo>
                  <a:lnTo>
                    <a:pt x="16864066" y="7217002"/>
                  </a:lnTo>
                  <a:lnTo>
                    <a:pt x="16867756" y="7153608"/>
                  </a:lnTo>
                  <a:lnTo>
                    <a:pt x="16870026" y="7102850"/>
                  </a:lnTo>
                  <a:lnTo>
                    <a:pt x="16871679" y="7052052"/>
                  </a:lnTo>
                  <a:lnTo>
                    <a:pt x="16872676" y="7001211"/>
                  </a:lnTo>
                  <a:lnTo>
                    <a:pt x="16872165" y="6963001"/>
                  </a:lnTo>
                  <a:lnTo>
                    <a:pt x="16871727" y="6912069"/>
                  </a:lnTo>
                  <a:lnTo>
                    <a:pt x="16870512" y="6861087"/>
                  </a:lnTo>
                  <a:lnTo>
                    <a:pt x="16868479" y="6810054"/>
                  </a:lnTo>
                  <a:lnTo>
                    <a:pt x="16865587" y="6758965"/>
                  </a:lnTo>
                  <a:lnTo>
                    <a:pt x="16860985" y="6720492"/>
                  </a:lnTo>
                  <a:lnTo>
                    <a:pt x="16856254" y="6669286"/>
                  </a:lnTo>
                  <a:lnTo>
                    <a:pt x="16850544" y="6618017"/>
                  </a:lnTo>
                  <a:lnTo>
                    <a:pt x="16843814" y="6566682"/>
                  </a:lnTo>
                  <a:lnTo>
                    <a:pt x="16835212" y="6527954"/>
                  </a:lnTo>
                  <a:lnTo>
                    <a:pt x="16826320" y="6476482"/>
                  </a:lnTo>
                  <a:lnTo>
                    <a:pt x="16816286" y="6424936"/>
                  </a:lnTo>
                  <a:lnTo>
                    <a:pt x="16804260" y="6385989"/>
                  </a:lnTo>
                  <a:lnTo>
                    <a:pt x="16791822" y="6334289"/>
                  </a:lnTo>
                  <a:lnTo>
                    <a:pt x="16778122" y="6282509"/>
                  </a:lnTo>
                  <a:lnTo>
                    <a:pt x="16762308" y="6243319"/>
                  </a:lnTo>
                  <a:lnTo>
                    <a:pt x="16745961" y="6191370"/>
                  </a:lnTo>
                  <a:lnTo>
                    <a:pt x="16728231" y="6139332"/>
                  </a:lnTo>
                  <a:lnTo>
                    <a:pt x="16708265" y="6099876"/>
                  </a:lnTo>
                  <a:lnTo>
                    <a:pt x="16687543" y="6047411"/>
                  </a:lnTo>
                  <a:lnTo>
                    <a:pt x="16665521" y="5995334"/>
                  </a:lnTo>
                  <a:lnTo>
                    <a:pt x="16582032" y="5837282"/>
                  </a:lnTo>
                  <a:lnTo>
                    <a:pt x="16553650" y="5797288"/>
                  </a:lnTo>
                  <a:lnTo>
                    <a:pt x="16526265" y="5744632"/>
                  </a:lnTo>
                  <a:lnTo>
                    <a:pt x="16499101" y="5691991"/>
                  </a:lnTo>
                  <a:lnTo>
                    <a:pt x="16471381" y="5652040"/>
                  </a:lnTo>
                  <a:lnTo>
                    <a:pt x="16443950" y="5612107"/>
                  </a:lnTo>
                  <a:lnTo>
                    <a:pt x="16417654" y="5559521"/>
                  </a:lnTo>
                  <a:lnTo>
                    <a:pt x="16390906" y="5519632"/>
                  </a:lnTo>
                  <a:lnTo>
                    <a:pt x="16364550" y="5479768"/>
                  </a:lnTo>
                  <a:lnTo>
                    <a:pt x="16338621" y="5439931"/>
                  </a:lnTo>
                  <a:lnTo>
                    <a:pt x="16313153" y="5400124"/>
                  </a:lnTo>
                  <a:lnTo>
                    <a:pt x="16288182" y="5360349"/>
                  </a:lnTo>
                  <a:lnTo>
                    <a:pt x="16262929" y="5333281"/>
                  </a:lnTo>
                  <a:lnTo>
                    <a:pt x="16239051" y="5293576"/>
                  </a:lnTo>
                  <a:lnTo>
                    <a:pt x="16212778" y="5253717"/>
                  </a:lnTo>
                  <a:lnTo>
                    <a:pt x="16186917" y="5213885"/>
                  </a:lnTo>
                  <a:lnTo>
                    <a:pt x="16161490" y="5174080"/>
                  </a:lnTo>
                  <a:lnTo>
                    <a:pt x="16135708" y="5146979"/>
                  </a:lnTo>
                  <a:lnTo>
                    <a:pt x="16111195" y="5107204"/>
                  </a:lnTo>
                  <a:lnTo>
                    <a:pt x="16087215" y="5067521"/>
                  </a:lnTo>
                  <a:lnTo>
                    <a:pt x="16063735" y="5027841"/>
                  </a:lnTo>
                  <a:lnTo>
                    <a:pt x="16040795" y="4988196"/>
                  </a:lnTo>
                  <a:lnTo>
                    <a:pt x="16017604" y="4961260"/>
                  </a:lnTo>
                  <a:lnTo>
                    <a:pt x="15995805" y="4921688"/>
                  </a:lnTo>
                  <a:lnTo>
                    <a:pt x="15974609" y="4882154"/>
                  </a:lnTo>
                  <a:lnTo>
                    <a:pt x="15954037" y="4842660"/>
                  </a:lnTo>
                  <a:lnTo>
                    <a:pt x="15934109" y="4803207"/>
                  </a:lnTo>
                  <a:lnTo>
                    <a:pt x="15914846" y="4763797"/>
                  </a:lnTo>
                  <a:lnTo>
                    <a:pt x="15896271" y="4724431"/>
                  </a:lnTo>
                  <a:lnTo>
                    <a:pt x="15879214" y="4672436"/>
                  </a:lnTo>
                  <a:lnTo>
                    <a:pt x="15862075" y="4633162"/>
                  </a:lnTo>
                  <a:lnTo>
                    <a:pt x="15845686" y="4593935"/>
                  </a:lnTo>
                  <a:lnTo>
                    <a:pt x="15830879" y="4542084"/>
                  </a:lnTo>
                  <a:lnTo>
                    <a:pt x="15816863" y="4490284"/>
                  </a:lnTo>
                  <a:lnTo>
                    <a:pt x="15802850" y="4451209"/>
                  </a:lnTo>
                  <a:lnTo>
                    <a:pt x="15790482" y="4399514"/>
                  </a:lnTo>
                  <a:lnTo>
                    <a:pt x="15778968" y="4347874"/>
                  </a:lnTo>
                  <a:lnTo>
                    <a:pt x="15768331" y="4296290"/>
                  </a:lnTo>
                  <a:lnTo>
                    <a:pt x="15759402" y="4232089"/>
                  </a:lnTo>
                  <a:lnTo>
                    <a:pt x="15750581" y="4180620"/>
                  </a:lnTo>
                  <a:lnTo>
                    <a:pt x="15743509" y="4116538"/>
                  </a:lnTo>
                  <a:lnTo>
                    <a:pt x="15736588" y="4065192"/>
                  </a:lnTo>
                  <a:lnTo>
                    <a:pt x="15731458" y="4001234"/>
                  </a:lnTo>
                  <a:lnTo>
                    <a:pt x="15727331" y="3937340"/>
                  </a:lnTo>
                  <a:lnTo>
                    <a:pt x="15725038" y="3860837"/>
                  </a:lnTo>
                  <a:lnTo>
                    <a:pt x="15723469" y="3822559"/>
                  </a:lnTo>
                  <a:lnTo>
                    <a:pt x="15723090" y="3771631"/>
                  </a:lnTo>
                  <a:lnTo>
                    <a:pt x="15722274" y="3733401"/>
                  </a:lnTo>
                  <a:lnTo>
                    <a:pt x="15722637" y="3682520"/>
                  </a:lnTo>
                  <a:lnTo>
                    <a:pt x="15722550" y="3644337"/>
                  </a:lnTo>
                  <a:lnTo>
                    <a:pt x="15723642" y="3593072"/>
                  </a:lnTo>
                  <a:lnTo>
                    <a:pt x="15725059" y="3542690"/>
                  </a:lnTo>
                  <a:lnTo>
                    <a:pt x="15726831" y="3491919"/>
                  </a:lnTo>
                  <a:lnTo>
                    <a:pt x="15728942" y="3441130"/>
                  </a:lnTo>
                  <a:lnTo>
                    <a:pt x="15731383" y="3390383"/>
                  </a:lnTo>
                  <a:lnTo>
                    <a:pt x="15734149" y="3339656"/>
                  </a:lnTo>
                  <a:lnTo>
                    <a:pt x="15737266" y="3288951"/>
                  </a:lnTo>
                  <a:lnTo>
                    <a:pt x="15738248" y="3271638"/>
                  </a:lnTo>
                  <a:lnTo>
                    <a:pt x="15739669" y="3239025"/>
                  </a:lnTo>
                  <a:lnTo>
                    <a:pt x="15742125" y="3187235"/>
                  </a:lnTo>
                  <a:lnTo>
                    <a:pt x="15745956" y="3092669"/>
                  </a:lnTo>
                  <a:lnTo>
                    <a:pt x="15747567" y="3049708"/>
                  </a:lnTo>
                  <a:lnTo>
                    <a:pt x="15747666" y="3046507"/>
                  </a:lnTo>
                  <a:lnTo>
                    <a:pt x="15748450" y="3009696"/>
                  </a:lnTo>
                  <a:lnTo>
                    <a:pt x="15749737" y="2958818"/>
                  </a:lnTo>
                  <a:lnTo>
                    <a:pt x="15750629" y="2907904"/>
                  </a:lnTo>
                  <a:lnTo>
                    <a:pt x="15750264" y="2869826"/>
                  </a:lnTo>
                  <a:lnTo>
                    <a:pt x="15750203" y="2818918"/>
                  </a:lnTo>
                  <a:lnTo>
                    <a:pt x="15748772" y="2780649"/>
                  </a:lnTo>
                  <a:lnTo>
                    <a:pt x="15747535" y="2729666"/>
                  </a:lnTo>
                  <a:lnTo>
                    <a:pt x="15745625" y="2678640"/>
                  </a:lnTo>
                  <a:lnTo>
                    <a:pt x="15742176" y="2640242"/>
                  </a:lnTo>
                  <a:lnTo>
                    <a:pt x="15738754" y="2589111"/>
                  </a:lnTo>
                  <a:lnTo>
                    <a:pt x="15734492" y="2537942"/>
                  </a:lnTo>
                  <a:lnTo>
                    <a:pt x="15728524" y="2499383"/>
                  </a:lnTo>
                  <a:lnTo>
                    <a:pt x="15722414" y="2448088"/>
                  </a:lnTo>
                  <a:lnTo>
                    <a:pt x="15715296" y="2396729"/>
                  </a:lnTo>
                  <a:lnTo>
                    <a:pt x="15706304" y="2357976"/>
                  </a:lnTo>
                  <a:lnTo>
                    <a:pt x="15697003" y="2306477"/>
                  </a:lnTo>
                  <a:lnTo>
                    <a:pt x="15685715" y="2267577"/>
                  </a:lnTo>
                  <a:lnTo>
                    <a:pt x="15674008" y="2215924"/>
                  </a:lnTo>
                  <a:lnTo>
                    <a:pt x="15661012" y="2164189"/>
                  </a:lnTo>
                  <a:lnTo>
                    <a:pt x="15645863" y="2125042"/>
                  </a:lnTo>
                  <a:lnTo>
                    <a:pt x="15630126" y="2073131"/>
                  </a:lnTo>
                  <a:lnTo>
                    <a:pt x="15612123" y="2033801"/>
                  </a:lnTo>
                  <a:lnTo>
                    <a:pt x="15593420" y="1981701"/>
                  </a:lnTo>
                  <a:lnTo>
                    <a:pt x="15573150" y="1929501"/>
                  </a:lnTo>
                  <a:lnTo>
                    <a:pt x="15550446" y="1889870"/>
                  </a:lnTo>
                  <a:lnTo>
                    <a:pt x="15526875" y="1837459"/>
                  </a:lnTo>
                  <a:lnTo>
                    <a:pt x="15500758" y="1797610"/>
                  </a:lnTo>
                  <a:lnTo>
                    <a:pt x="15473662" y="1744973"/>
                  </a:lnTo>
                  <a:lnTo>
                    <a:pt x="15444720" y="1692217"/>
                  </a:lnTo>
                  <a:lnTo>
                    <a:pt x="15413064" y="1652014"/>
                  </a:lnTo>
                  <a:lnTo>
                    <a:pt x="15380262" y="1599012"/>
                  </a:lnTo>
                  <a:lnTo>
                    <a:pt x="15352404" y="1571778"/>
                  </a:lnTo>
                  <a:lnTo>
                    <a:pt x="15324607" y="1531822"/>
                  </a:lnTo>
                  <a:lnTo>
                    <a:pt x="15296057" y="1491818"/>
                  </a:lnTo>
                  <a:lnTo>
                    <a:pt x="15265939" y="1464439"/>
                  </a:lnTo>
                  <a:lnTo>
                    <a:pt x="15235868" y="1424337"/>
                  </a:lnTo>
                  <a:lnTo>
                    <a:pt x="15204221" y="1396861"/>
                  </a:lnTo>
                  <a:lnTo>
                    <a:pt x="15172613" y="1356661"/>
                  </a:lnTo>
                  <a:lnTo>
                    <a:pt x="15139419" y="1329085"/>
                  </a:lnTo>
                  <a:lnTo>
                    <a:pt x="15106257" y="1288786"/>
                  </a:lnTo>
                  <a:lnTo>
                    <a:pt x="15071500" y="1261111"/>
                  </a:lnTo>
                  <a:lnTo>
                    <a:pt x="15036765" y="1220711"/>
                  </a:lnTo>
                  <a:lnTo>
                    <a:pt x="15000363" y="1192886"/>
                  </a:lnTo>
                  <a:lnTo>
                    <a:pt x="14963251" y="1165076"/>
                  </a:lnTo>
                  <a:lnTo>
                    <a:pt x="14925357" y="1137228"/>
                  </a:lnTo>
                  <a:lnTo>
                    <a:pt x="14887426" y="1096623"/>
                  </a:lnTo>
                  <a:lnTo>
                    <a:pt x="14847875" y="1068641"/>
                  </a:lnTo>
                  <a:lnTo>
                    <a:pt x="14807510" y="1040607"/>
                  </a:lnTo>
                  <a:lnTo>
                    <a:pt x="14766326" y="1012520"/>
                  </a:lnTo>
                  <a:lnTo>
                    <a:pt x="14724319" y="984381"/>
                  </a:lnTo>
                  <a:lnTo>
                    <a:pt x="14681486" y="956189"/>
                  </a:lnTo>
                  <a:lnTo>
                    <a:pt x="14637820" y="927944"/>
                  </a:lnTo>
                  <a:lnTo>
                    <a:pt x="14547979" y="871293"/>
                  </a:lnTo>
                  <a:lnTo>
                    <a:pt x="14454759" y="814425"/>
                  </a:lnTo>
                  <a:lnTo>
                    <a:pt x="14406872" y="785910"/>
                  </a:lnTo>
                  <a:lnTo>
                    <a:pt x="14357317" y="770014"/>
                  </a:lnTo>
                  <a:lnTo>
                    <a:pt x="14257239" y="712708"/>
                  </a:lnTo>
                  <a:lnTo>
                    <a:pt x="14206327" y="684212"/>
                  </a:lnTo>
                  <a:close/>
                </a:path>
                <a:path w="18289270" h="10299700">
                  <a:moveTo>
                    <a:pt x="12634285" y="430719"/>
                  </a:moveTo>
                  <a:lnTo>
                    <a:pt x="12680207" y="433657"/>
                  </a:lnTo>
                  <a:lnTo>
                    <a:pt x="12731160" y="451663"/>
                  </a:lnTo>
                  <a:lnTo>
                    <a:pt x="12903366" y="511592"/>
                  </a:lnTo>
                  <a:lnTo>
                    <a:pt x="12906805" y="512773"/>
                  </a:lnTo>
                  <a:lnTo>
                    <a:pt x="13272904" y="637011"/>
                  </a:lnTo>
                  <a:lnTo>
                    <a:pt x="13318874" y="665404"/>
                  </a:lnTo>
                  <a:lnTo>
                    <a:pt x="13412542" y="696848"/>
                  </a:lnTo>
                  <a:lnTo>
                    <a:pt x="13458569" y="725244"/>
                  </a:lnTo>
                  <a:lnTo>
                    <a:pt x="13505375" y="740965"/>
                  </a:lnTo>
                  <a:lnTo>
                    <a:pt x="13551314" y="769355"/>
                  </a:lnTo>
                  <a:lnTo>
                    <a:pt x="13597983" y="785067"/>
                  </a:lnTo>
                  <a:lnTo>
                    <a:pt x="13619399" y="798351"/>
                  </a:lnTo>
                  <a:lnTo>
                    <a:pt x="13689353" y="841816"/>
                  </a:lnTo>
                  <a:lnTo>
                    <a:pt x="13735626" y="857502"/>
                  </a:lnTo>
                  <a:lnTo>
                    <a:pt x="13775649" y="882560"/>
                  </a:lnTo>
                  <a:lnTo>
                    <a:pt x="13959703" y="999096"/>
                  </a:lnTo>
                  <a:lnTo>
                    <a:pt x="14133578" y="1112027"/>
                  </a:lnTo>
                  <a:lnTo>
                    <a:pt x="14176088" y="1140199"/>
                  </a:lnTo>
                  <a:lnTo>
                    <a:pt x="14217355" y="1181017"/>
                  </a:lnTo>
                  <a:lnTo>
                    <a:pt x="14258974" y="1209131"/>
                  </a:lnTo>
                  <a:lnTo>
                    <a:pt x="14299299" y="1249889"/>
                  </a:lnTo>
                  <a:lnTo>
                    <a:pt x="14339926" y="1277940"/>
                  </a:lnTo>
                  <a:lnTo>
                    <a:pt x="14379208" y="1318630"/>
                  </a:lnTo>
                  <a:lnTo>
                    <a:pt x="14418742" y="1346611"/>
                  </a:lnTo>
                  <a:lnTo>
                    <a:pt x="14456881" y="1387229"/>
                  </a:lnTo>
                  <a:lnTo>
                    <a:pt x="14494410" y="1427808"/>
                  </a:lnTo>
                  <a:lnTo>
                    <a:pt x="14532117" y="1455672"/>
                  </a:lnTo>
                  <a:lnTo>
                    <a:pt x="14568352" y="1496168"/>
                  </a:lnTo>
                  <a:lnTo>
                    <a:pt x="14603904" y="1536620"/>
                  </a:lnTo>
                  <a:lnTo>
                    <a:pt x="14638745" y="1577027"/>
                  </a:lnTo>
                  <a:lnTo>
                    <a:pt x="14672851" y="1617387"/>
                  </a:lnTo>
                  <a:lnTo>
                    <a:pt x="14706198" y="1657698"/>
                  </a:lnTo>
                  <a:lnTo>
                    <a:pt x="14737948" y="1710633"/>
                  </a:lnTo>
                  <a:lnTo>
                    <a:pt x="14769699" y="1750842"/>
                  </a:lnTo>
                  <a:lnTo>
                    <a:pt x="14800615" y="1790998"/>
                  </a:lnTo>
                  <a:lnTo>
                    <a:pt x="14829859" y="1843772"/>
                  </a:lnTo>
                  <a:lnTo>
                    <a:pt x="14861115" y="1883950"/>
                  </a:lnTo>
                  <a:lnTo>
                    <a:pt x="14889540" y="1936672"/>
                  </a:lnTo>
                  <a:lnTo>
                    <a:pt x="14916005" y="1989269"/>
                  </a:lnTo>
                  <a:lnTo>
                    <a:pt x="14940565" y="2041744"/>
                  </a:lnTo>
                  <a:lnTo>
                    <a:pt x="14964089" y="2081427"/>
                  </a:lnTo>
                  <a:lnTo>
                    <a:pt x="14985014" y="2133669"/>
                  </a:lnTo>
                  <a:lnTo>
                    <a:pt x="15004206" y="2185801"/>
                  </a:lnTo>
                  <a:lnTo>
                    <a:pt x="15021724" y="2237825"/>
                  </a:lnTo>
                  <a:lnTo>
                    <a:pt x="15038437" y="2277072"/>
                  </a:lnTo>
                  <a:lnTo>
                    <a:pt x="15052782" y="2328907"/>
                  </a:lnTo>
                  <a:lnTo>
                    <a:pt x="15065665" y="2380767"/>
                  </a:lnTo>
                  <a:lnTo>
                    <a:pt x="15077825" y="2419578"/>
                  </a:lnTo>
                  <a:lnTo>
                    <a:pt x="15087834" y="2471122"/>
                  </a:lnTo>
                  <a:lnTo>
                    <a:pt x="15096512" y="2522581"/>
                  </a:lnTo>
                  <a:lnTo>
                    <a:pt x="15104730" y="2561284"/>
                  </a:lnTo>
                  <a:lnTo>
                    <a:pt x="15110921" y="2612584"/>
                  </a:lnTo>
                  <a:lnTo>
                    <a:pt x="15115956" y="2663810"/>
                  </a:lnTo>
                  <a:lnTo>
                    <a:pt x="15120701" y="2702292"/>
                  </a:lnTo>
                  <a:lnTo>
                    <a:pt x="15123593" y="2753381"/>
                  </a:lnTo>
                  <a:lnTo>
                    <a:pt x="15125510" y="2804880"/>
                  </a:lnTo>
                  <a:lnTo>
                    <a:pt x="15126679" y="2863630"/>
                  </a:lnTo>
                  <a:lnTo>
                    <a:pt x="15127400" y="2893610"/>
                  </a:lnTo>
                  <a:lnTo>
                    <a:pt x="15126697" y="2944448"/>
                  </a:lnTo>
                  <a:lnTo>
                    <a:pt x="15125238" y="2995279"/>
                  </a:lnTo>
                  <a:lnTo>
                    <a:pt x="15122512" y="3058418"/>
                  </a:lnTo>
                  <a:lnTo>
                    <a:pt x="15118250" y="3126776"/>
                  </a:lnTo>
                  <a:lnTo>
                    <a:pt x="15114622" y="3172763"/>
                  </a:lnTo>
                  <a:lnTo>
                    <a:pt x="15110114" y="3224808"/>
                  </a:lnTo>
                  <a:lnTo>
                    <a:pt x="15105465" y="3273985"/>
                  </a:lnTo>
                  <a:lnTo>
                    <a:pt x="15100328" y="3324560"/>
                  </a:lnTo>
                  <a:lnTo>
                    <a:pt x="15095706" y="3362443"/>
                  </a:lnTo>
                  <a:lnTo>
                    <a:pt x="15090035" y="3412984"/>
                  </a:lnTo>
                  <a:lnTo>
                    <a:pt x="15084183" y="3463513"/>
                  </a:lnTo>
                  <a:lnTo>
                    <a:pt x="15072167" y="3564552"/>
                  </a:lnTo>
                  <a:lnTo>
                    <a:pt x="15066775" y="3602385"/>
                  </a:lnTo>
                  <a:lnTo>
                    <a:pt x="15060669" y="3652898"/>
                  </a:lnTo>
                  <a:lnTo>
                    <a:pt x="15055527" y="3690747"/>
                  </a:lnTo>
                  <a:lnTo>
                    <a:pt x="15049745" y="3741641"/>
                  </a:lnTo>
                  <a:lnTo>
                    <a:pt x="15044310" y="3791837"/>
                  </a:lnTo>
                  <a:lnTo>
                    <a:pt x="15039161" y="3842412"/>
                  </a:lnTo>
                  <a:lnTo>
                    <a:pt x="15034396" y="3893011"/>
                  </a:lnTo>
                  <a:lnTo>
                    <a:pt x="15030072" y="3943638"/>
                  </a:lnTo>
                  <a:lnTo>
                    <a:pt x="15026741" y="3987751"/>
                  </a:lnTo>
                  <a:lnTo>
                    <a:pt x="15022166" y="4057666"/>
                  </a:lnTo>
                  <a:lnTo>
                    <a:pt x="15019511" y="4108400"/>
                  </a:lnTo>
                  <a:lnTo>
                    <a:pt x="15017527" y="4159177"/>
                  </a:lnTo>
                  <a:lnTo>
                    <a:pt x="15015461" y="4222674"/>
                  </a:lnTo>
                  <a:lnTo>
                    <a:pt x="15015083" y="4286280"/>
                  </a:lnTo>
                  <a:lnTo>
                    <a:pt x="15015881" y="4349961"/>
                  </a:lnTo>
                  <a:lnTo>
                    <a:pt x="15017836" y="4413716"/>
                  </a:lnTo>
                  <a:lnTo>
                    <a:pt x="15020928" y="4477543"/>
                  </a:lnTo>
                  <a:lnTo>
                    <a:pt x="15025136" y="4541442"/>
                  </a:lnTo>
                  <a:lnTo>
                    <a:pt x="15031251" y="4592737"/>
                  </a:lnTo>
                  <a:lnTo>
                    <a:pt x="15037631" y="4656775"/>
                  </a:lnTo>
                  <a:lnTo>
                    <a:pt x="15045878" y="4708207"/>
                  </a:lnTo>
                  <a:lnTo>
                    <a:pt x="15055160" y="4759704"/>
                  </a:lnTo>
                  <a:lnTo>
                    <a:pt x="15065458" y="4811267"/>
                  </a:lnTo>
                  <a:lnTo>
                    <a:pt x="15076751" y="4862893"/>
                  </a:lnTo>
                  <a:lnTo>
                    <a:pt x="15089830" y="4901908"/>
                  </a:lnTo>
                  <a:lnTo>
                    <a:pt x="15103053" y="4953658"/>
                  </a:lnTo>
                  <a:lnTo>
                    <a:pt x="15118022" y="4992793"/>
                  </a:lnTo>
                  <a:lnTo>
                    <a:pt x="15133094" y="5044661"/>
                  </a:lnTo>
                  <a:lnTo>
                    <a:pt x="15149872" y="5083912"/>
                  </a:lnTo>
                  <a:lnTo>
                    <a:pt x="15167524" y="5123220"/>
                  </a:lnTo>
                  <a:lnTo>
                    <a:pt x="15186031" y="5162581"/>
                  </a:lnTo>
                  <a:lnTo>
                    <a:pt x="15205371" y="5201997"/>
                  </a:lnTo>
                  <a:lnTo>
                    <a:pt x="15225525" y="5241464"/>
                  </a:lnTo>
                  <a:lnTo>
                    <a:pt x="15246473" y="5280982"/>
                  </a:lnTo>
                  <a:lnTo>
                    <a:pt x="15269005" y="5307875"/>
                  </a:lnTo>
                  <a:lnTo>
                    <a:pt x="15291480" y="5347491"/>
                  </a:lnTo>
                  <a:lnTo>
                    <a:pt x="15314688" y="5387153"/>
                  </a:lnTo>
                  <a:lnTo>
                    <a:pt x="15338609" y="5426862"/>
                  </a:lnTo>
                  <a:lnTo>
                    <a:pt x="15364034" y="5453940"/>
                  </a:lnTo>
                  <a:lnTo>
                    <a:pt x="15389320" y="5493735"/>
                  </a:lnTo>
                  <a:lnTo>
                    <a:pt x="15415259" y="5533573"/>
                  </a:lnTo>
                  <a:lnTo>
                    <a:pt x="15442641" y="5560776"/>
                  </a:lnTo>
                  <a:lnTo>
                    <a:pt x="15469825" y="5600693"/>
                  </a:lnTo>
                  <a:lnTo>
                    <a:pt x="15497601" y="5640648"/>
                  </a:lnTo>
                  <a:lnTo>
                    <a:pt x="15526759" y="5667965"/>
                  </a:lnTo>
                  <a:lnTo>
                    <a:pt x="15555658" y="5707992"/>
                  </a:lnTo>
                  <a:lnTo>
                    <a:pt x="15753601" y="5977319"/>
                  </a:lnTo>
                  <a:lnTo>
                    <a:pt x="15791497" y="6028502"/>
                  </a:lnTo>
                  <a:lnTo>
                    <a:pt x="15881518" y="6148795"/>
                  </a:lnTo>
                  <a:lnTo>
                    <a:pt x="15911108" y="6201592"/>
                  </a:lnTo>
                  <a:lnTo>
                    <a:pt x="15941749" y="6241730"/>
                  </a:lnTo>
                  <a:lnTo>
                    <a:pt x="15971844" y="6294559"/>
                  </a:lnTo>
                  <a:lnTo>
                    <a:pt x="16002229" y="6347406"/>
                  </a:lnTo>
                  <a:lnTo>
                    <a:pt x="16028961" y="6387294"/>
                  </a:lnTo>
                  <a:lnTo>
                    <a:pt x="16054434" y="6427102"/>
                  </a:lnTo>
                  <a:lnTo>
                    <a:pt x="16077869" y="6479505"/>
                  </a:lnTo>
                  <a:lnTo>
                    <a:pt x="16100918" y="6519157"/>
                  </a:lnTo>
                  <a:lnTo>
                    <a:pt x="16121992" y="6571409"/>
                  </a:lnTo>
                  <a:lnTo>
                    <a:pt x="16142744" y="6610915"/>
                  </a:lnTo>
                  <a:lnTo>
                    <a:pt x="16161584" y="6663024"/>
                  </a:lnTo>
                  <a:lnTo>
                    <a:pt x="16180166" y="6702390"/>
                  </a:lnTo>
                  <a:lnTo>
                    <a:pt x="16196899" y="6754365"/>
                  </a:lnTo>
                  <a:lnTo>
                    <a:pt x="16213450" y="6793641"/>
                  </a:lnTo>
                  <a:lnTo>
                    <a:pt x="16228192" y="6845448"/>
                  </a:lnTo>
                  <a:lnTo>
                    <a:pt x="16242814" y="6884562"/>
                  </a:lnTo>
                  <a:lnTo>
                    <a:pt x="16255715" y="6936291"/>
                  </a:lnTo>
                  <a:lnTo>
                    <a:pt x="16267737" y="6987964"/>
                  </a:lnTo>
                  <a:lnTo>
                    <a:pt x="16279723" y="7026908"/>
                  </a:lnTo>
                  <a:lnTo>
                    <a:pt x="16290083" y="7078475"/>
                  </a:lnTo>
                  <a:lnTo>
                    <a:pt x="16300469" y="7117317"/>
                  </a:lnTo>
                  <a:lnTo>
                    <a:pt x="16309293" y="7168786"/>
                  </a:lnTo>
                  <a:lnTo>
                    <a:pt x="16317397" y="7220208"/>
                  </a:lnTo>
                  <a:lnTo>
                    <a:pt x="16324812" y="7271586"/>
                  </a:lnTo>
                  <a:lnTo>
                    <a:pt x="16332381" y="7310248"/>
                  </a:lnTo>
                  <a:lnTo>
                    <a:pt x="16338514" y="7361544"/>
                  </a:lnTo>
                  <a:lnTo>
                    <a:pt x="16344054" y="7412803"/>
                  </a:lnTo>
                  <a:lnTo>
                    <a:pt x="16349058" y="7464217"/>
                  </a:lnTo>
                  <a:lnTo>
                    <a:pt x="16354291" y="7502539"/>
                  </a:lnTo>
                  <a:lnTo>
                    <a:pt x="16358359" y="7555434"/>
                  </a:lnTo>
                  <a:lnTo>
                    <a:pt x="16361724" y="7604822"/>
                  </a:lnTo>
                  <a:lnTo>
                    <a:pt x="16364773" y="7655921"/>
                  </a:lnTo>
                  <a:lnTo>
                    <a:pt x="16367419" y="7706994"/>
                  </a:lnTo>
                  <a:lnTo>
                    <a:pt x="16370504" y="7745370"/>
                  </a:lnTo>
                  <a:lnTo>
                    <a:pt x="16372439" y="7796397"/>
                  </a:lnTo>
                  <a:lnTo>
                    <a:pt x="16374066" y="7847405"/>
                  </a:lnTo>
                  <a:lnTo>
                    <a:pt x="16375416" y="7898395"/>
                  </a:lnTo>
                  <a:lnTo>
                    <a:pt x="16376523" y="7949370"/>
                  </a:lnTo>
                  <a:lnTo>
                    <a:pt x="16377416" y="8000331"/>
                  </a:lnTo>
                  <a:lnTo>
                    <a:pt x="16378129" y="8051281"/>
                  </a:lnTo>
                  <a:lnTo>
                    <a:pt x="16378692" y="8102220"/>
                  </a:lnTo>
                  <a:lnTo>
                    <a:pt x="16379138" y="8153153"/>
                  </a:lnTo>
                  <a:lnTo>
                    <a:pt x="16380309" y="8191406"/>
                  </a:lnTo>
                  <a:lnTo>
                    <a:pt x="16380898" y="8293251"/>
                  </a:lnTo>
                  <a:lnTo>
                    <a:pt x="16380586" y="8318683"/>
                  </a:lnTo>
                  <a:lnTo>
                    <a:pt x="16381105" y="8369620"/>
                  </a:lnTo>
                  <a:lnTo>
                    <a:pt x="16381669" y="8420560"/>
                  </a:lnTo>
                  <a:lnTo>
                    <a:pt x="16382310" y="8471505"/>
                  </a:lnTo>
                  <a:lnTo>
                    <a:pt x="16383060" y="8522457"/>
                  </a:lnTo>
                  <a:lnTo>
                    <a:pt x="16383950" y="8573417"/>
                  </a:lnTo>
                  <a:lnTo>
                    <a:pt x="16385013" y="8624406"/>
                  </a:lnTo>
                  <a:lnTo>
                    <a:pt x="16386279" y="8675374"/>
                  </a:lnTo>
                  <a:lnTo>
                    <a:pt x="16387781" y="8726374"/>
                  </a:lnTo>
                  <a:lnTo>
                    <a:pt x="16389552" y="8777391"/>
                  </a:lnTo>
                  <a:lnTo>
                    <a:pt x="16391623" y="8828427"/>
                  </a:lnTo>
                  <a:lnTo>
                    <a:pt x="16394025" y="8879485"/>
                  </a:lnTo>
                  <a:lnTo>
                    <a:pt x="16396791" y="8930566"/>
                  </a:lnTo>
                  <a:lnTo>
                    <a:pt x="16399953" y="8981672"/>
                  </a:lnTo>
                  <a:lnTo>
                    <a:pt x="16403542" y="9032805"/>
                  </a:lnTo>
                  <a:lnTo>
                    <a:pt x="16406780" y="9096642"/>
                  </a:lnTo>
                  <a:lnTo>
                    <a:pt x="16411320" y="9147837"/>
                  </a:lnTo>
                  <a:lnTo>
                    <a:pt x="16416383" y="9199064"/>
                  </a:lnTo>
                  <a:lnTo>
                    <a:pt x="16422001" y="9250327"/>
                  </a:lnTo>
                  <a:lnTo>
                    <a:pt x="16428206" y="9301628"/>
                  </a:lnTo>
                  <a:lnTo>
                    <a:pt x="16433864" y="9352894"/>
                  </a:lnTo>
                  <a:lnTo>
                    <a:pt x="16439967" y="9404188"/>
                  </a:lnTo>
                  <a:lnTo>
                    <a:pt x="16446465" y="9455508"/>
                  </a:lnTo>
                  <a:lnTo>
                    <a:pt x="16453306" y="9506849"/>
                  </a:lnTo>
                  <a:lnTo>
                    <a:pt x="16461249" y="9545535"/>
                  </a:lnTo>
                  <a:lnTo>
                    <a:pt x="16468621" y="9596911"/>
                  </a:lnTo>
                  <a:lnTo>
                    <a:pt x="16476181" y="9648298"/>
                  </a:lnTo>
                  <a:lnTo>
                    <a:pt x="16483878" y="9699695"/>
                  </a:lnTo>
                  <a:lnTo>
                    <a:pt x="16491660" y="9751096"/>
                  </a:lnTo>
                  <a:lnTo>
                    <a:pt x="16500286" y="9789826"/>
                  </a:lnTo>
                  <a:lnTo>
                    <a:pt x="16518196" y="9892779"/>
                  </a:lnTo>
                  <a:lnTo>
                    <a:pt x="16522397" y="9931226"/>
                  </a:lnTo>
                  <a:lnTo>
                    <a:pt x="16527353" y="9956995"/>
                  </a:lnTo>
                  <a:lnTo>
                    <a:pt x="16529160" y="9969837"/>
                  </a:lnTo>
                  <a:lnTo>
                    <a:pt x="16545208" y="10072671"/>
                  </a:lnTo>
                  <a:lnTo>
                    <a:pt x="16553987" y="10111410"/>
                  </a:lnTo>
                  <a:lnTo>
                    <a:pt x="16561868" y="10162818"/>
                  </a:lnTo>
                  <a:lnTo>
                    <a:pt x="16565748" y="10188518"/>
                  </a:lnTo>
                  <a:lnTo>
                    <a:pt x="16555424" y="10187858"/>
                  </a:lnTo>
                  <a:lnTo>
                    <a:pt x="16549762" y="10149318"/>
                  </a:lnTo>
                  <a:lnTo>
                    <a:pt x="16542103" y="10097924"/>
                  </a:lnTo>
                  <a:lnTo>
                    <a:pt x="16533557" y="10059200"/>
                  </a:lnTo>
                  <a:lnTo>
                    <a:pt x="16517858" y="9955495"/>
                  </a:lnTo>
                  <a:lnTo>
                    <a:pt x="16509977" y="9904980"/>
                  </a:lnTo>
                  <a:lnTo>
                    <a:pt x="16492818" y="9814800"/>
                  </a:lnTo>
                  <a:lnTo>
                    <a:pt x="16484597" y="9763370"/>
                  </a:lnTo>
                  <a:lnTo>
                    <a:pt x="16476416" y="9711943"/>
                  </a:lnTo>
                  <a:lnTo>
                    <a:pt x="16468205" y="9659722"/>
                  </a:lnTo>
                  <a:lnTo>
                    <a:pt x="16460386" y="9609110"/>
                  </a:lnTo>
                  <a:lnTo>
                    <a:pt x="16452642" y="9557711"/>
                  </a:lnTo>
                  <a:lnTo>
                    <a:pt x="16445149" y="9506328"/>
                  </a:lnTo>
                  <a:lnTo>
                    <a:pt x="16437961" y="9454964"/>
                  </a:lnTo>
                  <a:lnTo>
                    <a:pt x="16431131" y="9403623"/>
                  </a:lnTo>
                  <a:lnTo>
                    <a:pt x="16424711" y="9352309"/>
                  </a:lnTo>
                  <a:lnTo>
                    <a:pt x="16412830" y="9249741"/>
                  </a:lnTo>
                  <a:lnTo>
                    <a:pt x="16407458" y="9198493"/>
                  </a:lnTo>
                  <a:lnTo>
                    <a:pt x="16402533" y="9146380"/>
                  </a:lnTo>
                  <a:lnTo>
                    <a:pt x="16398235" y="9095816"/>
                  </a:lnTo>
                  <a:lnTo>
                    <a:pt x="16394368" y="9044944"/>
                  </a:lnTo>
                  <a:lnTo>
                    <a:pt x="16390916" y="8993820"/>
                  </a:lnTo>
                  <a:lnTo>
                    <a:pt x="16387871" y="8942721"/>
                  </a:lnTo>
                  <a:lnTo>
                    <a:pt x="16385204" y="8891647"/>
                  </a:lnTo>
                  <a:lnTo>
                    <a:pt x="16382886" y="8840594"/>
                  </a:lnTo>
                  <a:lnTo>
                    <a:pt x="16380889" y="8789563"/>
                  </a:lnTo>
                  <a:lnTo>
                    <a:pt x="16378371" y="8751224"/>
                  </a:lnTo>
                  <a:lnTo>
                    <a:pt x="16376926" y="8700228"/>
                  </a:lnTo>
                  <a:lnTo>
                    <a:pt x="16375714" y="8649246"/>
                  </a:lnTo>
                  <a:lnTo>
                    <a:pt x="16374706" y="8598278"/>
                  </a:lnTo>
                  <a:lnTo>
                    <a:pt x="16373870" y="8547176"/>
                  </a:lnTo>
                  <a:lnTo>
                    <a:pt x="16373183" y="8496373"/>
                  </a:lnTo>
                  <a:lnTo>
                    <a:pt x="16372611" y="8445432"/>
                  </a:lnTo>
                  <a:lnTo>
                    <a:pt x="16372126" y="8394497"/>
                  </a:lnTo>
                  <a:lnTo>
                    <a:pt x="16370780" y="8227212"/>
                  </a:lnTo>
                  <a:lnTo>
                    <a:pt x="16370471" y="8190776"/>
                  </a:lnTo>
                  <a:lnTo>
                    <a:pt x="16369973" y="8139841"/>
                  </a:lnTo>
                  <a:lnTo>
                    <a:pt x="16369364" y="8088065"/>
                  </a:lnTo>
                  <a:lnTo>
                    <a:pt x="16368645" y="8037948"/>
                  </a:lnTo>
                  <a:lnTo>
                    <a:pt x="16367749" y="7986987"/>
                  </a:lnTo>
                  <a:lnTo>
                    <a:pt x="16366654" y="7936013"/>
                  </a:lnTo>
                  <a:lnTo>
                    <a:pt x="16365327" y="7885024"/>
                  </a:lnTo>
                  <a:lnTo>
                    <a:pt x="16363734" y="7834018"/>
                  </a:lnTo>
                  <a:lnTo>
                    <a:pt x="16361842" y="7782993"/>
                  </a:lnTo>
                  <a:lnTo>
                    <a:pt x="16359619" y="7731947"/>
                  </a:lnTo>
                  <a:lnTo>
                    <a:pt x="16357031" y="7680878"/>
                  </a:lnTo>
                  <a:lnTo>
                    <a:pt x="16354044" y="7629783"/>
                  </a:lnTo>
                  <a:lnTo>
                    <a:pt x="16350627" y="7578661"/>
                  </a:lnTo>
                  <a:lnTo>
                    <a:pt x="16345934" y="7540183"/>
                  </a:lnTo>
                  <a:lnTo>
                    <a:pt x="16341554" y="7488998"/>
                  </a:lnTo>
                  <a:lnTo>
                    <a:pt x="16336643" y="7437780"/>
                  </a:lnTo>
                  <a:lnTo>
                    <a:pt x="16331168" y="7386526"/>
                  </a:lnTo>
                  <a:lnTo>
                    <a:pt x="16325096" y="7335234"/>
                  </a:lnTo>
                  <a:lnTo>
                    <a:pt x="16318394" y="7283901"/>
                  </a:lnTo>
                  <a:lnTo>
                    <a:pt x="16310217" y="7245201"/>
                  </a:lnTo>
                  <a:lnTo>
                    <a:pt x="16302152" y="7193771"/>
                  </a:lnTo>
                  <a:lnTo>
                    <a:pt x="16293361" y="7142315"/>
                  </a:lnTo>
                  <a:lnTo>
                    <a:pt x="16283805" y="7090799"/>
                  </a:lnTo>
                  <a:lnTo>
                    <a:pt x="16272627" y="7051835"/>
                  </a:lnTo>
                  <a:lnTo>
                    <a:pt x="16261461" y="7000288"/>
                  </a:lnTo>
                  <a:lnTo>
                    <a:pt x="16249416" y="6948614"/>
                  </a:lnTo>
                  <a:lnTo>
                    <a:pt x="16235665" y="6909556"/>
                  </a:lnTo>
                  <a:lnTo>
                    <a:pt x="16221796" y="6857765"/>
                  </a:lnTo>
                  <a:lnTo>
                    <a:pt x="16206965" y="6805913"/>
                  </a:lnTo>
                  <a:lnTo>
                    <a:pt x="16190327" y="6766670"/>
                  </a:lnTo>
                  <a:lnTo>
                    <a:pt x="16173472" y="6714688"/>
                  </a:lnTo>
                  <a:lnTo>
                    <a:pt x="16155555" y="6662638"/>
                  </a:lnTo>
                  <a:lnTo>
                    <a:pt x="16135732" y="6623192"/>
                  </a:lnTo>
                  <a:lnTo>
                    <a:pt x="16115592" y="6571000"/>
                  </a:lnTo>
                  <a:lnTo>
                    <a:pt x="16093480" y="6531407"/>
                  </a:lnTo>
                  <a:lnTo>
                    <a:pt x="16070984" y="6479064"/>
                  </a:lnTo>
                  <a:lnTo>
                    <a:pt x="16046450" y="6439317"/>
                  </a:lnTo>
                  <a:lnTo>
                    <a:pt x="16021466" y="6386815"/>
                  </a:lnTo>
                  <a:lnTo>
                    <a:pt x="15994377" y="6346904"/>
                  </a:lnTo>
                  <a:lnTo>
                    <a:pt x="15962846" y="6293983"/>
                  </a:lnTo>
                  <a:lnTo>
                    <a:pt x="15930780" y="6253754"/>
                  </a:lnTo>
                  <a:lnTo>
                    <a:pt x="15899818" y="6200869"/>
                  </a:lnTo>
                  <a:lnTo>
                    <a:pt x="15869166" y="6148005"/>
                  </a:lnTo>
                  <a:lnTo>
                    <a:pt x="15838031" y="6107835"/>
                  </a:lnTo>
                  <a:lnTo>
                    <a:pt x="15807240" y="6067687"/>
                  </a:lnTo>
                  <a:lnTo>
                    <a:pt x="15777623" y="6014889"/>
                  </a:lnTo>
                  <a:lnTo>
                    <a:pt x="15747574" y="5974788"/>
                  </a:lnTo>
                  <a:lnTo>
                    <a:pt x="15717921" y="5934714"/>
                  </a:lnTo>
                  <a:lnTo>
                    <a:pt x="15688682" y="5894665"/>
                  </a:lnTo>
                  <a:lnTo>
                    <a:pt x="15661104" y="5869203"/>
                  </a:lnTo>
                  <a:lnTo>
                    <a:pt x="15650178" y="5854024"/>
                  </a:lnTo>
                  <a:lnTo>
                    <a:pt x="15648563" y="5852512"/>
                  </a:lnTo>
                  <a:lnTo>
                    <a:pt x="15630703" y="5827326"/>
                  </a:lnTo>
                  <a:lnTo>
                    <a:pt x="15602809" y="5787364"/>
                  </a:lnTo>
                  <a:lnTo>
                    <a:pt x="15575397" y="5747433"/>
                  </a:lnTo>
                  <a:lnTo>
                    <a:pt x="15547674" y="5720207"/>
                  </a:lnTo>
                  <a:lnTo>
                    <a:pt x="15518644" y="5680172"/>
                  </a:lnTo>
                  <a:lnTo>
                    <a:pt x="15490168" y="5640173"/>
                  </a:lnTo>
                  <a:lnTo>
                    <a:pt x="15462267" y="5600210"/>
                  </a:lnTo>
                  <a:lnTo>
                    <a:pt x="15434150" y="5572959"/>
                  </a:lnTo>
                  <a:lnTo>
                    <a:pt x="15407459" y="5533074"/>
                  </a:lnTo>
                  <a:lnTo>
                    <a:pt x="15381404" y="5493229"/>
                  </a:lnTo>
                  <a:lnTo>
                    <a:pt x="15355193" y="5466100"/>
                  </a:lnTo>
                  <a:lnTo>
                    <a:pt x="15330469" y="5426341"/>
                  </a:lnTo>
                  <a:lnTo>
                    <a:pt x="15306441" y="5386626"/>
                  </a:lnTo>
                  <a:lnTo>
                    <a:pt x="15283130" y="5346957"/>
                  </a:lnTo>
                  <a:lnTo>
                    <a:pt x="15259744" y="5320009"/>
                  </a:lnTo>
                  <a:lnTo>
                    <a:pt x="15237926" y="5280435"/>
                  </a:lnTo>
                  <a:lnTo>
                    <a:pt x="15216885" y="5240911"/>
                  </a:lnTo>
                  <a:lnTo>
                    <a:pt x="15196641" y="5201438"/>
                  </a:lnTo>
                  <a:lnTo>
                    <a:pt x="15177215" y="5162017"/>
                  </a:lnTo>
                  <a:lnTo>
                    <a:pt x="15158626" y="5122650"/>
                  </a:lnTo>
                  <a:lnTo>
                    <a:pt x="15140729" y="5082950"/>
                  </a:lnTo>
                  <a:lnTo>
                    <a:pt x="15124035" y="5044053"/>
                  </a:lnTo>
                  <a:lnTo>
                    <a:pt x="15108901" y="4992210"/>
                  </a:lnTo>
                  <a:lnTo>
                    <a:pt x="15093866" y="4953070"/>
                  </a:lnTo>
                  <a:lnTo>
                    <a:pt x="15079770" y="4913990"/>
                  </a:lnTo>
                  <a:lnTo>
                    <a:pt x="15067443" y="4862298"/>
                  </a:lnTo>
                  <a:lnTo>
                    <a:pt x="15056097" y="4810668"/>
                  </a:lnTo>
                  <a:lnTo>
                    <a:pt x="15045750" y="4759102"/>
                  </a:lnTo>
                  <a:lnTo>
                    <a:pt x="15036423" y="4707602"/>
                  </a:lnTo>
                  <a:lnTo>
                    <a:pt x="15028135" y="4656168"/>
                  </a:lnTo>
                  <a:lnTo>
                    <a:pt x="15020909" y="4604802"/>
                  </a:lnTo>
                  <a:lnTo>
                    <a:pt x="15015573" y="4540831"/>
                  </a:lnTo>
                  <a:lnTo>
                    <a:pt x="15011318" y="4476504"/>
                  </a:lnTo>
                  <a:lnTo>
                    <a:pt x="15008226" y="4413101"/>
                  </a:lnTo>
                  <a:lnTo>
                    <a:pt x="15006254" y="4349345"/>
                  </a:lnTo>
                  <a:lnTo>
                    <a:pt x="15005443" y="4285663"/>
                  </a:lnTo>
                  <a:lnTo>
                    <a:pt x="15005814" y="4222057"/>
                  </a:lnTo>
                  <a:lnTo>
                    <a:pt x="15008059" y="4156244"/>
                  </a:lnTo>
                  <a:lnTo>
                    <a:pt x="15009960" y="4107789"/>
                  </a:lnTo>
                  <a:lnTo>
                    <a:pt x="15012561" y="4057051"/>
                  </a:lnTo>
                  <a:lnTo>
                    <a:pt x="15017135" y="3987137"/>
                  </a:lnTo>
                  <a:lnTo>
                    <a:pt x="15023621" y="3905048"/>
                  </a:lnTo>
                  <a:lnTo>
                    <a:pt x="15028262" y="3854441"/>
                  </a:lnTo>
                  <a:lnTo>
                    <a:pt x="15033362" y="3803390"/>
                  </a:lnTo>
                  <a:lnTo>
                    <a:pt x="15038733" y="3753303"/>
                  </a:lnTo>
                  <a:lnTo>
                    <a:pt x="15044922" y="3699118"/>
                  </a:lnTo>
                  <a:lnTo>
                    <a:pt x="15050529" y="3652250"/>
                  </a:lnTo>
                  <a:lnTo>
                    <a:pt x="15056824" y="3601749"/>
                  </a:lnTo>
                  <a:lnTo>
                    <a:pt x="15062520" y="3563935"/>
                  </a:lnTo>
                  <a:lnTo>
                    <a:pt x="15068571" y="3513418"/>
                  </a:lnTo>
                  <a:lnTo>
                    <a:pt x="15074543" y="3462896"/>
                  </a:lnTo>
                  <a:lnTo>
                    <a:pt x="15080380" y="3412366"/>
                  </a:lnTo>
                  <a:lnTo>
                    <a:pt x="15086027" y="3361823"/>
                  </a:lnTo>
                  <a:lnTo>
                    <a:pt x="15090616" y="3323939"/>
                  </a:lnTo>
                  <a:lnTo>
                    <a:pt x="15095713" y="3273361"/>
                  </a:lnTo>
                  <a:lnTo>
                    <a:pt x="15100581" y="3221227"/>
                  </a:lnTo>
                  <a:lnTo>
                    <a:pt x="15104773" y="3172133"/>
                  </a:lnTo>
                  <a:lnTo>
                    <a:pt x="15109285" y="3111697"/>
                  </a:lnTo>
                  <a:lnTo>
                    <a:pt x="15112025" y="3067018"/>
                  </a:lnTo>
                  <a:lnTo>
                    <a:pt x="15115195" y="2993611"/>
                  </a:lnTo>
                  <a:lnTo>
                    <a:pt x="15116571" y="2943801"/>
                  </a:lnTo>
                  <a:lnTo>
                    <a:pt x="15117223" y="2892959"/>
                  </a:lnTo>
                  <a:lnTo>
                    <a:pt x="15117068" y="2842045"/>
                  </a:lnTo>
                  <a:lnTo>
                    <a:pt x="15115155" y="2801573"/>
                  </a:lnTo>
                  <a:lnTo>
                    <a:pt x="15113298" y="2752722"/>
                  </a:lnTo>
                  <a:lnTo>
                    <a:pt x="15110382" y="2701632"/>
                  </a:lnTo>
                  <a:lnTo>
                    <a:pt x="15105623" y="2663149"/>
                  </a:lnTo>
                  <a:lnTo>
                    <a:pt x="15100586" y="2611923"/>
                  </a:lnTo>
                  <a:lnTo>
                    <a:pt x="15094404" y="2560624"/>
                  </a:lnTo>
                  <a:lnTo>
                    <a:pt x="15086210" y="2521922"/>
                  </a:lnTo>
                  <a:lnTo>
                    <a:pt x="15077571" y="2470465"/>
                  </a:lnTo>
                  <a:lnTo>
                    <a:pt x="15067618" y="2418925"/>
                  </a:lnTo>
                  <a:lnTo>
                    <a:pt x="15055450" y="2379826"/>
                  </a:lnTo>
                  <a:lnTo>
                    <a:pt x="15042739" y="2328251"/>
                  </a:lnTo>
                  <a:lnTo>
                    <a:pt x="15028511" y="2276437"/>
                  </a:lnTo>
                  <a:lnTo>
                    <a:pt x="15011934" y="2237199"/>
                  </a:lnTo>
                  <a:lnTo>
                    <a:pt x="14994575" y="2185185"/>
                  </a:lnTo>
                  <a:lnTo>
                    <a:pt x="14975566" y="2133065"/>
                  </a:lnTo>
                  <a:lnTo>
                    <a:pt x="14954040" y="2093510"/>
                  </a:lnTo>
                  <a:lnTo>
                    <a:pt x="14931563" y="2041168"/>
                  </a:lnTo>
                  <a:lnTo>
                    <a:pt x="14907268" y="1988710"/>
                  </a:lnTo>
                  <a:lnTo>
                    <a:pt x="14880289" y="1948806"/>
                  </a:lnTo>
                  <a:lnTo>
                    <a:pt x="14852189" y="1896105"/>
                  </a:lnTo>
                  <a:lnTo>
                    <a:pt x="14822104" y="1843276"/>
                  </a:lnTo>
                  <a:lnTo>
                    <a:pt x="14792228" y="1803187"/>
                  </a:lnTo>
                  <a:lnTo>
                    <a:pt x="14762300" y="1750369"/>
                  </a:lnTo>
                  <a:lnTo>
                    <a:pt x="14730726" y="1710171"/>
                  </a:lnTo>
                  <a:lnTo>
                    <a:pt x="14698339" y="1669921"/>
                  </a:lnTo>
                  <a:lnTo>
                    <a:pt x="14665166" y="1629621"/>
                  </a:lnTo>
                  <a:lnTo>
                    <a:pt x="14631231" y="1589272"/>
                  </a:lnTo>
                  <a:lnTo>
                    <a:pt x="14596559" y="1548876"/>
                  </a:lnTo>
                  <a:lnTo>
                    <a:pt x="14561176" y="1508435"/>
                  </a:lnTo>
                  <a:lnTo>
                    <a:pt x="14525106" y="1467950"/>
                  </a:lnTo>
                  <a:lnTo>
                    <a:pt x="14488375" y="1427422"/>
                  </a:lnTo>
                  <a:lnTo>
                    <a:pt x="14450197" y="1399528"/>
                  </a:lnTo>
                  <a:lnTo>
                    <a:pt x="14412219" y="1358920"/>
                  </a:lnTo>
                  <a:lnTo>
                    <a:pt x="14373655" y="1318275"/>
                  </a:lnTo>
                  <a:lnTo>
                    <a:pt x="14333718" y="1290268"/>
                  </a:lnTo>
                  <a:lnTo>
                    <a:pt x="14294056" y="1249553"/>
                  </a:lnTo>
                  <a:lnTo>
                    <a:pt x="14253073" y="1221480"/>
                  </a:lnTo>
                  <a:lnTo>
                    <a:pt x="14212415" y="1180701"/>
                  </a:lnTo>
                  <a:lnTo>
                    <a:pt x="14149228" y="1138436"/>
                  </a:lnTo>
                  <a:lnTo>
                    <a:pt x="14106683" y="1110279"/>
                  </a:lnTo>
                  <a:lnTo>
                    <a:pt x="14093797" y="1101787"/>
                  </a:lnTo>
                  <a:lnTo>
                    <a:pt x="14068208" y="1082394"/>
                  </a:lnTo>
                  <a:lnTo>
                    <a:pt x="14058076" y="1078393"/>
                  </a:lnTo>
                  <a:lnTo>
                    <a:pt x="13913545" y="985097"/>
                  </a:lnTo>
                  <a:lnTo>
                    <a:pt x="13910865" y="983246"/>
                  </a:lnTo>
                  <a:lnTo>
                    <a:pt x="13869223" y="955130"/>
                  </a:lnTo>
                  <a:lnTo>
                    <a:pt x="13826557" y="926949"/>
                  </a:lnTo>
                  <a:lnTo>
                    <a:pt x="13816269" y="923350"/>
                  </a:lnTo>
                  <a:lnTo>
                    <a:pt x="13748692" y="880835"/>
                  </a:lnTo>
                  <a:lnTo>
                    <a:pt x="13686011" y="841602"/>
                  </a:lnTo>
                  <a:lnTo>
                    <a:pt x="13649652" y="829286"/>
                  </a:lnTo>
                  <a:lnTo>
                    <a:pt x="13644614" y="826228"/>
                  </a:lnTo>
                  <a:lnTo>
                    <a:pt x="13635371" y="823224"/>
                  </a:lnTo>
                  <a:lnTo>
                    <a:pt x="13594057" y="797542"/>
                  </a:lnTo>
                  <a:lnTo>
                    <a:pt x="13547497" y="781837"/>
                  </a:lnTo>
                  <a:lnTo>
                    <a:pt x="13501664" y="753453"/>
                  </a:lnTo>
                  <a:lnTo>
                    <a:pt x="13454960" y="737739"/>
                  </a:lnTo>
                  <a:lnTo>
                    <a:pt x="13409032" y="709349"/>
                  </a:lnTo>
                  <a:lnTo>
                    <a:pt x="13369700" y="696124"/>
                  </a:lnTo>
                  <a:lnTo>
                    <a:pt x="13338703" y="679398"/>
                  </a:lnTo>
                  <a:lnTo>
                    <a:pt x="13299222" y="667814"/>
                  </a:lnTo>
                  <a:lnTo>
                    <a:pt x="13269670" y="649530"/>
                  </a:lnTo>
                  <a:lnTo>
                    <a:pt x="13233903" y="637471"/>
                  </a:lnTo>
                  <a:lnTo>
                    <a:pt x="13227424" y="634102"/>
                  </a:lnTo>
                  <a:lnTo>
                    <a:pt x="13205068" y="627748"/>
                  </a:lnTo>
                  <a:lnTo>
                    <a:pt x="13158116" y="611900"/>
                  </a:lnTo>
                  <a:lnTo>
                    <a:pt x="13111483" y="588507"/>
                  </a:lnTo>
                  <a:lnTo>
                    <a:pt x="13104845" y="586678"/>
                  </a:lnTo>
                  <a:lnTo>
                    <a:pt x="13084620" y="574062"/>
                  </a:lnTo>
                  <a:lnTo>
                    <a:pt x="12901415" y="511438"/>
                  </a:lnTo>
                  <a:lnTo>
                    <a:pt x="12856216" y="495821"/>
                  </a:lnTo>
                  <a:lnTo>
                    <a:pt x="12810498" y="492896"/>
                  </a:lnTo>
                  <a:lnTo>
                    <a:pt x="12768965" y="478386"/>
                  </a:lnTo>
                  <a:lnTo>
                    <a:pt x="12734001" y="462550"/>
                  </a:lnTo>
                  <a:lnTo>
                    <a:pt x="12698730" y="453645"/>
                  </a:lnTo>
                  <a:lnTo>
                    <a:pt x="12684669" y="448667"/>
                  </a:lnTo>
                  <a:lnTo>
                    <a:pt x="12634285" y="430719"/>
                  </a:lnTo>
                  <a:close/>
                </a:path>
                <a:path w="18289270" h="10299700">
                  <a:moveTo>
                    <a:pt x="12176711" y="337817"/>
                  </a:moveTo>
                  <a:lnTo>
                    <a:pt x="12234562" y="341518"/>
                  </a:lnTo>
                  <a:lnTo>
                    <a:pt x="12383936" y="376561"/>
                  </a:lnTo>
                  <a:lnTo>
                    <a:pt x="12558409" y="418721"/>
                  </a:lnTo>
                  <a:lnTo>
                    <a:pt x="12590400" y="427912"/>
                  </a:lnTo>
                  <a:lnTo>
                    <a:pt x="12597729" y="428381"/>
                  </a:lnTo>
                  <a:lnTo>
                    <a:pt x="12677216" y="448212"/>
                  </a:lnTo>
                  <a:lnTo>
                    <a:pt x="12698730" y="453645"/>
                  </a:lnTo>
                  <a:lnTo>
                    <a:pt x="12768965" y="478386"/>
                  </a:lnTo>
                  <a:lnTo>
                    <a:pt x="12799442" y="492189"/>
                  </a:lnTo>
                  <a:lnTo>
                    <a:pt x="12864469" y="509078"/>
                  </a:lnTo>
                  <a:lnTo>
                    <a:pt x="12990791" y="542608"/>
                  </a:lnTo>
                  <a:lnTo>
                    <a:pt x="13051331" y="571933"/>
                  </a:lnTo>
                  <a:lnTo>
                    <a:pt x="13104845" y="586678"/>
                  </a:lnTo>
                  <a:lnTo>
                    <a:pt x="13130088" y="602423"/>
                  </a:lnTo>
                  <a:lnTo>
                    <a:pt x="13158116" y="611900"/>
                  </a:lnTo>
                  <a:lnTo>
                    <a:pt x="13169636" y="617679"/>
                  </a:lnTo>
                  <a:lnTo>
                    <a:pt x="13205068" y="627748"/>
                  </a:lnTo>
                  <a:lnTo>
                    <a:pt x="13233903" y="637471"/>
                  </a:lnTo>
                  <a:lnTo>
                    <a:pt x="13283236" y="663124"/>
                  </a:lnTo>
                  <a:lnTo>
                    <a:pt x="13299222" y="667814"/>
                  </a:lnTo>
                  <a:lnTo>
                    <a:pt x="13315551" y="677917"/>
                  </a:lnTo>
                  <a:lnTo>
                    <a:pt x="13369700" y="696124"/>
                  </a:lnTo>
                  <a:lnTo>
                    <a:pt x="13444594" y="737076"/>
                  </a:lnTo>
                  <a:lnTo>
                    <a:pt x="13496661" y="753133"/>
                  </a:lnTo>
                  <a:lnTo>
                    <a:pt x="13546805" y="781793"/>
                  </a:lnTo>
                  <a:lnTo>
                    <a:pt x="13595849" y="810382"/>
                  </a:lnTo>
                  <a:lnTo>
                    <a:pt x="13635371" y="823224"/>
                  </a:lnTo>
                  <a:lnTo>
                    <a:pt x="13639696" y="825913"/>
                  </a:lnTo>
                  <a:lnTo>
                    <a:pt x="13649652" y="829286"/>
                  </a:lnTo>
                  <a:lnTo>
                    <a:pt x="13691489" y="854678"/>
                  </a:lnTo>
                  <a:lnTo>
                    <a:pt x="13737295" y="883061"/>
                  </a:lnTo>
                  <a:lnTo>
                    <a:pt x="13782044" y="911375"/>
                  </a:lnTo>
                  <a:lnTo>
                    <a:pt x="13816269" y="923350"/>
                  </a:lnTo>
                  <a:lnTo>
                    <a:pt x="13913545" y="985097"/>
                  </a:lnTo>
                  <a:lnTo>
                    <a:pt x="13951492" y="1011297"/>
                  </a:lnTo>
                  <a:lnTo>
                    <a:pt x="13991116" y="1039284"/>
                  </a:lnTo>
                  <a:lnTo>
                    <a:pt x="14029747" y="1067207"/>
                  </a:lnTo>
                  <a:lnTo>
                    <a:pt x="14058076" y="1078393"/>
                  </a:lnTo>
                  <a:lnTo>
                    <a:pt x="14093797" y="1101787"/>
                  </a:lnTo>
                  <a:lnTo>
                    <a:pt x="14140606" y="1137929"/>
                  </a:lnTo>
                  <a:lnTo>
                    <a:pt x="14175375" y="1165605"/>
                  </a:lnTo>
                  <a:lnTo>
                    <a:pt x="14209207" y="1193221"/>
                  </a:lnTo>
                  <a:lnTo>
                    <a:pt x="14242111" y="1220778"/>
                  </a:lnTo>
                  <a:lnTo>
                    <a:pt x="14274098" y="1248276"/>
                  </a:lnTo>
                  <a:lnTo>
                    <a:pt x="14305179" y="1275717"/>
                  </a:lnTo>
                  <a:lnTo>
                    <a:pt x="14335366" y="1303100"/>
                  </a:lnTo>
                  <a:lnTo>
                    <a:pt x="14364668" y="1330426"/>
                  </a:lnTo>
                  <a:lnTo>
                    <a:pt x="14393907" y="1345023"/>
                  </a:lnTo>
                  <a:lnTo>
                    <a:pt x="14421474" y="1372238"/>
                  </a:lnTo>
                  <a:lnTo>
                    <a:pt x="14474062" y="1426506"/>
                  </a:lnTo>
                  <a:lnTo>
                    <a:pt x="14523331" y="1480562"/>
                  </a:lnTo>
                  <a:lnTo>
                    <a:pt x="14569365" y="1534411"/>
                  </a:lnTo>
                  <a:lnTo>
                    <a:pt x="14592008" y="1548585"/>
                  </a:lnTo>
                  <a:lnTo>
                    <a:pt x="14613064" y="1575384"/>
                  </a:lnTo>
                  <a:lnTo>
                    <a:pt x="14633356" y="1602134"/>
                  </a:lnTo>
                  <a:lnTo>
                    <a:pt x="14652893" y="1628836"/>
                  </a:lnTo>
                  <a:lnTo>
                    <a:pt x="14672497" y="1642816"/>
                  </a:lnTo>
                  <a:lnTo>
                    <a:pt x="14690558" y="1669423"/>
                  </a:lnTo>
                  <a:lnTo>
                    <a:pt x="14707897" y="1695985"/>
                  </a:lnTo>
                  <a:lnTo>
                    <a:pt x="14724526" y="1722500"/>
                  </a:lnTo>
                  <a:lnTo>
                    <a:pt x="14741265" y="1736297"/>
                  </a:lnTo>
                  <a:lnTo>
                    <a:pt x="14756504" y="1762724"/>
                  </a:lnTo>
                  <a:lnTo>
                    <a:pt x="14771876" y="1776433"/>
                  </a:lnTo>
                  <a:lnTo>
                    <a:pt x="14785769" y="1802774"/>
                  </a:lnTo>
                  <a:lnTo>
                    <a:pt x="14799006" y="1829073"/>
                  </a:lnTo>
                  <a:lnTo>
                    <a:pt x="14812408" y="1842656"/>
                  </a:lnTo>
                  <a:lnTo>
                    <a:pt x="14842493" y="1895484"/>
                  </a:lnTo>
                  <a:lnTo>
                    <a:pt x="14871403" y="1935512"/>
                  </a:lnTo>
                  <a:lnTo>
                    <a:pt x="14897572" y="1988090"/>
                  </a:lnTo>
                  <a:lnTo>
                    <a:pt x="14921867" y="2040548"/>
                  </a:lnTo>
                  <a:lnTo>
                    <a:pt x="14944344" y="2092889"/>
                  </a:lnTo>
                  <a:lnTo>
                    <a:pt x="14965870" y="2132444"/>
                  </a:lnTo>
                  <a:lnTo>
                    <a:pt x="14984879" y="2184564"/>
                  </a:lnTo>
                  <a:lnTo>
                    <a:pt x="15003049" y="2223905"/>
                  </a:lnTo>
                  <a:lnTo>
                    <a:pt x="15018815" y="2275817"/>
                  </a:lnTo>
                  <a:lnTo>
                    <a:pt x="15033047" y="2327644"/>
                  </a:lnTo>
                  <a:lnTo>
                    <a:pt x="15046601" y="2366676"/>
                  </a:lnTo>
                  <a:lnTo>
                    <a:pt x="15057922" y="2418304"/>
                  </a:lnTo>
                  <a:lnTo>
                    <a:pt x="15067875" y="2469845"/>
                  </a:lnTo>
                  <a:lnTo>
                    <a:pt x="15077325" y="2508627"/>
                  </a:lnTo>
                  <a:lnTo>
                    <a:pt x="15084708" y="2560004"/>
                  </a:lnTo>
                  <a:lnTo>
                    <a:pt x="15090890" y="2611303"/>
                  </a:lnTo>
                  <a:lnTo>
                    <a:pt x="15096738" y="2649855"/>
                  </a:lnTo>
                  <a:lnTo>
                    <a:pt x="15100686" y="2701011"/>
                  </a:lnTo>
                  <a:lnTo>
                    <a:pt x="15103602" y="2752102"/>
                  </a:lnTo>
                  <a:lnTo>
                    <a:pt x="15106353" y="2790456"/>
                  </a:lnTo>
                  <a:lnTo>
                    <a:pt x="15107372" y="2841425"/>
                  </a:lnTo>
                  <a:lnTo>
                    <a:pt x="15107686" y="2930526"/>
                  </a:lnTo>
                  <a:lnTo>
                    <a:pt x="15106301" y="2980625"/>
                  </a:lnTo>
                  <a:lnTo>
                    <a:pt x="15104234" y="3030823"/>
                  </a:lnTo>
                  <a:lnTo>
                    <a:pt x="15101820" y="3076741"/>
                  </a:lnTo>
                  <a:lnTo>
                    <a:pt x="15098573" y="3125517"/>
                  </a:lnTo>
                  <a:lnTo>
                    <a:pt x="15095077" y="3171513"/>
                  </a:lnTo>
                  <a:lnTo>
                    <a:pt x="15090885" y="3220607"/>
                  </a:lnTo>
                  <a:lnTo>
                    <a:pt x="15086687" y="3261464"/>
                  </a:lnTo>
                  <a:lnTo>
                    <a:pt x="15081731" y="3310645"/>
                  </a:lnTo>
                  <a:lnTo>
                    <a:pt x="15076294" y="3361490"/>
                  </a:lnTo>
                  <a:lnTo>
                    <a:pt x="15071495" y="3399072"/>
                  </a:lnTo>
                  <a:lnTo>
                    <a:pt x="15065655" y="3449621"/>
                  </a:lnTo>
                  <a:lnTo>
                    <a:pt x="15059685" y="3500124"/>
                  </a:lnTo>
                  <a:lnTo>
                    <a:pt x="15053635" y="3550641"/>
                  </a:lnTo>
                  <a:lnTo>
                    <a:pt x="15048081" y="3601189"/>
                  </a:lnTo>
                  <a:lnTo>
                    <a:pt x="15036775" y="3702274"/>
                  </a:lnTo>
                  <a:lnTo>
                    <a:pt x="15031182" y="3752820"/>
                  </a:lnTo>
                  <a:lnTo>
                    <a:pt x="15025734" y="3803375"/>
                  </a:lnTo>
                  <a:lnTo>
                    <a:pt x="15020512" y="3853945"/>
                  </a:lnTo>
                  <a:lnTo>
                    <a:pt x="15015594" y="3904534"/>
                  </a:lnTo>
                  <a:lnTo>
                    <a:pt x="15011060" y="3955148"/>
                  </a:lnTo>
                  <a:lnTo>
                    <a:pt x="15006989" y="4005791"/>
                  </a:lnTo>
                  <a:lnTo>
                    <a:pt x="15002735" y="4069149"/>
                  </a:lnTo>
                  <a:lnTo>
                    <a:pt x="15000555" y="4107187"/>
                  </a:lnTo>
                  <a:lnTo>
                    <a:pt x="14998352" y="4157950"/>
                  </a:lnTo>
                  <a:lnTo>
                    <a:pt x="14996929" y="4208763"/>
                  </a:lnTo>
                  <a:lnTo>
                    <a:pt x="14995333" y="4285017"/>
                  </a:lnTo>
                  <a:lnTo>
                    <a:pt x="14995780" y="4348675"/>
                  </a:lnTo>
                  <a:lnTo>
                    <a:pt x="14997437" y="4412411"/>
                  </a:lnTo>
                  <a:lnTo>
                    <a:pt x="15000282" y="4476223"/>
                  </a:lnTo>
                  <a:lnTo>
                    <a:pt x="15004291" y="4540109"/>
                  </a:lnTo>
                  <a:lnTo>
                    <a:pt x="15010254" y="4591394"/>
                  </a:lnTo>
                  <a:lnTo>
                    <a:pt x="15016525" y="4655425"/>
                  </a:lnTo>
                  <a:lnTo>
                    <a:pt x="15024703" y="4706852"/>
                  </a:lnTo>
                  <a:lnTo>
                    <a:pt x="15033956" y="4758348"/>
                  </a:lnTo>
                  <a:lnTo>
                    <a:pt x="15044260" y="4809911"/>
                  </a:lnTo>
                  <a:lnTo>
                    <a:pt x="15055593" y="4861540"/>
                  </a:lnTo>
                  <a:lnTo>
                    <a:pt x="15068743" y="4900559"/>
                  </a:lnTo>
                  <a:lnTo>
                    <a:pt x="15082065" y="4952315"/>
                  </a:lnTo>
                  <a:lnTo>
                    <a:pt x="15097160" y="4991459"/>
                  </a:lnTo>
                  <a:lnTo>
                    <a:pt x="15113192" y="5030662"/>
                  </a:lnTo>
                  <a:lnTo>
                    <a:pt x="15129329" y="5082598"/>
                  </a:lnTo>
                  <a:lnTo>
                    <a:pt x="15147169" y="5121917"/>
                  </a:lnTo>
                  <a:lnTo>
                    <a:pt x="15165880" y="5161292"/>
                  </a:lnTo>
                  <a:lnTo>
                    <a:pt x="15185438" y="5200721"/>
                  </a:lnTo>
                  <a:lnTo>
                    <a:pt x="15205821" y="5240203"/>
                  </a:lnTo>
                  <a:lnTo>
                    <a:pt x="15227006" y="5279736"/>
                  </a:lnTo>
                  <a:lnTo>
                    <a:pt x="15249782" y="5306645"/>
                  </a:lnTo>
                  <a:lnTo>
                    <a:pt x="15272503" y="5346277"/>
                  </a:lnTo>
                  <a:lnTo>
                    <a:pt x="15295959" y="5385955"/>
                  </a:lnTo>
                  <a:lnTo>
                    <a:pt x="15320126" y="5425679"/>
                  </a:lnTo>
                  <a:lnTo>
                    <a:pt x="15345793" y="5452773"/>
                  </a:lnTo>
                  <a:lnTo>
                    <a:pt x="15371315" y="5492584"/>
                  </a:lnTo>
                  <a:lnTo>
                    <a:pt x="15397480" y="5532435"/>
                  </a:lnTo>
                  <a:lnTo>
                    <a:pt x="15424267" y="5572327"/>
                  </a:lnTo>
                  <a:lnTo>
                    <a:pt x="15452462" y="5599582"/>
                  </a:lnTo>
                  <a:lnTo>
                    <a:pt x="15480422" y="5639549"/>
                  </a:lnTo>
                  <a:lnTo>
                    <a:pt x="15508935" y="5679551"/>
                  </a:lnTo>
                  <a:lnTo>
                    <a:pt x="15537978" y="5719587"/>
                  </a:lnTo>
                  <a:lnTo>
                    <a:pt x="15593113" y="5786744"/>
                  </a:lnTo>
                  <a:lnTo>
                    <a:pt x="15621007" y="5826706"/>
                  </a:lnTo>
                  <a:lnTo>
                    <a:pt x="15648563" y="5852512"/>
                  </a:lnTo>
                  <a:lnTo>
                    <a:pt x="15659063" y="5867319"/>
                  </a:lnTo>
                  <a:lnTo>
                    <a:pt x="15661104" y="5869203"/>
                  </a:lnTo>
                  <a:lnTo>
                    <a:pt x="15678986" y="5894045"/>
                  </a:lnTo>
                  <a:lnTo>
                    <a:pt x="15708225" y="5934093"/>
                  </a:lnTo>
                  <a:lnTo>
                    <a:pt x="15737877" y="5974168"/>
                  </a:lnTo>
                  <a:lnTo>
                    <a:pt x="15767927" y="6014268"/>
                  </a:lnTo>
                  <a:lnTo>
                    <a:pt x="15797544" y="6067067"/>
                  </a:lnTo>
                  <a:lnTo>
                    <a:pt x="15828335" y="6107215"/>
                  </a:lnTo>
                  <a:lnTo>
                    <a:pt x="15859470" y="6147384"/>
                  </a:lnTo>
                  <a:lnTo>
                    <a:pt x="15890122" y="6200249"/>
                  </a:lnTo>
                  <a:lnTo>
                    <a:pt x="15921895" y="6240459"/>
                  </a:lnTo>
                  <a:lnTo>
                    <a:pt x="15953150" y="6293363"/>
                  </a:lnTo>
                  <a:lnTo>
                    <a:pt x="15984681" y="6346284"/>
                  </a:lnTo>
                  <a:lnTo>
                    <a:pt x="16011770" y="6386195"/>
                  </a:lnTo>
                  <a:lnTo>
                    <a:pt x="16036754" y="6438697"/>
                  </a:lnTo>
                  <a:lnTo>
                    <a:pt x="16061288" y="6478444"/>
                  </a:lnTo>
                  <a:lnTo>
                    <a:pt x="16083784" y="6530787"/>
                  </a:lnTo>
                  <a:lnTo>
                    <a:pt x="16105896" y="6570380"/>
                  </a:lnTo>
                  <a:lnTo>
                    <a:pt x="16126036" y="6622572"/>
                  </a:lnTo>
                  <a:lnTo>
                    <a:pt x="16145859" y="6662018"/>
                  </a:lnTo>
                  <a:lnTo>
                    <a:pt x="16163776" y="6714068"/>
                  </a:lnTo>
                  <a:lnTo>
                    <a:pt x="16180631" y="6766050"/>
                  </a:lnTo>
                  <a:lnTo>
                    <a:pt x="16197269" y="6805292"/>
                  </a:lnTo>
                  <a:lnTo>
                    <a:pt x="16212245" y="6857687"/>
                  </a:lnTo>
                  <a:lnTo>
                    <a:pt x="16225969" y="6908936"/>
                  </a:lnTo>
                  <a:lnTo>
                    <a:pt x="16239720" y="6947994"/>
                  </a:lnTo>
                  <a:lnTo>
                    <a:pt x="16251765" y="6999668"/>
                  </a:lnTo>
                  <a:lnTo>
                    <a:pt x="16262946" y="7051287"/>
                  </a:lnTo>
                  <a:lnTo>
                    <a:pt x="16274109" y="7090179"/>
                  </a:lnTo>
                  <a:lnTo>
                    <a:pt x="16283665" y="7141694"/>
                  </a:lnTo>
                  <a:lnTo>
                    <a:pt x="16292485" y="7193333"/>
                  </a:lnTo>
                  <a:lnTo>
                    <a:pt x="16300521" y="7244580"/>
                  </a:lnTo>
                  <a:lnTo>
                    <a:pt x="16308697" y="7283281"/>
                  </a:lnTo>
                  <a:lnTo>
                    <a:pt x="16315400" y="7334614"/>
                  </a:lnTo>
                  <a:lnTo>
                    <a:pt x="16321472" y="7385906"/>
                  </a:lnTo>
                  <a:lnTo>
                    <a:pt x="16326947" y="7437160"/>
                  </a:lnTo>
                  <a:lnTo>
                    <a:pt x="16331858" y="7488378"/>
                  </a:lnTo>
                  <a:lnTo>
                    <a:pt x="16337048" y="7526888"/>
                  </a:lnTo>
                  <a:lnTo>
                    <a:pt x="16340931" y="7578040"/>
                  </a:lnTo>
                  <a:lnTo>
                    <a:pt x="16344348" y="7629163"/>
                  </a:lnTo>
                  <a:lnTo>
                    <a:pt x="16347335" y="7680258"/>
                  </a:lnTo>
                  <a:lnTo>
                    <a:pt x="16349923" y="7731327"/>
                  </a:lnTo>
                  <a:lnTo>
                    <a:pt x="16352146" y="7782373"/>
                  </a:lnTo>
                  <a:lnTo>
                    <a:pt x="16354038" y="7833398"/>
                  </a:lnTo>
                  <a:lnTo>
                    <a:pt x="16355631" y="7884404"/>
                  </a:lnTo>
                  <a:lnTo>
                    <a:pt x="16356958" y="7935393"/>
                  </a:lnTo>
                  <a:lnTo>
                    <a:pt x="16358053" y="7986366"/>
                  </a:lnTo>
                  <a:lnTo>
                    <a:pt x="16358949" y="8037328"/>
                  </a:lnTo>
                  <a:lnTo>
                    <a:pt x="16359680" y="8088278"/>
                  </a:lnTo>
                  <a:lnTo>
                    <a:pt x="16360277" y="8139220"/>
                  </a:lnTo>
                  <a:lnTo>
                    <a:pt x="16360775" y="8190156"/>
                  </a:lnTo>
                  <a:lnTo>
                    <a:pt x="16362430" y="8393877"/>
                  </a:lnTo>
                  <a:lnTo>
                    <a:pt x="16362969" y="8449670"/>
                  </a:lnTo>
                  <a:lnTo>
                    <a:pt x="16363487" y="8495752"/>
                  </a:lnTo>
                  <a:lnTo>
                    <a:pt x="16364986" y="8534026"/>
                  </a:lnTo>
                  <a:lnTo>
                    <a:pt x="16365820" y="8584983"/>
                  </a:lnTo>
                  <a:lnTo>
                    <a:pt x="16366829" y="8635952"/>
                  </a:lnTo>
                  <a:lnTo>
                    <a:pt x="16368041" y="8686933"/>
                  </a:lnTo>
                  <a:lnTo>
                    <a:pt x="16369486" y="8737930"/>
                  </a:lnTo>
                  <a:lnTo>
                    <a:pt x="16371193" y="8788943"/>
                  </a:lnTo>
                  <a:lnTo>
                    <a:pt x="16373190" y="8839974"/>
                  </a:lnTo>
                  <a:lnTo>
                    <a:pt x="16375508" y="8891026"/>
                  </a:lnTo>
                  <a:lnTo>
                    <a:pt x="16378175" y="8942101"/>
                  </a:lnTo>
                  <a:lnTo>
                    <a:pt x="16381219" y="8993199"/>
                  </a:lnTo>
                  <a:lnTo>
                    <a:pt x="16384672" y="9044324"/>
                  </a:lnTo>
                  <a:lnTo>
                    <a:pt x="16388972" y="9100323"/>
                  </a:lnTo>
                  <a:lnTo>
                    <a:pt x="16392914" y="9146659"/>
                  </a:lnTo>
                  <a:lnTo>
                    <a:pt x="16397762" y="9197873"/>
                  </a:lnTo>
                  <a:lnTo>
                    <a:pt x="16403134" y="9249120"/>
                  </a:lnTo>
                  <a:lnTo>
                    <a:pt x="16409059" y="9300403"/>
                  </a:lnTo>
                  <a:lnTo>
                    <a:pt x="16415015" y="9351688"/>
                  </a:lnTo>
                  <a:lnTo>
                    <a:pt x="16421435" y="9403003"/>
                  </a:lnTo>
                  <a:lnTo>
                    <a:pt x="16428265" y="9454344"/>
                  </a:lnTo>
                  <a:lnTo>
                    <a:pt x="16435453" y="9505707"/>
                  </a:lnTo>
                  <a:lnTo>
                    <a:pt x="16442946" y="9557090"/>
                  </a:lnTo>
                  <a:lnTo>
                    <a:pt x="16450690" y="9608490"/>
                  </a:lnTo>
                  <a:lnTo>
                    <a:pt x="16458632" y="9659902"/>
                  </a:lnTo>
                  <a:lnTo>
                    <a:pt x="16466720" y="9711323"/>
                  </a:lnTo>
                  <a:lnTo>
                    <a:pt x="16474901" y="9762750"/>
                  </a:lnTo>
                  <a:lnTo>
                    <a:pt x="16483122" y="9814180"/>
                  </a:lnTo>
                  <a:lnTo>
                    <a:pt x="16500281" y="9904359"/>
                  </a:lnTo>
                  <a:lnTo>
                    <a:pt x="16518301" y="10019047"/>
                  </a:lnTo>
                  <a:lnTo>
                    <a:pt x="16524549" y="10058623"/>
                  </a:lnTo>
                  <a:lnTo>
                    <a:pt x="16532622" y="10110044"/>
                  </a:lnTo>
                  <a:lnTo>
                    <a:pt x="16540611" y="10161458"/>
                  </a:lnTo>
                  <a:lnTo>
                    <a:pt x="16546397" y="10187281"/>
                  </a:lnTo>
                  <a:lnTo>
                    <a:pt x="16535176" y="10186563"/>
                  </a:lnTo>
                  <a:lnTo>
                    <a:pt x="16531236" y="10160859"/>
                  </a:lnTo>
                  <a:lnTo>
                    <a:pt x="16523233" y="10109443"/>
                  </a:lnTo>
                  <a:lnTo>
                    <a:pt x="16515142" y="10058021"/>
                  </a:lnTo>
                  <a:lnTo>
                    <a:pt x="16498691" y="9954269"/>
                  </a:lnTo>
                  <a:lnTo>
                    <a:pt x="16474073" y="9813601"/>
                  </a:lnTo>
                  <a:lnTo>
                    <a:pt x="16465807" y="9762168"/>
                  </a:lnTo>
                  <a:lnTo>
                    <a:pt x="16457578" y="9710738"/>
                  </a:lnTo>
                  <a:lnTo>
                    <a:pt x="16449313" y="9658513"/>
                  </a:lnTo>
                  <a:lnTo>
                    <a:pt x="16441442" y="9607898"/>
                  </a:lnTo>
                  <a:lnTo>
                    <a:pt x="16433643" y="9556495"/>
                  </a:lnTo>
                  <a:lnTo>
                    <a:pt x="16426097" y="9505109"/>
                  </a:lnTo>
                  <a:lnTo>
                    <a:pt x="16418856" y="9453742"/>
                  </a:lnTo>
                  <a:lnTo>
                    <a:pt x="16411975" y="9402398"/>
                  </a:lnTo>
                  <a:lnTo>
                    <a:pt x="16405507" y="9351080"/>
                  </a:lnTo>
                  <a:lnTo>
                    <a:pt x="16399508" y="9299792"/>
                  </a:lnTo>
                  <a:lnTo>
                    <a:pt x="16393733" y="9248519"/>
                  </a:lnTo>
                  <a:lnTo>
                    <a:pt x="16388491" y="9197280"/>
                  </a:lnTo>
                  <a:lnTo>
                    <a:pt x="16383681" y="9145174"/>
                  </a:lnTo>
                  <a:lnTo>
                    <a:pt x="16379465" y="9094616"/>
                  </a:lnTo>
                  <a:lnTo>
                    <a:pt x="16374868" y="9056219"/>
                  </a:lnTo>
                  <a:lnTo>
                    <a:pt x="16371499" y="9005303"/>
                  </a:lnTo>
                  <a:lnTo>
                    <a:pt x="16368512" y="8954209"/>
                  </a:lnTo>
                  <a:lnTo>
                    <a:pt x="16365894" y="8903137"/>
                  </a:lnTo>
                  <a:lnTo>
                    <a:pt x="16363618" y="8852088"/>
                  </a:lnTo>
                  <a:lnTo>
                    <a:pt x="16361656" y="8801058"/>
                  </a:lnTo>
                  <a:lnTo>
                    <a:pt x="16359980" y="8750047"/>
                  </a:lnTo>
                  <a:lnTo>
                    <a:pt x="16358563" y="8699053"/>
                  </a:lnTo>
                  <a:lnTo>
                    <a:pt x="16357378" y="8648073"/>
                  </a:lnTo>
                  <a:lnTo>
                    <a:pt x="16356397" y="8597107"/>
                  </a:lnTo>
                  <a:lnTo>
                    <a:pt x="16354782" y="8558825"/>
                  </a:lnTo>
                  <a:lnTo>
                    <a:pt x="16354128" y="8507880"/>
                  </a:lnTo>
                  <a:lnTo>
                    <a:pt x="16353527" y="8449066"/>
                  </a:lnTo>
                  <a:lnTo>
                    <a:pt x="16353157" y="8406010"/>
                  </a:lnTo>
                  <a:lnTo>
                    <a:pt x="16352787" y="8355082"/>
                  </a:lnTo>
                  <a:lnTo>
                    <a:pt x="16351909" y="8291396"/>
                  </a:lnTo>
                  <a:lnTo>
                    <a:pt x="16351142" y="8189540"/>
                  </a:lnTo>
                  <a:lnTo>
                    <a:pt x="16350688" y="8138607"/>
                  </a:lnTo>
                  <a:lnTo>
                    <a:pt x="16350133" y="8086835"/>
                  </a:lnTo>
                  <a:lnTo>
                    <a:pt x="16349473" y="8036721"/>
                  </a:lnTo>
                  <a:lnTo>
                    <a:pt x="16348644" y="7985765"/>
                  </a:lnTo>
                  <a:lnTo>
                    <a:pt x="16347621" y="7934795"/>
                  </a:lnTo>
                  <a:lnTo>
                    <a:pt x="16346372" y="7883811"/>
                  </a:lnTo>
                  <a:lnTo>
                    <a:pt x="16344862" y="7832811"/>
                  </a:lnTo>
                  <a:lnTo>
                    <a:pt x="16343057" y="7781792"/>
                  </a:lnTo>
                  <a:lnTo>
                    <a:pt x="16340924" y="7730751"/>
                  </a:lnTo>
                  <a:lnTo>
                    <a:pt x="16338428" y="7679688"/>
                  </a:lnTo>
                  <a:lnTo>
                    <a:pt x="16334725" y="7641273"/>
                  </a:lnTo>
                  <a:lnTo>
                    <a:pt x="16331396" y="7590055"/>
                  </a:lnTo>
                  <a:lnTo>
                    <a:pt x="16327618" y="7539011"/>
                  </a:lnTo>
                  <a:lnTo>
                    <a:pt x="16323334" y="7487833"/>
                  </a:lnTo>
                  <a:lnTo>
                    <a:pt x="16318519" y="7436621"/>
                  </a:lnTo>
                  <a:lnTo>
                    <a:pt x="16313139" y="7385373"/>
                  </a:lnTo>
                  <a:lnTo>
                    <a:pt x="16306349" y="7346761"/>
                  </a:lnTo>
                  <a:lnTo>
                    <a:pt x="16299736" y="7295434"/>
                  </a:lnTo>
                  <a:lnTo>
                    <a:pt x="16292456" y="7244064"/>
                  </a:lnTo>
                  <a:lnTo>
                    <a:pt x="16284474" y="7192640"/>
                  </a:lnTo>
                  <a:lnTo>
                    <a:pt x="16275761" y="7141189"/>
                  </a:lnTo>
                  <a:lnTo>
                    <a:pt x="16265466" y="7102352"/>
                  </a:lnTo>
                  <a:lnTo>
                    <a:pt x="16255165" y="7050718"/>
                  </a:lnTo>
                  <a:lnTo>
                    <a:pt x="16244058" y="6999175"/>
                  </a:lnTo>
                  <a:lnTo>
                    <a:pt x="16231255" y="6960178"/>
                  </a:lnTo>
                  <a:lnTo>
                    <a:pt x="16218359" y="6908449"/>
                  </a:lnTo>
                  <a:lnTo>
                    <a:pt x="16204526" y="6856660"/>
                  </a:lnTo>
                  <a:lnTo>
                    <a:pt x="16188909" y="6817483"/>
                  </a:lnTo>
                  <a:lnTo>
                    <a:pt x="16173099" y="6765568"/>
                  </a:lnTo>
                  <a:lnTo>
                    <a:pt x="16155438" y="6726260"/>
                  </a:lnTo>
                  <a:lnTo>
                    <a:pt x="16137515" y="6674210"/>
                  </a:lnTo>
                  <a:lnTo>
                    <a:pt x="16118485" y="6622089"/>
                  </a:lnTo>
                  <a:lnTo>
                    <a:pt x="16097503" y="6582569"/>
                  </a:lnTo>
                  <a:lnTo>
                    <a:pt x="16076157" y="6530299"/>
                  </a:lnTo>
                  <a:lnTo>
                    <a:pt x="16052793" y="6490627"/>
                  </a:lnTo>
                  <a:lnTo>
                    <a:pt x="16028996" y="6438200"/>
                  </a:lnTo>
                  <a:lnTo>
                    <a:pt x="16003113" y="6398367"/>
                  </a:lnTo>
                  <a:lnTo>
                    <a:pt x="15975919" y="6358449"/>
                  </a:lnTo>
                  <a:lnTo>
                    <a:pt x="15945910" y="6305626"/>
                  </a:lnTo>
                  <a:lnTo>
                    <a:pt x="15916136" y="6252817"/>
                  </a:lnTo>
                  <a:lnTo>
                    <a:pt x="15885806" y="6212699"/>
                  </a:lnTo>
                  <a:lnTo>
                    <a:pt x="15856560" y="6159924"/>
                  </a:lnTo>
                  <a:lnTo>
                    <a:pt x="15826795" y="6119842"/>
                  </a:lnTo>
                  <a:lnTo>
                    <a:pt x="15797341" y="6079780"/>
                  </a:lnTo>
                  <a:lnTo>
                    <a:pt x="15768217" y="6039739"/>
                  </a:lnTo>
                  <a:lnTo>
                    <a:pt x="15738917" y="5998984"/>
                  </a:lnTo>
                  <a:lnTo>
                    <a:pt x="15711030" y="5959725"/>
                  </a:lnTo>
                  <a:lnTo>
                    <a:pt x="15683006" y="5919754"/>
                  </a:lnTo>
                  <a:lnTo>
                    <a:pt x="15655386" y="5879809"/>
                  </a:lnTo>
                  <a:lnTo>
                    <a:pt x="15627379" y="5852566"/>
                  </a:lnTo>
                  <a:lnTo>
                    <a:pt x="15600623" y="5812676"/>
                  </a:lnTo>
                  <a:lnTo>
                    <a:pt x="15574328" y="5772816"/>
                  </a:lnTo>
                  <a:lnTo>
                    <a:pt x="15522451" y="5705868"/>
                  </a:lnTo>
                  <a:lnTo>
                    <a:pt x="15492702" y="5678512"/>
                  </a:lnTo>
                  <a:lnTo>
                    <a:pt x="15464316" y="5638519"/>
                  </a:lnTo>
                  <a:lnTo>
                    <a:pt x="15436505" y="5598562"/>
                  </a:lnTo>
                  <a:lnTo>
                    <a:pt x="15409289" y="5558643"/>
                  </a:lnTo>
                  <a:lnTo>
                    <a:pt x="15381878" y="5531437"/>
                  </a:lnTo>
                  <a:lnTo>
                    <a:pt x="15355916" y="5491598"/>
                  </a:lnTo>
                  <a:lnTo>
                    <a:pt x="15330611" y="5451802"/>
                  </a:lnTo>
                  <a:lnTo>
                    <a:pt x="15305986" y="5412049"/>
                  </a:lnTo>
                  <a:lnTo>
                    <a:pt x="15281251" y="5385014"/>
                  </a:lnTo>
                  <a:lnTo>
                    <a:pt x="15258047" y="5345352"/>
                  </a:lnTo>
                  <a:lnTo>
                    <a:pt x="15235586" y="5305737"/>
                  </a:lnTo>
                  <a:lnTo>
                    <a:pt x="15213889" y="5266171"/>
                  </a:lnTo>
                  <a:lnTo>
                    <a:pt x="15192165" y="5239330"/>
                  </a:lnTo>
                  <a:lnTo>
                    <a:pt x="15172057" y="5199865"/>
                  </a:lnTo>
                  <a:lnTo>
                    <a:pt x="15152776" y="5160454"/>
                  </a:lnTo>
                  <a:lnTo>
                    <a:pt x="15134342" y="5121097"/>
                  </a:lnTo>
                  <a:lnTo>
                    <a:pt x="15117588" y="5069121"/>
                  </a:lnTo>
                  <a:lnTo>
                    <a:pt x="15100912" y="5029877"/>
                  </a:lnTo>
                  <a:lnTo>
                    <a:pt x="15085147" y="4990690"/>
                  </a:lnTo>
                  <a:lnTo>
                    <a:pt x="15070314" y="4951563"/>
                  </a:lnTo>
                  <a:lnTo>
                    <a:pt x="15057244" y="4899823"/>
                  </a:lnTo>
                  <a:lnTo>
                    <a:pt x="15045148" y="4848146"/>
                  </a:lnTo>
                  <a:lnTo>
                    <a:pt x="15033236" y="4809206"/>
                  </a:lnTo>
                  <a:lnTo>
                    <a:pt x="15023150" y="4757657"/>
                  </a:lnTo>
                  <a:lnTo>
                    <a:pt x="15014101" y="4706174"/>
                  </a:lnTo>
                  <a:lnTo>
                    <a:pt x="15006921" y="4642085"/>
                  </a:lnTo>
                  <a:lnTo>
                    <a:pt x="15000009" y="4590739"/>
                  </a:lnTo>
                  <a:lnTo>
                    <a:pt x="14994196" y="4539463"/>
                  </a:lnTo>
                  <a:lnTo>
                    <a:pt x="14990297" y="4475159"/>
                  </a:lnTo>
                  <a:lnTo>
                    <a:pt x="14987577" y="4411780"/>
                  </a:lnTo>
                  <a:lnTo>
                    <a:pt x="14986001" y="4348049"/>
                  </a:lnTo>
                  <a:lnTo>
                    <a:pt x="14985610" y="4284395"/>
                  </a:lnTo>
                  <a:lnTo>
                    <a:pt x="14987234" y="4208143"/>
                  </a:lnTo>
                  <a:lnTo>
                    <a:pt x="14988648" y="4157329"/>
                  </a:lnTo>
                  <a:lnTo>
                    <a:pt x="14990849" y="4106566"/>
                  </a:lnTo>
                  <a:lnTo>
                    <a:pt x="14993028" y="4068528"/>
                  </a:lnTo>
                  <a:lnTo>
                    <a:pt x="14996327" y="4018925"/>
                  </a:lnTo>
                  <a:lnTo>
                    <a:pt x="15001362" y="3954527"/>
                  </a:lnTo>
                  <a:lnTo>
                    <a:pt x="15007052" y="3891262"/>
                  </a:lnTo>
                  <a:lnTo>
                    <a:pt x="15011643" y="3840651"/>
                  </a:lnTo>
                  <a:lnTo>
                    <a:pt x="15016876" y="3790082"/>
                  </a:lnTo>
                  <a:lnTo>
                    <a:pt x="15022335" y="3739528"/>
                  </a:lnTo>
                  <a:lnTo>
                    <a:pt x="15027939" y="3688982"/>
                  </a:lnTo>
                  <a:lnTo>
                    <a:pt x="15038405" y="3600570"/>
                  </a:lnTo>
                  <a:lnTo>
                    <a:pt x="15043990" y="3549593"/>
                  </a:lnTo>
                  <a:lnTo>
                    <a:pt x="15049976" y="3499503"/>
                  </a:lnTo>
                  <a:lnTo>
                    <a:pt x="15055995" y="3448623"/>
                  </a:lnTo>
                  <a:lnTo>
                    <a:pt x="15060986" y="3411125"/>
                  </a:lnTo>
                  <a:lnTo>
                    <a:pt x="15066903" y="3358277"/>
                  </a:lnTo>
                  <a:lnTo>
                    <a:pt x="15072088" y="3310028"/>
                  </a:lnTo>
                  <a:lnTo>
                    <a:pt x="15077378" y="3258018"/>
                  </a:lnTo>
                  <a:lnTo>
                    <a:pt x="15081057" y="3222950"/>
                  </a:lnTo>
                  <a:lnTo>
                    <a:pt x="15085589" y="3170906"/>
                  </a:lnTo>
                  <a:lnTo>
                    <a:pt x="15089146" y="3124914"/>
                  </a:lnTo>
                  <a:lnTo>
                    <a:pt x="15093520" y="3056563"/>
                  </a:lnTo>
                  <a:lnTo>
                    <a:pt x="15097097" y="2980753"/>
                  </a:lnTo>
                  <a:lnTo>
                    <a:pt x="15097983" y="2928622"/>
                  </a:lnTo>
                  <a:lnTo>
                    <a:pt x="15098523" y="2891762"/>
                  </a:lnTo>
                  <a:lnTo>
                    <a:pt x="15098461" y="2840855"/>
                  </a:lnTo>
                  <a:lnTo>
                    <a:pt x="15096647" y="2800389"/>
                  </a:lnTo>
                  <a:lnTo>
                    <a:pt x="15094883" y="2751544"/>
                  </a:lnTo>
                  <a:lnTo>
                    <a:pt x="15092063" y="2700460"/>
                  </a:lnTo>
                  <a:lnTo>
                    <a:pt x="15087399" y="2661983"/>
                  </a:lnTo>
                  <a:lnTo>
                    <a:pt x="15082456" y="2610763"/>
                  </a:lnTo>
                  <a:lnTo>
                    <a:pt x="15076365" y="2559470"/>
                  </a:lnTo>
                  <a:lnTo>
                    <a:pt x="15068260" y="2520773"/>
                  </a:lnTo>
                  <a:lnTo>
                    <a:pt x="15059705" y="2469322"/>
                  </a:lnTo>
                  <a:lnTo>
                    <a:pt x="15049021" y="2430461"/>
                  </a:lnTo>
                  <a:lnTo>
                    <a:pt x="15037737" y="2378693"/>
                  </a:lnTo>
                  <a:lnTo>
                    <a:pt x="15025093" y="2327123"/>
                  </a:lnTo>
                  <a:lnTo>
                    <a:pt x="15010114" y="2287986"/>
                  </a:lnTo>
                  <a:lnTo>
                    <a:pt x="14994401" y="2236077"/>
                  </a:lnTo>
                  <a:lnTo>
                    <a:pt x="14977085" y="2184066"/>
                  </a:lnTo>
                  <a:lnTo>
                    <a:pt x="14957299" y="2144622"/>
                  </a:lnTo>
                  <a:lnTo>
                    <a:pt x="14936607" y="2092395"/>
                  </a:lnTo>
                  <a:lnTo>
                    <a:pt x="14914142" y="2040054"/>
                  </a:lnTo>
                  <a:lnTo>
                    <a:pt x="14889037" y="2000270"/>
                  </a:lnTo>
                  <a:lnTo>
                    <a:pt x="14862855" y="1947691"/>
                  </a:lnTo>
                  <a:lnTo>
                    <a:pt x="14834729" y="1894988"/>
                  </a:lnTo>
                  <a:lnTo>
                    <a:pt x="14803792" y="1854831"/>
                  </a:lnTo>
                  <a:lnTo>
                    <a:pt x="14774651" y="1802063"/>
                  </a:lnTo>
                  <a:lnTo>
                    <a:pt x="14743849" y="1761914"/>
                  </a:lnTo>
                  <a:lnTo>
                    <a:pt x="14712221" y="1721713"/>
                  </a:lnTo>
                  <a:lnTo>
                    <a:pt x="14680603" y="1668787"/>
                  </a:lnTo>
                  <a:lnTo>
                    <a:pt x="14647399" y="1628484"/>
                  </a:lnTo>
                  <a:lnTo>
                    <a:pt x="14613443" y="1588134"/>
                  </a:lnTo>
                  <a:lnTo>
                    <a:pt x="14578762" y="1547738"/>
                  </a:lnTo>
                  <a:lnTo>
                    <a:pt x="14543379" y="1507296"/>
                  </a:lnTo>
                  <a:lnTo>
                    <a:pt x="14506509" y="1479486"/>
                  </a:lnTo>
                  <a:lnTo>
                    <a:pt x="14469799" y="1438959"/>
                  </a:lnTo>
                  <a:lnTo>
                    <a:pt x="14432461" y="1398393"/>
                  </a:lnTo>
                  <a:lnTo>
                    <a:pt x="14394523" y="1357788"/>
                  </a:lnTo>
                  <a:lnTo>
                    <a:pt x="14355196" y="1329820"/>
                  </a:lnTo>
                  <a:lnTo>
                    <a:pt x="14316129" y="1289143"/>
                  </a:lnTo>
                  <a:lnTo>
                    <a:pt x="14275724" y="1261106"/>
                  </a:lnTo>
                  <a:lnTo>
                    <a:pt x="14235627" y="1220363"/>
                  </a:lnTo>
                  <a:lnTo>
                    <a:pt x="14152405" y="1164136"/>
                  </a:lnTo>
                  <a:lnTo>
                    <a:pt x="14110952" y="1123306"/>
                  </a:lnTo>
                  <a:lnTo>
                    <a:pt x="13894088" y="982173"/>
                  </a:lnTo>
                  <a:lnTo>
                    <a:pt x="13805222" y="925584"/>
                  </a:lnTo>
                  <a:lnTo>
                    <a:pt x="13759623" y="909941"/>
                  </a:lnTo>
                  <a:lnTo>
                    <a:pt x="13709387" y="878321"/>
                  </a:lnTo>
                  <a:lnTo>
                    <a:pt x="13624137" y="824918"/>
                  </a:lnTo>
                  <a:lnTo>
                    <a:pt x="13577873" y="809232"/>
                  </a:lnTo>
                  <a:lnTo>
                    <a:pt x="13532316" y="780866"/>
                  </a:lnTo>
                  <a:lnTo>
                    <a:pt x="13485869" y="765169"/>
                  </a:lnTo>
                  <a:lnTo>
                    <a:pt x="13440179" y="736794"/>
                  </a:lnTo>
                  <a:lnTo>
                    <a:pt x="13347115" y="705388"/>
                  </a:lnTo>
                  <a:lnTo>
                    <a:pt x="13301411" y="677013"/>
                  </a:lnTo>
                  <a:lnTo>
                    <a:pt x="13162241" y="629932"/>
                  </a:lnTo>
                  <a:lnTo>
                    <a:pt x="13116868" y="601577"/>
                  </a:lnTo>
                  <a:lnTo>
                    <a:pt x="12843683" y="507745"/>
                  </a:lnTo>
                  <a:lnTo>
                    <a:pt x="12799037" y="492163"/>
                  </a:lnTo>
                  <a:lnTo>
                    <a:pt x="12753899" y="489275"/>
                  </a:lnTo>
                  <a:lnTo>
                    <a:pt x="12629870" y="445162"/>
                  </a:lnTo>
                  <a:lnTo>
                    <a:pt x="12623082" y="442729"/>
                  </a:lnTo>
                  <a:lnTo>
                    <a:pt x="12579469" y="439939"/>
                  </a:lnTo>
                  <a:lnTo>
                    <a:pt x="12507397" y="413575"/>
                  </a:lnTo>
                  <a:lnTo>
                    <a:pt x="12495221" y="409097"/>
                  </a:lnTo>
                  <a:lnTo>
                    <a:pt x="12453014" y="406397"/>
                  </a:lnTo>
                  <a:lnTo>
                    <a:pt x="12412136" y="391056"/>
                  </a:lnTo>
                  <a:lnTo>
                    <a:pt x="12370990" y="388424"/>
                  </a:lnTo>
                  <a:lnTo>
                    <a:pt x="12331223" y="373154"/>
                  </a:lnTo>
                  <a:lnTo>
                    <a:pt x="12291238" y="370596"/>
                  </a:lnTo>
                  <a:lnTo>
                    <a:pt x="12252682" y="355403"/>
                  </a:lnTo>
                  <a:lnTo>
                    <a:pt x="12213957" y="352926"/>
                  </a:lnTo>
                  <a:lnTo>
                    <a:pt x="12176711" y="337817"/>
                  </a:lnTo>
                  <a:close/>
                </a:path>
                <a:path w="18289270" h="10299700">
                  <a:moveTo>
                    <a:pt x="12608211" y="735324"/>
                  </a:moveTo>
                  <a:lnTo>
                    <a:pt x="12746201" y="781480"/>
                  </a:lnTo>
                  <a:lnTo>
                    <a:pt x="12792037" y="809864"/>
                  </a:lnTo>
                  <a:lnTo>
                    <a:pt x="12838465" y="825560"/>
                  </a:lnTo>
                  <a:lnTo>
                    <a:pt x="12883853" y="853916"/>
                  </a:lnTo>
                  <a:lnTo>
                    <a:pt x="12929814" y="869582"/>
                  </a:lnTo>
                  <a:lnTo>
                    <a:pt x="13019353" y="926214"/>
                  </a:lnTo>
                  <a:lnTo>
                    <a:pt x="13064533" y="941830"/>
                  </a:lnTo>
                  <a:lnTo>
                    <a:pt x="13152418" y="998356"/>
                  </a:lnTo>
                  <a:lnTo>
                    <a:pt x="13246749" y="1055295"/>
                  </a:lnTo>
                  <a:lnTo>
                    <a:pt x="13292920" y="1083700"/>
                  </a:lnTo>
                  <a:lnTo>
                    <a:pt x="13338415" y="1112063"/>
                  </a:lnTo>
                  <a:lnTo>
                    <a:pt x="13427347" y="1168656"/>
                  </a:lnTo>
                  <a:lnTo>
                    <a:pt x="13469953" y="1209559"/>
                  </a:lnTo>
                  <a:lnTo>
                    <a:pt x="13554649" y="1265881"/>
                  </a:lnTo>
                  <a:lnTo>
                    <a:pt x="13595097" y="1306647"/>
                  </a:lnTo>
                  <a:lnTo>
                    <a:pt x="13635620" y="1334691"/>
                  </a:lnTo>
                  <a:lnTo>
                    <a:pt x="13674586" y="1375362"/>
                  </a:lnTo>
                  <a:lnTo>
                    <a:pt x="13713608" y="1403310"/>
                  </a:lnTo>
                  <a:lnTo>
                    <a:pt x="13751056" y="1443883"/>
                  </a:lnTo>
                  <a:lnTo>
                    <a:pt x="13788542" y="1471733"/>
                  </a:lnTo>
                  <a:lnTo>
                    <a:pt x="13824436" y="1512207"/>
                  </a:lnTo>
                  <a:lnTo>
                    <a:pt x="13859540" y="1552631"/>
                  </a:lnTo>
                  <a:lnTo>
                    <a:pt x="13894655" y="1580329"/>
                  </a:lnTo>
                  <a:lnTo>
                    <a:pt x="13928151" y="1620650"/>
                  </a:lnTo>
                  <a:lnTo>
                    <a:pt x="13960831" y="1660919"/>
                  </a:lnTo>
                  <a:lnTo>
                    <a:pt x="13992685" y="1701134"/>
                  </a:lnTo>
                  <a:lnTo>
                    <a:pt x="14024516" y="1728622"/>
                  </a:lnTo>
                  <a:lnTo>
                    <a:pt x="14054692" y="1768731"/>
                  </a:lnTo>
                  <a:lnTo>
                    <a:pt x="14084016" y="1808785"/>
                  </a:lnTo>
                  <a:lnTo>
                    <a:pt x="14112478" y="1848783"/>
                  </a:lnTo>
                  <a:lnTo>
                    <a:pt x="14140071" y="1888726"/>
                  </a:lnTo>
                  <a:lnTo>
                    <a:pt x="14166785" y="1928613"/>
                  </a:lnTo>
                  <a:lnTo>
                    <a:pt x="14192611" y="1968443"/>
                  </a:lnTo>
                  <a:lnTo>
                    <a:pt x="14217540" y="2008216"/>
                  </a:lnTo>
                  <a:lnTo>
                    <a:pt x="14241564" y="2047931"/>
                  </a:lnTo>
                  <a:lnTo>
                    <a:pt x="14264674" y="2087587"/>
                  </a:lnTo>
                  <a:lnTo>
                    <a:pt x="14292183" y="2140251"/>
                  </a:lnTo>
                  <a:lnTo>
                    <a:pt x="14317667" y="2192785"/>
                  </a:lnTo>
                  <a:lnTo>
                    <a:pt x="14341185" y="2245193"/>
                  </a:lnTo>
                  <a:lnTo>
                    <a:pt x="14362793" y="2297479"/>
                  </a:lnTo>
                  <a:lnTo>
                    <a:pt x="14382549" y="2349647"/>
                  </a:lnTo>
                  <a:lnTo>
                    <a:pt x="14400510" y="2401700"/>
                  </a:lnTo>
                  <a:lnTo>
                    <a:pt x="14417544" y="2440967"/>
                  </a:lnTo>
                  <a:lnTo>
                    <a:pt x="14432086" y="2492802"/>
                  </a:lnTo>
                  <a:lnTo>
                    <a:pt x="14445006" y="2544532"/>
                  </a:lnTo>
                  <a:lnTo>
                    <a:pt x="14456360" y="2596162"/>
                  </a:lnTo>
                  <a:lnTo>
                    <a:pt x="14466205" y="2647696"/>
                  </a:lnTo>
                  <a:lnTo>
                    <a:pt x="14475410" y="2686463"/>
                  </a:lnTo>
                  <a:lnTo>
                    <a:pt x="14482410" y="2737814"/>
                  </a:lnTo>
                  <a:lnTo>
                    <a:pt x="14488073" y="2789080"/>
                  </a:lnTo>
                  <a:lnTo>
                    <a:pt x="14492487" y="2840549"/>
                  </a:lnTo>
                  <a:lnTo>
                    <a:pt x="14496430" y="2878697"/>
                  </a:lnTo>
                  <a:lnTo>
                    <a:pt x="14498428" y="2929728"/>
                  </a:lnTo>
                  <a:lnTo>
                    <a:pt x="14499963" y="3018592"/>
                  </a:lnTo>
                  <a:lnTo>
                    <a:pt x="14498816" y="3069739"/>
                  </a:lnTo>
                  <a:lnTo>
                    <a:pt x="14496879" y="3116846"/>
                  </a:lnTo>
                  <a:lnTo>
                    <a:pt x="14493398" y="3175861"/>
                  </a:lnTo>
                  <a:lnTo>
                    <a:pt x="14486234" y="3259823"/>
                  </a:lnTo>
                  <a:lnTo>
                    <a:pt x="14480977" y="3310391"/>
                  </a:lnTo>
                  <a:lnTo>
                    <a:pt x="14475071" y="3360917"/>
                  </a:lnTo>
                  <a:lnTo>
                    <a:pt x="14469384" y="3398731"/>
                  </a:lnTo>
                  <a:lnTo>
                    <a:pt x="14462352" y="3449185"/>
                  </a:lnTo>
                  <a:lnTo>
                    <a:pt x="14454843" y="3499608"/>
                  </a:lnTo>
                  <a:lnTo>
                    <a:pt x="14447725" y="3537331"/>
                  </a:lnTo>
                  <a:lnTo>
                    <a:pt x="14439433" y="3587704"/>
                  </a:lnTo>
                  <a:lnTo>
                    <a:pt x="14430837" y="3638058"/>
                  </a:lnTo>
                  <a:lnTo>
                    <a:pt x="14421992" y="3688396"/>
                  </a:lnTo>
                  <a:lnTo>
                    <a:pt x="14413768" y="3726048"/>
                  </a:lnTo>
                  <a:lnTo>
                    <a:pt x="14404600" y="3776365"/>
                  </a:lnTo>
                  <a:lnTo>
                    <a:pt x="14395234" y="3827291"/>
                  </a:lnTo>
                  <a:lnTo>
                    <a:pt x="14380310" y="3902071"/>
                  </a:lnTo>
                  <a:lnTo>
                    <a:pt x="14370854" y="3952370"/>
                  </a:lnTo>
                  <a:lnTo>
                    <a:pt x="14361444" y="4002672"/>
                  </a:lnTo>
                  <a:lnTo>
                    <a:pt x="14352159" y="4052982"/>
                  </a:lnTo>
                  <a:lnTo>
                    <a:pt x="14342999" y="4103747"/>
                  </a:lnTo>
                  <a:lnTo>
                    <a:pt x="14334275" y="4153645"/>
                  </a:lnTo>
                  <a:lnTo>
                    <a:pt x="14325833" y="4204009"/>
                  </a:lnTo>
                  <a:lnTo>
                    <a:pt x="14317830" y="4254401"/>
                  </a:lnTo>
                  <a:lnTo>
                    <a:pt x="14310344" y="4304826"/>
                  </a:lnTo>
                  <a:lnTo>
                    <a:pt x="14303453" y="4355289"/>
                  </a:lnTo>
                  <a:lnTo>
                    <a:pt x="14297236" y="4405795"/>
                  </a:lnTo>
                  <a:lnTo>
                    <a:pt x="14291771" y="4456349"/>
                  </a:lnTo>
                  <a:lnTo>
                    <a:pt x="14287138" y="4506957"/>
                  </a:lnTo>
                  <a:lnTo>
                    <a:pt x="14284417" y="4544960"/>
                  </a:lnTo>
                  <a:lnTo>
                    <a:pt x="14281060" y="4595649"/>
                  </a:lnTo>
                  <a:lnTo>
                    <a:pt x="14278745" y="4633679"/>
                  </a:lnTo>
                  <a:lnTo>
                    <a:pt x="14276071" y="4697138"/>
                  </a:lnTo>
                  <a:lnTo>
                    <a:pt x="14273759" y="4773346"/>
                  </a:lnTo>
                  <a:lnTo>
                    <a:pt x="14274230" y="4824280"/>
                  </a:lnTo>
                  <a:lnTo>
                    <a:pt x="14275038" y="4887961"/>
                  </a:lnTo>
                  <a:lnTo>
                    <a:pt x="14276984" y="4951716"/>
                  </a:lnTo>
                  <a:lnTo>
                    <a:pt x="14280865" y="5002868"/>
                  </a:lnTo>
                  <a:lnTo>
                    <a:pt x="14285860" y="5054091"/>
                  </a:lnTo>
                  <a:lnTo>
                    <a:pt x="14291957" y="5105385"/>
                  </a:lnTo>
                  <a:lnTo>
                    <a:pt x="14299144" y="5156749"/>
                  </a:lnTo>
                  <a:lnTo>
                    <a:pt x="14307408" y="5208181"/>
                  </a:lnTo>
                  <a:lnTo>
                    <a:pt x="14316739" y="5259682"/>
                  </a:lnTo>
                  <a:lnTo>
                    <a:pt x="14327936" y="5298576"/>
                  </a:lnTo>
                  <a:lnTo>
                    <a:pt x="14340175" y="5337537"/>
                  </a:lnTo>
                  <a:lnTo>
                    <a:pt x="14352633" y="5389238"/>
                  </a:lnTo>
                  <a:lnTo>
                    <a:pt x="14366922" y="5428330"/>
                  </a:lnTo>
                  <a:lnTo>
                    <a:pt x="14382218" y="5467486"/>
                  </a:lnTo>
                  <a:lnTo>
                    <a:pt x="14398510" y="5506706"/>
                  </a:lnTo>
                  <a:lnTo>
                    <a:pt x="14415785" y="5545989"/>
                  </a:lnTo>
                  <a:lnTo>
                    <a:pt x="14434032" y="5585335"/>
                  </a:lnTo>
                  <a:lnTo>
                    <a:pt x="14454050" y="5612067"/>
                  </a:lnTo>
                  <a:lnTo>
                    <a:pt x="14474205" y="5651534"/>
                  </a:lnTo>
                  <a:lnTo>
                    <a:pt x="14495297" y="5691061"/>
                  </a:lnTo>
                  <a:lnTo>
                    <a:pt x="14518124" y="5717974"/>
                  </a:lnTo>
                  <a:lnTo>
                    <a:pt x="14541053" y="5757618"/>
                  </a:lnTo>
                  <a:lnTo>
                    <a:pt x="14564883" y="5797321"/>
                  </a:lnTo>
                  <a:lnTo>
                    <a:pt x="14590413" y="5824406"/>
                  </a:lnTo>
                  <a:lnTo>
                    <a:pt x="14616010" y="5864221"/>
                  </a:lnTo>
                  <a:lnTo>
                    <a:pt x="14643284" y="5891418"/>
                  </a:lnTo>
                  <a:lnTo>
                    <a:pt x="14670600" y="5931343"/>
                  </a:lnTo>
                  <a:lnTo>
                    <a:pt x="14699569" y="5958649"/>
                  </a:lnTo>
                  <a:lnTo>
                    <a:pt x="14728558" y="5998681"/>
                  </a:lnTo>
                  <a:lnTo>
                    <a:pt x="14759175" y="6026092"/>
                  </a:lnTo>
                  <a:lnTo>
                    <a:pt x="14789789" y="6066228"/>
                  </a:lnTo>
                  <a:lnTo>
                    <a:pt x="14821197" y="6106415"/>
                  </a:lnTo>
                  <a:lnTo>
                    <a:pt x="14854199" y="6133978"/>
                  </a:lnTo>
                  <a:lnTo>
                    <a:pt x="14905705" y="6200903"/>
                  </a:lnTo>
                  <a:lnTo>
                    <a:pt x="14934868" y="6228221"/>
                  </a:lnTo>
                  <a:lnTo>
                    <a:pt x="14963825" y="6268251"/>
                  </a:lnTo>
                  <a:lnTo>
                    <a:pt x="14994178" y="6295645"/>
                  </a:lnTo>
                  <a:lnTo>
                    <a:pt x="15024285" y="6335748"/>
                  </a:lnTo>
                  <a:lnTo>
                    <a:pt x="15055748" y="6363213"/>
                  </a:lnTo>
                  <a:lnTo>
                    <a:pt x="15086925" y="6403385"/>
                  </a:lnTo>
                  <a:lnTo>
                    <a:pt x="15118606" y="6443590"/>
                  </a:lnTo>
                  <a:lnTo>
                    <a:pt x="15150773" y="6483826"/>
                  </a:lnTo>
                  <a:lnTo>
                    <a:pt x="15183404" y="6524091"/>
                  </a:lnTo>
                  <a:lnTo>
                    <a:pt x="15216480" y="6564385"/>
                  </a:lnTo>
                  <a:lnTo>
                    <a:pt x="15249981" y="6604706"/>
                  </a:lnTo>
                  <a:lnTo>
                    <a:pt x="15283076" y="6657727"/>
                  </a:lnTo>
                  <a:lnTo>
                    <a:pt x="15317402" y="6698145"/>
                  </a:lnTo>
                  <a:lnTo>
                    <a:pt x="15347879" y="6738268"/>
                  </a:lnTo>
                  <a:lnTo>
                    <a:pt x="15377417" y="6778296"/>
                  </a:lnTo>
                  <a:lnTo>
                    <a:pt x="15406089" y="6818308"/>
                  </a:lnTo>
                  <a:lnTo>
                    <a:pt x="15433073" y="6870938"/>
                  </a:lnTo>
                  <a:lnTo>
                    <a:pt x="15460010" y="6910839"/>
                  </a:lnTo>
                  <a:lnTo>
                    <a:pt x="15486108" y="6950687"/>
                  </a:lnTo>
                  <a:lnTo>
                    <a:pt x="15511385" y="6990482"/>
                  </a:lnTo>
                  <a:lnTo>
                    <a:pt x="15535049" y="7042899"/>
                  </a:lnTo>
                  <a:lnTo>
                    <a:pt x="15558741" y="7082593"/>
                  </a:lnTo>
                  <a:lnTo>
                    <a:pt x="15581669" y="7122238"/>
                  </a:lnTo>
                  <a:lnTo>
                    <a:pt x="15603040" y="7174509"/>
                  </a:lnTo>
                  <a:lnTo>
                    <a:pt x="15624494" y="7214059"/>
                  </a:lnTo>
                  <a:lnTo>
                    <a:pt x="15645241" y="7253564"/>
                  </a:lnTo>
                  <a:lnTo>
                    <a:pt x="15664487" y="7305699"/>
                  </a:lnTo>
                  <a:lnTo>
                    <a:pt x="15683873" y="7345117"/>
                  </a:lnTo>
                  <a:lnTo>
                    <a:pt x="15701796" y="7397168"/>
                  </a:lnTo>
                  <a:lnTo>
                    <a:pt x="15719897" y="7436503"/>
                  </a:lnTo>
                  <a:lnTo>
                    <a:pt x="15736572" y="7488474"/>
                  </a:lnTo>
                  <a:lnTo>
                    <a:pt x="15753462" y="7527732"/>
                  </a:lnTo>
                  <a:lnTo>
                    <a:pt x="15768964" y="7579628"/>
                  </a:lnTo>
                  <a:lnTo>
                    <a:pt x="15783908" y="7631488"/>
                  </a:lnTo>
                  <a:lnTo>
                    <a:pt x="15799123" y="7670639"/>
                  </a:lnTo>
                  <a:lnTo>
                    <a:pt x="15813006" y="7722431"/>
                  </a:lnTo>
                  <a:lnTo>
                    <a:pt x="15827198" y="7761517"/>
                  </a:lnTo>
                  <a:lnTo>
                    <a:pt x="15840095" y="7813246"/>
                  </a:lnTo>
                  <a:lnTo>
                    <a:pt x="15852528" y="7864945"/>
                  </a:lnTo>
                  <a:lnTo>
                    <a:pt x="15865325" y="7903941"/>
                  </a:lnTo>
                  <a:lnTo>
                    <a:pt x="15876884" y="7955585"/>
                  </a:lnTo>
                  <a:lnTo>
                    <a:pt x="15888035" y="8007202"/>
                  </a:lnTo>
                  <a:lnTo>
                    <a:pt x="15898796" y="8058794"/>
                  </a:lnTo>
                  <a:lnTo>
                    <a:pt x="15909997" y="8097689"/>
                  </a:lnTo>
                  <a:lnTo>
                    <a:pt x="15920034" y="8149235"/>
                  </a:lnTo>
                  <a:lnTo>
                    <a:pt x="15929738" y="8200759"/>
                  </a:lnTo>
                  <a:lnTo>
                    <a:pt x="15939127" y="8252264"/>
                  </a:lnTo>
                  <a:lnTo>
                    <a:pt x="15948220" y="8303749"/>
                  </a:lnTo>
                  <a:lnTo>
                    <a:pt x="15957035" y="8355217"/>
                  </a:lnTo>
                  <a:lnTo>
                    <a:pt x="15966402" y="8393994"/>
                  </a:lnTo>
                  <a:lnTo>
                    <a:pt x="15974719" y="8445430"/>
                  </a:lnTo>
                  <a:lnTo>
                    <a:pt x="15982814" y="8496852"/>
                  </a:lnTo>
                  <a:lnTo>
                    <a:pt x="15990707" y="8548260"/>
                  </a:lnTo>
                  <a:lnTo>
                    <a:pt x="15998418" y="8599675"/>
                  </a:lnTo>
                  <a:lnTo>
                    <a:pt x="16005960" y="8651044"/>
                  </a:lnTo>
                  <a:lnTo>
                    <a:pt x="16013357" y="8702421"/>
                  </a:lnTo>
                  <a:lnTo>
                    <a:pt x="16020627" y="8753790"/>
                  </a:lnTo>
                  <a:lnTo>
                    <a:pt x="16027788" y="8805152"/>
                  </a:lnTo>
                  <a:lnTo>
                    <a:pt x="16034859" y="8856508"/>
                  </a:lnTo>
                  <a:lnTo>
                    <a:pt x="16042219" y="8910520"/>
                  </a:lnTo>
                  <a:lnTo>
                    <a:pt x="16048806" y="8959208"/>
                  </a:lnTo>
                  <a:lnTo>
                    <a:pt x="16069518" y="9113245"/>
                  </a:lnTo>
                  <a:lnTo>
                    <a:pt x="16073666" y="9138962"/>
                  </a:lnTo>
                  <a:lnTo>
                    <a:pt x="16081476" y="9190365"/>
                  </a:lnTo>
                  <a:lnTo>
                    <a:pt x="16095995" y="9305828"/>
                  </a:lnTo>
                  <a:lnTo>
                    <a:pt x="16099755" y="9331520"/>
                  </a:lnTo>
                  <a:lnTo>
                    <a:pt x="16102704" y="9369887"/>
                  </a:lnTo>
                  <a:lnTo>
                    <a:pt x="16114077" y="9459696"/>
                  </a:lnTo>
                  <a:lnTo>
                    <a:pt x="16119067" y="9498193"/>
                  </a:lnTo>
                  <a:lnTo>
                    <a:pt x="16124147" y="9536696"/>
                  </a:lnTo>
                  <a:lnTo>
                    <a:pt x="16136324" y="9613831"/>
                  </a:lnTo>
                  <a:lnTo>
                    <a:pt x="16142556" y="9665133"/>
                  </a:lnTo>
                  <a:lnTo>
                    <a:pt x="16148726" y="9716432"/>
                  </a:lnTo>
                  <a:lnTo>
                    <a:pt x="16154763" y="9767722"/>
                  </a:lnTo>
                  <a:lnTo>
                    <a:pt x="16161407" y="9806325"/>
                  </a:lnTo>
                  <a:lnTo>
                    <a:pt x="16166963" y="9857584"/>
                  </a:lnTo>
                  <a:lnTo>
                    <a:pt x="16172172" y="9908821"/>
                  </a:lnTo>
                  <a:lnTo>
                    <a:pt x="16176962" y="9960031"/>
                  </a:lnTo>
                  <a:lnTo>
                    <a:pt x="16185000" y="10036901"/>
                  </a:lnTo>
                  <a:lnTo>
                    <a:pt x="16191899" y="10113699"/>
                  </a:lnTo>
                  <a:lnTo>
                    <a:pt x="16197185" y="10164941"/>
                  </a:lnTo>
                  <a:lnTo>
                    <a:pt x="16186287" y="10164243"/>
                  </a:lnTo>
                  <a:lnTo>
                    <a:pt x="16182394" y="10113090"/>
                  </a:lnTo>
                  <a:lnTo>
                    <a:pt x="16175434" y="10036289"/>
                  </a:lnTo>
                  <a:lnTo>
                    <a:pt x="16167173" y="9957929"/>
                  </a:lnTo>
                  <a:lnTo>
                    <a:pt x="16162396" y="9908196"/>
                  </a:lnTo>
                  <a:lnTo>
                    <a:pt x="16157061" y="9856951"/>
                  </a:lnTo>
                  <a:lnTo>
                    <a:pt x="16151377" y="9805683"/>
                  </a:lnTo>
                  <a:lnTo>
                    <a:pt x="16144597" y="9767072"/>
                  </a:lnTo>
                  <a:lnTo>
                    <a:pt x="16138410" y="9715772"/>
                  </a:lnTo>
                  <a:lnTo>
                    <a:pt x="16131910" y="9663186"/>
                  </a:lnTo>
                  <a:lnTo>
                    <a:pt x="16125642" y="9613147"/>
                  </a:lnTo>
                  <a:lnTo>
                    <a:pt x="16111977" y="9523191"/>
                  </a:lnTo>
                  <a:lnTo>
                    <a:pt x="16105680" y="9471885"/>
                  </a:lnTo>
                  <a:lnTo>
                    <a:pt x="16099559" y="9420589"/>
                  </a:lnTo>
                  <a:lnTo>
                    <a:pt x="16093106" y="9369273"/>
                  </a:lnTo>
                  <a:lnTo>
                    <a:pt x="16086252" y="9305204"/>
                  </a:lnTo>
                  <a:lnTo>
                    <a:pt x="16070921" y="9202416"/>
                  </a:lnTo>
                  <a:lnTo>
                    <a:pt x="16064067" y="9138348"/>
                  </a:lnTo>
                  <a:lnTo>
                    <a:pt x="16036827" y="8932990"/>
                  </a:lnTo>
                  <a:lnTo>
                    <a:pt x="16029962" y="8881647"/>
                  </a:lnTo>
                  <a:lnTo>
                    <a:pt x="16023037" y="8830300"/>
                  </a:lnTo>
                  <a:lnTo>
                    <a:pt x="16016036" y="8778948"/>
                  </a:lnTo>
                  <a:lnTo>
                    <a:pt x="16008128" y="8740264"/>
                  </a:lnTo>
                  <a:lnTo>
                    <a:pt x="16000918" y="8688899"/>
                  </a:lnTo>
                  <a:lnTo>
                    <a:pt x="15993576" y="8637526"/>
                  </a:lnTo>
                  <a:lnTo>
                    <a:pt x="15985930" y="8585102"/>
                  </a:lnTo>
                  <a:lnTo>
                    <a:pt x="15978426" y="8534749"/>
                  </a:lnTo>
                  <a:lnTo>
                    <a:pt x="15970580" y="8483343"/>
                  </a:lnTo>
                  <a:lnTo>
                    <a:pt x="15962530" y="8431924"/>
                  </a:lnTo>
                  <a:lnTo>
                    <a:pt x="15954258" y="8380491"/>
                  </a:lnTo>
                  <a:lnTo>
                    <a:pt x="15944933" y="8341717"/>
                  </a:lnTo>
                  <a:lnTo>
                    <a:pt x="15936161" y="8290252"/>
                  </a:lnTo>
                  <a:lnTo>
                    <a:pt x="15927111" y="8238769"/>
                  </a:lnTo>
                  <a:lnTo>
                    <a:pt x="15917766" y="8187267"/>
                  </a:lnTo>
                  <a:lnTo>
                    <a:pt x="15908108" y="8135746"/>
                  </a:lnTo>
                  <a:lnTo>
                    <a:pt x="15897307" y="8096877"/>
                  </a:lnTo>
                  <a:lnTo>
                    <a:pt x="15886966" y="8045311"/>
                  </a:lnTo>
                  <a:lnTo>
                    <a:pt x="15876257" y="7993723"/>
                  </a:lnTo>
                  <a:lnTo>
                    <a:pt x="15864351" y="7954783"/>
                  </a:lnTo>
                  <a:lnTo>
                    <a:pt x="15852851" y="7903143"/>
                  </a:lnTo>
                  <a:lnTo>
                    <a:pt x="15840929" y="7851477"/>
                  </a:lnTo>
                  <a:lnTo>
                    <a:pt x="15827754" y="7812456"/>
                  </a:lnTo>
                  <a:lnTo>
                    <a:pt x="15814931" y="7760732"/>
                  </a:lnTo>
                  <a:lnTo>
                    <a:pt x="15801631" y="7708977"/>
                  </a:lnTo>
                  <a:lnTo>
                    <a:pt x="15787024" y="7669865"/>
                  </a:lnTo>
                  <a:lnTo>
                    <a:pt x="15772714" y="7618046"/>
                  </a:lnTo>
                  <a:lnTo>
                    <a:pt x="15757061" y="7578866"/>
                  </a:lnTo>
                  <a:lnTo>
                    <a:pt x="15741668" y="7526978"/>
                  </a:lnTo>
                  <a:lnTo>
                    <a:pt x="15724896" y="7487727"/>
                  </a:lnTo>
                  <a:lnTo>
                    <a:pt x="15708349" y="7435765"/>
                  </a:lnTo>
                  <a:lnTo>
                    <a:pt x="15690385" y="7396438"/>
                  </a:lnTo>
                  <a:lnTo>
                    <a:pt x="15672610" y="7344397"/>
                  </a:lnTo>
                  <a:lnTo>
                    <a:pt x="15653382" y="7304989"/>
                  </a:lnTo>
                  <a:lnTo>
                    <a:pt x="15634305" y="7252864"/>
                  </a:lnTo>
                  <a:lnTo>
                    <a:pt x="15613740" y="7213371"/>
                  </a:lnTo>
                  <a:lnTo>
                    <a:pt x="15592479" y="7173833"/>
                  </a:lnTo>
                  <a:lnTo>
                    <a:pt x="15571315" y="7121575"/>
                  </a:lnTo>
                  <a:lnTo>
                    <a:pt x="15548607" y="7081945"/>
                  </a:lnTo>
                  <a:lnTo>
                    <a:pt x="15525149" y="7042266"/>
                  </a:lnTo>
                  <a:lnTo>
                    <a:pt x="15500889" y="7002465"/>
                  </a:lnTo>
                  <a:lnTo>
                    <a:pt x="15476720" y="6950086"/>
                  </a:lnTo>
                  <a:lnTo>
                    <a:pt x="15450901" y="6910257"/>
                  </a:lnTo>
                  <a:lnTo>
                    <a:pt x="15424258" y="6870374"/>
                  </a:lnTo>
                  <a:lnTo>
                    <a:pt x="15396775" y="6830438"/>
                  </a:lnTo>
                  <a:lnTo>
                    <a:pt x="15368431" y="6790447"/>
                  </a:lnTo>
                  <a:lnTo>
                    <a:pt x="15339209" y="6750400"/>
                  </a:lnTo>
                  <a:lnTo>
                    <a:pt x="15309902" y="6697621"/>
                  </a:lnTo>
                  <a:lnTo>
                    <a:pt x="15274120" y="6657154"/>
                  </a:lnTo>
                  <a:lnTo>
                    <a:pt x="15239605" y="6604042"/>
                  </a:lnTo>
                  <a:lnTo>
                    <a:pt x="15204746" y="6563634"/>
                  </a:lnTo>
                  <a:lnTo>
                    <a:pt x="15170363" y="6523257"/>
                  </a:lnTo>
                  <a:lnTo>
                    <a:pt x="15136468" y="6482911"/>
                  </a:lnTo>
                  <a:lnTo>
                    <a:pt x="15102943" y="6442438"/>
                  </a:lnTo>
                  <a:lnTo>
                    <a:pt x="15070184" y="6402315"/>
                  </a:lnTo>
                  <a:lnTo>
                    <a:pt x="15037816" y="6362066"/>
                  </a:lnTo>
                  <a:lnTo>
                    <a:pt x="15005977" y="6321851"/>
                  </a:lnTo>
                  <a:lnTo>
                    <a:pt x="14973869" y="6294345"/>
                  </a:lnTo>
                  <a:lnTo>
                    <a:pt x="14943123" y="6254201"/>
                  </a:lnTo>
                  <a:lnTo>
                    <a:pt x="14912127" y="6226766"/>
                  </a:lnTo>
                  <a:lnTo>
                    <a:pt x="14882515" y="6186693"/>
                  </a:lnTo>
                  <a:lnTo>
                    <a:pt x="14852676" y="6159333"/>
                  </a:lnTo>
                  <a:lnTo>
                    <a:pt x="14819950" y="6119061"/>
                  </a:lnTo>
                  <a:lnTo>
                    <a:pt x="14788022" y="6078841"/>
                  </a:lnTo>
                  <a:lnTo>
                    <a:pt x="14756903" y="6038672"/>
                  </a:lnTo>
                  <a:lnTo>
                    <a:pt x="14725794" y="6011230"/>
                  </a:lnTo>
                  <a:lnTo>
                    <a:pt x="14696329" y="5971167"/>
                  </a:lnTo>
                  <a:lnTo>
                    <a:pt x="14666899" y="5943833"/>
                  </a:lnTo>
                  <a:lnTo>
                    <a:pt x="14639135" y="5903879"/>
                  </a:lnTo>
                  <a:lnTo>
                    <a:pt x="14612240" y="5863980"/>
                  </a:lnTo>
                  <a:lnTo>
                    <a:pt x="14585415" y="5836812"/>
                  </a:lnTo>
                  <a:lnTo>
                    <a:pt x="14560292" y="5797027"/>
                  </a:lnTo>
                  <a:lnTo>
                    <a:pt x="14535263" y="5769974"/>
                  </a:lnTo>
                  <a:lnTo>
                    <a:pt x="14511961" y="5730305"/>
                  </a:lnTo>
                  <a:lnTo>
                    <a:pt x="14488775" y="5703370"/>
                  </a:lnTo>
                  <a:lnTo>
                    <a:pt x="14467340" y="5663821"/>
                  </a:lnTo>
                  <a:lnTo>
                    <a:pt x="14446856" y="5624333"/>
                  </a:lnTo>
                  <a:lnTo>
                    <a:pt x="14427336" y="5584906"/>
                  </a:lnTo>
                  <a:lnTo>
                    <a:pt x="14408790" y="5545542"/>
                  </a:lnTo>
                  <a:lnTo>
                    <a:pt x="14390421" y="5518915"/>
                  </a:lnTo>
                  <a:lnTo>
                    <a:pt x="14373862" y="5479678"/>
                  </a:lnTo>
                  <a:lnTo>
                    <a:pt x="14359123" y="5427831"/>
                  </a:lnTo>
                  <a:lnTo>
                    <a:pt x="14344597" y="5388724"/>
                  </a:lnTo>
                  <a:lnTo>
                    <a:pt x="14331105" y="5349683"/>
                  </a:lnTo>
                  <a:lnTo>
                    <a:pt x="14318659" y="5310709"/>
                  </a:lnTo>
                  <a:lnTo>
                    <a:pt x="14308081" y="5259128"/>
                  </a:lnTo>
                  <a:lnTo>
                    <a:pt x="14298574" y="5207616"/>
                  </a:lnTo>
                  <a:lnTo>
                    <a:pt x="14289338" y="5168847"/>
                  </a:lnTo>
                  <a:lnTo>
                    <a:pt x="14282006" y="5117474"/>
                  </a:lnTo>
                  <a:lnTo>
                    <a:pt x="14275779" y="5066172"/>
                  </a:lnTo>
                  <a:lnTo>
                    <a:pt x="14271443" y="5001786"/>
                  </a:lnTo>
                  <a:lnTo>
                    <a:pt x="14267500" y="4951109"/>
                  </a:lnTo>
                  <a:lnTo>
                    <a:pt x="14265472" y="4887349"/>
                  </a:lnTo>
                  <a:lnTo>
                    <a:pt x="14263786" y="4836338"/>
                  </a:lnTo>
                  <a:lnTo>
                    <a:pt x="14264075" y="4772726"/>
                  </a:lnTo>
                  <a:lnTo>
                    <a:pt x="14265540" y="4709190"/>
                  </a:lnTo>
                  <a:lnTo>
                    <a:pt x="14269005" y="4633056"/>
                  </a:lnTo>
                  <a:lnTo>
                    <a:pt x="14271317" y="4595026"/>
                  </a:lnTo>
                  <a:lnTo>
                    <a:pt x="14274682" y="4544338"/>
                  </a:lnTo>
                  <a:lnTo>
                    <a:pt x="14277418" y="4506335"/>
                  </a:lnTo>
                  <a:lnTo>
                    <a:pt x="14282120" y="4455732"/>
                  </a:lnTo>
                  <a:lnTo>
                    <a:pt x="14287692" y="4405184"/>
                  </a:lnTo>
                  <a:lnTo>
                    <a:pt x="14294049" y="4354687"/>
                  </a:lnTo>
                  <a:lnTo>
                    <a:pt x="14301104" y="4304235"/>
                  </a:lnTo>
                  <a:lnTo>
                    <a:pt x="14309586" y="4241148"/>
                  </a:lnTo>
                  <a:lnTo>
                    <a:pt x="14317787" y="4190768"/>
                  </a:lnTo>
                  <a:lnTo>
                    <a:pt x="14326433" y="4140418"/>
                  </a:lnTo>
                  <a:lnTo>
                    <a:pt x="14335439" y="4090090"/>
                  </a:lnTo>
                  <a:lnTo>
                    <a:pt x="14344722" y="4039780"/>
                  </a:lnTo>
                  <a:lnTo>
                    <a:pt x="14354195" y="3989482"/>
                  </a:lnTo>
                  <a:lnTo>
                    <a:pt x="14373703" y="3887163"/>
                  </a:lnTo>
                  <a:lnTo>
                    <a:pt x="14382910" y="3838608"/>
                  </a:lnTo>
                  <a:lnTo>
                    <a:pt x="14392041" y="3788288"/>
                  </a:lnTo>
                  <a:lnTo>
                    <a:pt x="14400307" y="3750639"/>
                  </a:lnTo>
                  <a:lnTo>
                    <a:pt x="14409275" y="3700309"/>
                  </a:lnTo>
                  <a:lnTo>
                    <a:pt x="14418082" y="3649968"/>
                  </a:lnTo>
                  <a:lnTo>
                    <a:pt x="14425862" y="3612288"/>
                  </a:lnTo>
                  <a:lnTo>
                    <a:pt x="14434182" y="3561916"/>
                  </a:lnTo>
                  <a:lnTo>
                    <a:pt x="14442256" y="3511098"/>
                  </a:lnTo>
                  <a:lnTo>
                    <a:pt x="14448988" y="3473782"/>
                  </a:lnTo>
                  <a:lnTo>
                    <a:pt x="14456175" y="3423338"/>
                  </a:lnTo>
                  <a:lnTo>
                    <a:pt x="14462876" y="3372863"/>
                  </a:lnTo>
                  <a:lnTo>
                    <a:pt x="14468227" y="3335027"/>
                  </a:lnTo>
                  <a:lnTo>
                    <a:pt x="14477860" y="3246966"/>
                  </a:lnTo>
                  <a:lnTo>
                    <a:pt x="14482122" y="3195930"/>
                  </a:lnTo>
                  <a:lnTo>
                    <a:pt x="14485636" y="3144185"/>
                  </a:lnTo>
                  <a:lnTo>
                    <a:pt x="14489216" y="3056399"/>
                  </a:lnTo>
                  <a:lnTo>
                    <a:pt x="14490080" y="3005955"/>
                  </a:lnTo>
                  <a:lnTo>
                    <a:pt x="14488050" y="2916338"/>
                  </a:lnTo>
                  <a:lnTo>
                    <a:pt x="14485844" y="2865294"/>
                  </a:lnTo>
                  <a:lnTo>
                    <a:pt x="14481683" y="2826726"/>
                  </a:lnTo>
                  <a:lnTo>
                    <a:pt x="14477167" y="2775657"/>
                  </a:lnTo>
                  <a:lnTo>
                    <a:pt x="14471399" y="2724384"/>
                  </a:lnTo>
                  <a:lnTo>
                    <a:pt x="14463524" y="2685702"/>
                  </a:lnTo>
                  <a:lnTo>
                    <a:pt x="14455111" y="2634260"/>
                  </a:lnTo>
                  <a:lnTo>
                    <a:pt x="14445294" y="2582728"/>
                  </a:lnTo>
                  <a:lnTo>
                    <a:pt x="14433209" y="2543777"/>
                  </a:lnTo>
                  <a:lnTo>
                    <a:pt x="14420423" y="2492055"/>
                  </a:lnTo>
                  <a:lnTo>
                    <a:pt x="14406071" y="2440234"/>
                  </a:lnTo>
                  <a:lnTo>
                    <a:pt x="14390100" y="2388308"/>
                  </a:lnTo>
                  <a:lnTo>
                    <a:pt x="14376052" y="2358348"/>
                  </a:lnTo>
                  <a:lnTo>
                    <a:pt x="14372888" y="2349029"/>
                  </a:lnTo>
                  <a:lnTo>
                    <a:pt x="14368504" y="2340494"/>
                  </a:lnTo>
                  <a:lnTo>
                    <a:pt x="14352273" y="2296806"/>
                  </a:lnTo>
                  <a:lnTo>
                    <a:pt x="14331120" y="2244549"/>
                  </a:lnTo>
                  <a:lnTo>
                    <a:pt x="14308132" y="2192175"/>
                  </a:lnTo>
                  <a:lnTo>
                    <a:pt x="14283981" y="2154737"/>
                  </a:lnTo>
                  <a:lnTo>
                    <a:pt x="14282849" y="2152380"/>
                  </a:lnTo>
                  <a:lnTo>
                    <a:pt x="14255622" y="2099734"/>
                  </a:lnTo>
                  <a:lnTo>
                    <a:pt x="14232249" y="2060022"/>
                  </a:lnTo>
                  <a:lnTo>
                    <a:pt x="14208824" y="2007658"/>
                  </a:lnTo>
                  <a:lnTo>
                    <a:pt x="14183682" y="1967872"/>
                  </a:lnTo>
                  <a:lnTo>
                    <a:pt x="14157661" y="1928030"/>
                  </a:lnTo>
                  <a:lnTo>
                    <a:pt x="14130771" y="1888131"/>
                  </a:lnTo>
                  <a:lnTo>
                    <a:pt x="14103022" y="1848178"/>
                  </a:lnTo>
                  <a:lnTo>
                    <a:pt x="14074423" y="1808171"/>
                  </a:lnTo>
                  <a:lnTo>
                    <a:pt x="14046410" y="1782809"/>
                  </a:lnTo>
                  <a:lnTo>
                    <a:pt x="14044968" y="1780835"/>
                  </a:lnTo>
                  <a:lnTo>
                    <a:pt x="14014886" y="1740732"/>
                  </a:lnTo>
                  <a:lnTo>
                    <a:pt x="13983997" y="1700578"/>
                  </a:lnTo>
                  <a:lnTo>
                    <a:pt x="13952308" y="1660373"/>
                  </a:lnTo>
                  <a:lnTo>
                    <a:pt x="13948282" y="1657037"/>
                  </a:lnTo>
                  <a:lnTo>
                    <a:pt x="13918219" y="1620015"/>
                  </a:lnTo>
                  <a:lnTo>
                    <a:pt x="13889108" y="1596552"/>
                  </a:lnTo>
                  <a:lnTo>
                    <a:pt x="13885752" y="1592486"/>
                  </a:lnTo>
                  <a:lnTo>
                    <a:pt x="13851711" y="1552130"/>
                  </a:lnTo>
                  <a:lnTo>
                    <a:pt x="13845710" y="1547458"/>
                  </a:lnTo>
                  <a:lnTo>
                    <a:pt x="13814603" y="1511578"/>
                  </a:lnTo>
                  <a:lnTo>
                    <a:pt x="13785177" y="1489241"/>
                  </a:lnTo>
                  <a:lnTo>
                    <a:pt x="13780521" y="1483946"/>
                  </a:lnTo>
                  <a:lnTo>
                    <a:pt x="13744198" y="1443445"/>
                  </a:lnTo>
                  <a:lnTo>
                    <a:pt x="13706319" y="1415569"/>
                  </a:lnTo>
                  <a:lnTo>
                    <a:pt x="13668514" y="1374973"/>
                  </a:lnTo>
                  <a:lnTo>
                    <a:pt x="13629168" y="1347004"/>
                  </a:lnTo>
                  <a:lnTo>
                    <a:pt x="13619143" y="1339994"/>
                  </a:lnTo>
                  <a:lnTo>
                    <a:pt x="13586260" y="1306081"/>
                  </a:lnTo>
                  <a:lnTo>
                    <a:pt x="13556291" y="1285551"/>
                  </a:lnTo>
                  <a:lnTo>
                    <a:pt x="13549131" y="1278254"/>
                  </a:lnTo>
                  <a:lnTo>
                    <a:pt x="13537915" y="1270655"/>
                  </a:lnTo>
                  <a:lnTo>
                    <a:pt x="13504417" y="1237216"/>
                  </a:lnTo>
                  <a:lnTo>
                    <a:pt x="13431564" y="1189065"/>
                  </a:lnTo>
                  <a:lnTo>
                    <a:pt x="13423396" y="1181129"/>
                  </a:lnTo>
                  <a:lnTo>
                    <a:pt x="13335605" y="1124609"/>
                  </a:lnTo>
                  <a:lnTo>
                    <a:pt x="13322178" y="1116138"/>
                  </a:lnTo>
                  <a:lnTo>
                    <a:pt x="13286804" y="1083309"/>
                  </a:lnTo>
                  <a:lnTo>
                    <a:pt x="13241126" y="1054907"/>
                  </a:lnTo>
                  <a:lnTo>
                    <a:pt x="13148056" y="998077"/>
                  </a:lnTo>
                  <a:lnTo>
                    <a:pt x="13114424" y="986176"/>
                  </a:lnTo>
                  <a:lnTo>
                    <a:pt x="13066430" y="954677"/>
                  </a:lnTo>
                  <a:lnTo>
                    <a:pt x="13055152" y="950706"/>
                  </a:lnTo>
                  <a:lnTo>
                    <a:pt x="13016998" y="926063"/>
                  </a:lnTo>
                  <a:lnTo>
                    <a:pt x="12984692" y="914831"/>
                  </a:lnTo>
                  <a:lnTo>
                    <a:pt x="12978580" y="910879"/>
                  </a:lnTo>
                  <a:lnTo>
                    <a:pt x="12965835" y="906445"/>
                  </a:lnTo>
                  <a:lnTo>
                    <a:pt x="12927794" y="882179"/>
                  </a:lnTo>
                  <a:lnTo>
                    <a:pt x="12896183" y="871304"/>
                  </a:lnTo>
                  <a:lnTo>
                    <a:pt x="12889437" y="866999"/>
                  </a:lnTo>
                  <a:lnTo>
                    <a:pt x="12875423" y="862177"/>
                  </a:lnTo>
                  <a:lnTo>
                    <a:pt x="12837439" y="838220"/>
                  </a:lnTo>
                  <a:lnTo>
                    <a:pt x="12806386" y="827641"/>
                  </a:lnTo>
                  <a:lnTo>
                    <a:pt x="12799094" y="823041"/>
                  </a:lnTo>
                  <a:lnTo>
                    <a:pt x="12783994" y="817898"/>
                  </a:lnTo>
                  <a:lnTo>
                    <a:pt x="12746018" y="794194"/>
                  </a:lnTo>
                  <a:lnTo>
                    <a:pt x="12715402" y="783854"/>
                  </a:lnTo>
                  <a:lnTo>
                    <a:pt x="12707642" y="779013"/>
                  </a:lnTo>
                  <a:lnTo>
                    <a:pt x="12644709" y="757793"/>
                  </a:lnTo>
                  <a:lnTo>
                    <a:pt x="12608211" y="735324"/>
                  </a:lnTo>
                  <a:close/>
                </a:path>
                <a:path w="18289270" h="10299700">
                  <a:moveTo>
                    <a:pt x="12522327" y="716837"/>
                  </a:moveTo>
                  <a:lnTo>
                    <a:pt x="12644709" y="757793"/>
                  </a:lnTo>
                  <a:lnTo>
                    <a:pt x="12652807" y="762779"/>
                  </a:lnTo>
                  <a:lnTo>
                    <a:pt x="12715402" y="783854"/>
                  </a:lnTo>
                  <a:lnTo>
                    <a:pt x="12753095" y="807373"/>
                  </a:lnTo>
                  <a:lnTo>
                    <a:pt x="12783994" y="817898"/>
                  </a:lnTo>
                  <a:lnTo>
                    <a:pt x="12791451" y="822552"/>
                  </a:lnTo>
                  <a:lnTo>
                    <a:pt x="12806386" y="827641"/>
                  </a:lnTo>
                  <a:lnTo>
                    <a:pt x="12844004" y="851366"/>
                  </a:lnTo>
                  <a:lnTo>
                    <a:pt x="12875423" y="862177"/>
                  </a:lnTo>
                  <a:lnTo>
                    <a:pt x="12882349" y="866545"/>
                  </a:lnTo>
                  <a:lnTo>
                    <a:pt x="12896183" y="871304"/>
                  </a:lnTo>
                  <a:lnTo>
                    <a:pt x="12933759" y="895286"/>
                  </a:lnTo>
                  <a:lnTo>
                    <a:pt x="12965835" y="906445"/>
                  </a:lnTo>
                  <a:lnTo>
                    <a:pt x="12972140" y="910467"/>
                  </a:lnTo>
                  <a:lnTo>
                    <a:pt x="12984692" y="914831"/>
                  </a:lnTo>
                  <a:lnTo>
                    <a:pt x="13022267" y="939126"/>
                  </a:lnTo>
                  <a:lnTo>
                    <a:pt x="13055152" y="950706"/>
                  </a:lnTo>
                  <a:lnTo>
                    <a:pt x="13104156" y="982543"/>
                  </a:lnTo>
                  <a:lnTo>
                    <a:pt x="13114424" y="986176"/>
                  </a:lnTo>
                  <a:lnTo>
                    <a:pt x="13152085" y="1011061"/>
                  </a:lnTo>
                  <a:lnTo>
                    <a:pt x="13222043" y="1053714"/>
                  </a:lnTo>
                  <a:lnTo>
                    <a:pt x="13267927" y="1082101"/>
                  </a:lnTo>
                  <a:lnTo>
                    <a:pt x="13322178" y="1116138"/>
                  </a:lnTo>
                  <a:lnTo>
                    <a:pt x="13330987" y="1124313"/>
                  </a:lnTo>
                  <a:lnTo>
                    <a:pt x="13431564" y="1189065"/>
                  </a:lnTo>
                  <a:lnTo>
                    <a:pt x="13465460" y="1221998"/>
                  </a:lnTo>
                  <a:lnTo>
                    <a:pt x="13537915" y="1270655"/>
                  </a:lnTo>
                  <a:lnTo>
                    <a:pt x="13545280" y="1278008"/>
                  </a:lnTo>
                  <a:lnTo>
                    <a:pt x="13556291" y="1285551"/>
                  </a:lnTo>
                  <a:lnTo>
                    <a:pt x="13589101" y="1318989"/>
                  </a:lnTo>
                  <a:lnTo>
                    <a:pt x="13619143" y="1339994"/>
                  </a:lnTo>
                  <a:lnTo>
                    <a:pt x="13625726" y="1346784"/>
                  </a:lnTo>
                  <a:lnTo>
                    <a:pt x="13665290" y="1374767"/>
                  </a:lnTo>
                  <a:lnTo>
                    <a:pt x="13703321" y="1415378"/>
                  </a:lnTo>
                  <a:lnTo>
                    <a:pt x="13741431" y="1443268"/>
                  </a:lnTo>
                  <a:lnTo>
                    <a:pt x="13777987" y="1483784"/>
                  </a:lnTo>
                  <a:lnTo>
                    <a:pt x="13785177" y="1489241"/>
                  </a:lnTo>
                  <a:lnTo>
                    <a:pt x="13816091" y="1524400"/>
                  </a:lnTo>
                  <a:lnTo>
                    <a:pt x="13845710" y="1547458"/>
                  </a:lnTo>
                  <a:lnTo>
                    <a:pt x="13849646" y="1551998"/>
                  </a:lnTo>
                  <a:lnTo>
                    <a:pt x="13883917" y="1592368"/>
                  </a:lnTo>
                  <a:lnTo>
                    <a:pt x="13889108" y="1596552"/>
                  </a:lnTo>
                  <a:lnTo>
                    <a:pt x="13919017" y="1632792"/>
                  </a:lnTo>
                  <a:lnTo>
                    <a:pt x="13950918" y="1660284"/>
                  </a:lnTo>
                  <a:lnTo>
                    <a:pt x="13982817" y="1700503"/>
                  </a:lnTo>
                  <a:lnTo>
                    <a:pt x="14013906" y="1740670"/>
                  </a:lnTo>
                  <a:lnTo>
                    <a:pt x="14044174" y="1780784"/>
                  </a:lnTo>
                  <a:lnTo>
                    <a:pt x="14046410" y="1782809"/>
                  </a:lnTo>
                  <a:lnTo>
                    <a:pt x="14074234" y="1820885"/>
                  </a:lnTo>
                  <a:lnTo>
                    <a:pt x="14102678" y="1860882"/>
                  </a:lnTo>
                  <a:lnTo>
                    <a:pt x="14130290" y="1900827"/>
                  </a:lnTo>
                  <a:lnTo>
                    <a:pt x="14157063" y="1940717"/>
                  </a:lnTo>
                  <a:lnTo>
                    <a:pt x="14182990" y="1980554"/>
                  </a:lnTo>
                  <a:lnTo>
                    <a:pt x="14208063" y="2020336"/>
                  </a:lnTo>
                  <a:lnTo>
                    <a:pt x="14232267" y="2060062"/>
                  </a:lnTo>
                  <a:lnTo>
                    <a:pt x="14255614" y="2099733"/>
                  </a:lnTo>
                  <a:lnTo>
                    <a:pt x="14282443" y="2152354"/>
                  </a:lnTo>
                  <a:lnTo>
                    <a:pt x="14283981" y="2154737"/>
                  </a:lnTo>
                  <a:lnTo>
                    <a:pt x="14308055" y="2204896"/>
                  </a:lnTo>
                  <a:lnTo>
                    <a:pt x="14331290" y="2257286"/>
                  </a:lnTo>
                  <a:lnTo>
                    <a:pt x="14352611" y="2309554"/>
                  </a:lnTo>
                  <a:lnTo>
                    <a:pt x="14368504" y="2340494"/>
                  </a:lnTo>
                  <a:lnTo>
                    <a:pt x="14371645" y="2348949"/>
                  </a:lnTo>
                  <a:lnTo>
                    <a:pt x="14376052" y="2358348"/>
                  </a:lnTo>
                  <a:lnTo>
                    <a:pt x="14390556" y="2401063"/>
                  </a:lnTo>
                  <a:lnTo>
                    <a:pt x="14406485" y="2452986"/>
                  </a:lnTo>
                  <a:lnTo>
                    <a:pt x="14420732" y="2504801"/>
                  </a:lnTo>
                  <a:lnTo>
                    <a:pt x="14433356" y="2556513"/>
                  </a:lnTo>
                  <a:lnTo>
                    <a:pt x="14445225" y="2595450"/>
                  </a:lnTo>
                  <a:lnTo>
                    <a:pt x="14454776" y="2646965"/>
                  </a:lnTo>
                  <a:lnTo>
                    <a:pt x="14462877" y="2698387"/>
                  </a:lnTo>
                  <a:lnTo>
                    <a:pt x="14469617" y="2750007"/>
                  </a:lnTo>
                  <a:lnTo>
                    <a:pt x="14474963" y="2800968"/>
                  </a:lnTo>
                  <a:lnTo>
                    <a:pt x="14479863" y="2839373"/>
                  </a:lnTo>
                  <a:lnTo>
                    <a:pt x="14482756" y="2890548"/>
                  </a:lnTo>
                  <a:lnTo>
                    <a:pt x="14484480" y="2941562"/>
                  </a:lnTo>
                  <a:lnTo>
                    <a:pt x="14485235" y="3005645"/>
                  </a:lnTo>
                  <a:lnTo>
                    <a:pt x="14485484" y="3030159"/>
                  </a:lnTo>
                  <a:lnTo>
                    <a:pt x="14485452" y="3032067"/>
                  </a:lnTo>
                  <a:lnTo>
                    <a:pt x="14484081" y="3081522"/>
                  </a:lnTo>
                  <a:lnTo>
                    <a:pt x="14482065" y="3125344"/>
                  </a:lnTo>
                  <a:lnTo>
                    <a:pt x="14478983" y="3174939"/>
                  </a:lnTo>
                  <a:lnTo>
                    <a:pt x="14475448" y="3219511"/>
                  </a:lnTo>
                  <a:lnTo>
                    <a:pt x="14470563" y="3271547"/>
                  </a:lnTo>
                  <a:lnTo>
                    <a:pt x="14465056" y="3322388"/>
                  </a:lnTo>
                  <a:lnTo>
                    <a:pt x="14459802" y="3359940"/>
                  </a:lnTo>
                  <a:lnTo>
                    <a:pt x="14453115" y="3410435"/>
                  </a:lnTo>
                  <a:lnTo>
                    <a:pt x="14445912" y="3460859"/>
                  </a:lnTo>
                  <a:lnTo>
                    <a:pt x="14438241" y="3511272"/>
                  </a:lnTo>
                  <a:lnTo>
                    <a:pt x="14430976" y="3548985"/>
                  </a:lnTo>
                  <a:lnTo>
                    <a:pt x="14422552" y="3599350"/>
                  </a:lnTo>
                  <a:lnTo>
                    <a:pt x="14413838" y="3649697"/>
                  </a:lnTo>
                  <a:lnTo>
                    <a:pt x="14404828" y="3700384"/>
                  </a:lnTo>
                  <a:lnTo>
                    <a:pt x="14395773" y="3750349"/>
                  </a:lnTo>
                  <a:lnTo>
                    <a:pt x="14387348" y="3787988"/>
                  </a:lnTo>
                  <a:lnTo>
                    <a:pt x="14378054" y="3838297"/>
                  </a:lnTo>
                  <a:lnTo>
                    <a:pt x="14368795" y="3889415"/>
                  </a:lnTo>
                  <a:lnTo>
                    <a:pt x="14359766" y="3938935"/>
                  </a:lnTo>
                  <a:lnTo>
                    <a:pt x="14351411" y="3976578"/>
                  </a:lnTo>
                  <a:lnTo>
                    <a:pt x="14342323" y="4026900"/>
                  </a:lnTo>
                  <a:lnTo>
                    <a:pt x="14333381" y="4077232"/>
                  </a:lnTo>
                  <a:lnTo>
                    <a:pt x="14324655" y="4127578"/>
                  </a:lnTo>
                  <a:lnTo>
                    <a:pt x="14316213" y="4177942"/>
                  </a:lnTo>
                  <a:lnTo>
                    <a:pt x="14308125" y="4228328"/>
                  </a:lnTo>
                  <a:lnTo>
                    <a:pt x="14301269" y="4266067"/>
                  </a:lnTo>
                  <a:lnTo>
                    <a:pt x="14294094" y="4316512"/>
                  </a:lnTo>
                  <a:lnTo>
                    <a:pt x="14287480" y="4366993"/>
                  </a:lnTo>
                  <a:lnTo>
                    <a:pt x="14281494" y="4417514"/>
                  </a:lnTo>
                  <a:lnTo>
                    <a:pt x="14276207" y="4468079"/>
                  </a:lnTo>
                  <a:lnTo>
                    <a:pt x="14271687" y="4518694"/>
                  </a:lnTo>
                  <a:lnTo>
                    <a:pt x="14266039" y="4601455"/>
                  </a:lnTo>
                  <a:lnTo>
                    <a:pt x="14263349" y="4645420"/>
                  </a:lnTo>
                  <a:lnTo>
                    <a:pt x="14260728" y="4708882"/>
                  </a:lnTo>
                  <a:lnTo>
                    <a:pt x="14259314" y="4772422"/>
                  </a:lnTo>
                  <a:lnTo>
                    <a:pt x="14259096" y="4836038"/>
                  </a:lnTo>
                  <a:lnTo>
                    <a:pt x="14260060" y="4899729"/>
                  </a:lnTo>
                  <a:lnTo>
                    <a:pt x="14263004" y="4950821"/>
                  </a:lnTo>
                  <a:lnTo>
                    <a:pt x="14266293" y="5014662"/>
                  </a:lnTo>
                  <a:lnTo>
                    <a:pt x="14271536" y="5065901"/>
                  </a:lnTo>
                  <a:lnTo>
                    <a:pt x="14277908" y="5117212"/>
                  </a:lnTo>
                  <a:lnTo>
                    <a:pt x="14285397" y="5168595"/>
                  </a:lnTo>
                  <a:lnTo>
                    <a:pt x="14293989" y="5220049"/>
                  </a:lnTo>
                  <a:lnTo>
                    <a:pt x="14303672" y="5271572"/>
                  </a:lnTo>
                  <a:lnTo>
                    <a:pt x="14315243" y="5310490"/>
                  </a:lnTo>
                  <a:lnTo>
                    <a:pt x="14327068" y="5362150"/>
                  </a:lnTo>
                  <a:lnTo>
                    <a:pt x="14340754" y="5401204"/>
                  </a:lnTo>
                  <a:lnTo>
                    <a:pt x="14355479" y="5440324"/>
                  </a:lnTo>
                  <a:lnTo>
                    <a:pt x="14371228" y="5479509"/>
                  </a:lnTo>
                  <a:lnTo>
                    <a:pt x="14387990" y="5518759"/>
                  </a:lnTo>
                  <a:lnTo>
                    <a:pt x="14405750" y="5558073"/>
                  </a:lnTo>
                  <a:lnTo>
                    <a:pt x="14424496" y="5597450"/>
                  </a:lnTo>
                  <a:lnTo>
                    <a:pt x="14444215" y="5636890"/>
                  </a:lnTo>
                  <a:lnTo>
                    <a:pt x="14465703" y="5663716"/>
                  </a:lnTo>
                  <a:lnTo>
                    <a:pt x="14487328" y="5703278"/>
                  </a:lnTo>
                  <a:lnTo>
                    <a:pt x="14509886" y="5742899"/>
                  </a:lnTo>
                  <a:lnTo>
                    <a:pt x="14534175" y="5769904"/>
                  </a:lnTo>
                  <a:lnTo>
                    <a:pt x="14558560" y="5809642"/>
                  </a:lnTo>
                  <a:lnTo>
                    <a:pt x="14583839" y="5849437"/>
                  </a:lnTo>
                  <a:lnTo>
                    <a:pt x="14610810" y="5876615"/>
                  </a:lnTo>
                  <a:lnTo>
                    <a:pt x="14637838" y="5916522"/>
                  </a:lnTo>
                  <a:lnTo>
                    <a:pt x="14666532" y="5943809"/>
                  </a:lnTo>
                  <a:lnTo>
                    <a:pt x="14695257" y="5983825"/>
                  </a:lnTo>
                  <a:lnTo>
                    <a:pt x="14725621" y="6011219"/>
                  </a:lnTo>
                  <a:lnTo>
                    <a:pt x="14755989" y="6051340"/>
                  </a:lnTo>
                  <a:lnTo>
                    <a:pt x="14787160" y="6091512"/>
                  </a:lnTo>
                  <a:lnTo>
                    <a:pt x="14819121" y="6131734"/>
                  </a:lnTo>
                  <a:lnTo>
                    <a:pt x="14852668" y="6159332"/>
                  </a:lnTo>
                  <a:lnTo>
                    <a:pt x="14881697" y="6199367"/>
                  </a:lnTo>
                  <a:lnTo>
                    <a:pt x="14912120" y="6226765"/>
                  </a:lnTo>
                  <a:lnTo>
                    <a:pt x="14942305" y="6266874"/>
                  </a:lnTo>
                  <a:lnTo>
                    <a:pt x="14973862" y="6294345"/>
                  </a:lnTo>
                  <a:lnTo>
                    <a:pt x="15005159" y="6334525"/>
                  </a:lnTo>
                  <a:lnTo>
                    <a:pt x="15036998" y="6374740"/>
                  </a:lnTo>
                  <a:lnTo>
                    <a:pt x="15069366" y="6414988"/>
                  </a:lnTo>
                  <a:lnTo>
                    <a:pt x="15102254" y="6455270"/>
                  </a:lnTo>
                  <a:lnTo>
                    <a:pt x="15135650" y="6495584"/>
                  </a:lnTo>
                  <a:lnTo>
                    <a:pt x="15169545" y="6535931"/>
                  </a:lnTo>
                  <a:lnTo>
                    <a:pt x="15203928" y="6576308"/>
                  </a:lnTo>
                  <a:lnTo>
                    <a:pt x="15238787" y="6616716"/>
                  </a:lnTo>
                  <a:lnTo>
                    <a:pt x="15273302" y="6669828"/>
                  </a:lnTo>
                  <a:lnTo>
                    <a:pt x="15309084" y="6710295"/>
                  </a:lnTo>
                  <a:lnTo>
                    <a:pt x="15339010" y="6750489"/>
                  </a:lnTo>
                  <a:lnTo>
                    <a:pt x="15367906" y="6790414"/>
                  </a:lnTo>
                  <a:lnTo>
                    <a:pt x="15395211" y="6843064"/>
                  </a:lnTo>
                  <a:lnTo>
                    <a:pt x="15422487" y="6882987"/>
                  </a:lnTo>
                  <a:lnTo>
                    <a:pt x="15448940" y="6922857"/>
                  </a:lnTo>
                  <a:lnTo>
                    <a:pt x="15474588" y="6962676"/>
                  </a:lnTo>
                  <a:lnTo>
                    <a:pt x="15499449" y="7002444"/>
                  </a:lnTo>
                  <a:lnTo>
                    <a:pt x="15522729" y="7054837"/>
                  </a:lnTo>
                  <a:lnTo>
                    <a:pt x="15546068" y="7094508"/>
                  </a:lnTo>
                  <a:lnTo>
                    <a:pt x="15568672" y="7134132"/>
                  </a:lnTo>
                  <a:lnTo>
                    <a:pt x="15590559" y="7173710"/>
                  </a:lnTo>
                  <a:lnTo>
                    <a:pt x="15610936" y="7225918"/>
                  </a:lnTo>
                  <a:lnTo>
                    <a:pt x="15631442" y="7265407"/>
                  </a:lnTo>
                  <a:lnTo>
                    <a:pt x="15650473" y="7317528"/>
                  </a:lnTo>
                  <a:lnTo>
                    <a:pt x="15669667" y="7356934"/>
                  </a:lnTo>
                  <a:lnTo>
                    <a:pt x="15688233" y="7396300"/>
                  </a:lnTo>
                  <a:lnTo>
                    <a:pt x="15705376" y="7448300"/>
                  </a:lnTo>
                  <a:lnTo>
                    <a:pt x="15722737" y="7487589"/>
                  </a:lnTo>
                  <a:lnTo>
                    <a:pt x="15738710" y="7539515"/>
                  </a:lnTo>
                  <a:lnTo>
                    <a:pt x="15754935" y="7578730"/>
                  </a:lnTo>
                  <a:lnTo>
                    <a:pt x="15769808" y="7630586"/>
                  </a:lnTo>
                  <a:lnTo>
                    <a:pt x="15784157" y="7682408"/>
                  </a:lnTo>
                  <a:lnTo>
                    <a:pt x="15798812" y="7721523"/>
                  </a:lnTo>
                  <a:lnTo>
                    <a:pt x="15812167" y="7773281"/>
                  </a:lnTo>
                  <a:lnTo>
                    <a:pt x="15825862" y="7812335"/>
                  </a:lnTo>
                  <a:lnTo>
                    <a:pt x="15838293" y="7864034"/>
                  </a:lnTo>
                  <a:lnTo>
                    <a:pt x="15850288" y="7915705"/>
                  </a:lnTo>
                  <a:lnTo>
                    <a:pt x="15862676" y="7954676"/>
                  </a:lnTo>
                  <a:lnTo>
                    <a:pt x="15873852" y="8006295"/>
                  </a:lnTo>
                  <a:lnTo>
                    <a:pt x="15884646" y="8057889"/>
                  </a:lnTo>
                  <a:lnTo>
                    <a:pt x="15895074" y="8109460"/>
                  </a:lnTo>
                  <a:lnTo>
                    <a:pt x="15905966" y="8148335"/>
                  </a:lnTo>
                  <a:lnTo>
                    <a:pt x="15915716" y="8199862"/>
                  </a:lnTo>
                  <a:lnTo>
                    <a:pt x="15925154" y="8251370"/>
                  </a:lnTo>
                  <a:lnTo>
                    <a:pt x="15934297" y="8302859"/>
                  </a:lnTo>
                  <a:lnTo>
                    <a:pt x="15943973" y="8341655"/>
                  </a:lnTo>
                  <a:lnTo>
                    <a:pt x="15952579" y="8393110"/>
                  </a:lnTo>
                  <a:lnTo>
                    <a:pt x="15960942" y="8444549"/>
                  </a:lnTo>
                  <a:lnTo>
                    <a:pt x="15969080" y="8495973"/>
                  </a:lnTo>
                  <a:lnTo>
                    <a:pt x="15977012" y="8547384"/>
                  </a:lnTo>
                  <a:lnTo>
                    <a:pt x="15984758" y="8598801"/>
                  </a:lnTo>
                  <a:lnTo>
                    <a:pt x="15993135" y="8637498"/>
                  </a:lnTo>
                  <a:lnTo>
                    <a:pt x="16000551" y="8688876"/>
                  </a:lnTo>
                  <a:lnTo>
                    <a:pt x="16007830" y="8740245"/>
                  </a:lnTo>
                  <a:lnTo>
                    <a:pt x="16014990" y="8791607"/>
                  </a:lnTo>
                  <a:lnTo>
                    <a:pt x="16022048" y="8842963"/>
                  </a:lnTo>
                  <a:lnTo>
                    <a:pt x="16029022" y="8894313"/>
                  </a:lnTo>
                  <a:lnTo>
                    <a:pt x="16037217" y="8955291"/>
                  </a:lnTo>
                  <a:lnTo>
                    <a:pt x="16042789" y="8997001"/>
                  </a:lnTo>
                  <a:lnTo>
                    <a:pt x="16063249" y="9151021"/>
                  </a:lnTo>
                  <a:lnTo>
                    <a:pt x="16070914" y="9202416"/>
                  </a:lnTo>
                  <a:lnTo>
                    <a:pt x="16085434" y="9317878"/>
                  </a:lnTo>
                  <a:lnTo>
                    <a:pt x="16092288" y="9381946"/>
                  </a:lnTo>
                  <a:lnTo>
                    <a:pt x="16098741" y="9433263"/>
                  </a:lnTo>
                  <a:lnTo>
                    <a:pt x="16104862" y="9484558"/>
                  </a:lnTo>
                  <a:lnTo>
                    <a:pt x="16111970" y="9523191"/>
                  </a:lnTo>
                  <a:lnTo>
                    <a:pt x="16131252" y="9677136"/>
                  </a:lnTo>
                  <a:lnTo>
                    <a:pt x="16137592" y="9728446"/>
                  </a:lnTo>
                  <a:lnTo>
                    <a:pt x="16143779" y="9779745"/>
                  </a:lnTo>
                  <a:lnTo>
                    <a:pt x="16150559" y="9818357"/>
                  </a:lnTo>
                  <a:lnTo>
                    <a:pt x="16156243" y="9869624"/>
                  </a:lnTo>
                  <a:lnTo>
                    <a:pt x="16161578" y="9920869"/>
                  </a:lnTo>
                  <a:lnTo>
                    <a:pt x="16166497" y="9972088"/>
                  </a:lnTo>
                  <a:lnTo>
                    <a:pt x="16171080" y="10010559"/>
                  </a:lnTo>
                  <a:lnTo>
                    <a:pt x="16174811" y="10061701"/>
                  </a:lnTo>
                  <a:lnTo>
                    <a:pt x="16179271" y="10100165"/>
                  </a:lnTo>
                  <a:lnTo>
                    <a:pt x="16182799" y="10151294"/>
                  </a:lnTo>
                  <a:lnTo>
                    <a:pt x="16184192" y="10164109"/>
                  </a:lnTo>
                  <a:lnTo>
                    <a:pt x="16174413" y="10163484"/>
                  </a:lnTo>
                  <a:lnTo>
                    <a:pt x="16173044" y="10150670"/>
                  </a:lnTo>
                  <a:lnTo>
                    <a:pt x="16169582" y="10099545"/>
                  </a:lnTo>
                  <a:lnTo>
                    <a:pt x="16165180" y="10061085"/>
                  </a:lnTo>
                  <a:lnTo>
                    <a:pt x="16161498" y="10009946"/>
                  </a:lnTo>
                  <a:lnTo>
                    <a:pt x="16156953" y="9971477"/>
                  </a:lnTo>
                  <a:lnTo>
                    <a:pt x="16152052" y="9920260"/>
                  </a:lnTo>
                  <a:lnTo>
                    <a:pt x="16146728" y="9869016"/>
                  </a:lnTo>
                  <a:lnTo>
                    <a:pt x="16140242" y="9830423"/>
                  </a:lnTo>
                  <a:lnTo>
                    <a:pt x="16134287" y="9779138"/>
                  </a:lnTo>
                  <a:lnTo>
                    <a:pt x="16128126" y="9727840"/>
                  </a:lnTo>
                  <a:lnTo>
                    <a:pt x="16120083" y="9662430"/>
                  </a:lnTo>
                  <a:lnTo>
                    <a:pt x="16115472" y="9625223"/>
                  </a:lnTo>
                  <a:lnTo>
                    <a:pt x="16098633" y="9509612"/>
                  </a:lnTo>
                  <a:lnTo>
                    <a:pt x="16093889" y="9471130"/>
                  </a:lnTo>
                  <a:lnTo>
                    <a:pt x="16089245" y="9432655"/>
                  </a:lnTo>
                  <a:lnTo>
                    <a:pt x="16082743" y="9381336"/>
                  </a:lnTo>
                  <a:lnTo>
                    <a:pt x="16078938" y="9355640"/>
                  </a:lnTo>
                  <a:lnTo>
                    <a:pt x="16075925" y="9317270"/>
                  </a:lnTo>
                  <a:lnTo>
                    <a:pt x="16061370" y="9201805"/>
                  </a:lnTo>
                  <a:lnTo>
                    <a:pt x="16057537" y="9176108"/>
                  </a:lnTo>
                  <a:lnTo>
                    <a:pt x="16046880" y="9098937"/>
                  </a:lnTo>
                  <a:lnTo>
                    <a:pt x="16033279" y="8996393"/>
                  </a:lnTo>
                  <a:lnTo>
                    <a:pt x="16026431" y="8945051"/>
                  </a:lnTo>
                  <a:lnTo>
                    <a:pt x="16019535" y="8893706"/>
                  </a:lnTo>
                  <a:lnTo>
                    <a:pt x="16012573" y="8842356"/>
                  </a:lnTo>
                  <a:lnTo>
                    <a:pt x="16005527" y="8791002"/>
                  </a:lnTo>
                  <a:lnTo>
                    <a:pt x="15998380" y="8739641"/>
                  </a:lnTo>
                  <a:lnTo>
                    <a:pt x="15990304" y="8700946"/>
                  </a:lnTo>
                  <a:lnTo>
                    <a:pt x="15982902" y="8649569"/>
                  </a:lnTo>
                  <a:lnTo>
                    <a:pt x="15975320" y="8598002"/>
                  </a:lnTo>
                  <a:lnTo>
                    <a:pt x="15967478" y="8545860"/>
                  </a:lnTo>
                  <a:lnTo>
                    <a:pt x="15959705" y="8495373"/>
                  </a:lnTo>
                  <a:lnTo>
                    <a:pt x="15951583" y="8443950"/>
                  </a:lnTo>
                  <a:lnTo>
                    <a:pt x="15943238" y="8392512"/>
                  </a:lnTo>
                  <a:lnTo>
                    <a:pt x="15933841" y="8353733"/>
                  </a:lnTo>
                  <a:lnTo>
                    <a:pt x="15924995" y="8302263"/>
                  </a:lnTo>
                  <a:lnTo>
                    <a:pt x="15915873" y="8250776"/>
                  </a:lnTo>
                  <a:lnTo>
                    <a:pt x="15906458" y="8199270"/>
                  </a:lnTo>
                  <a:lnTo>
                    <a:pt x="15895920" y="8160418"/>
                  </a:lnTo>
                  <a:lnTo>
                    <a:pt x="15885864" y="8108871"/>
                  </a:lnTo>
                  <a:lnTo>
                    <a:pt x="15875286" y="8056457"/>
                  </a:lnTo>
                  <a:lnTo>
                    <a:pt x="15864695" y="8005709"/>
                  </a:lnTo>
                  <a:lnTo>
                    <a:pt x="15852737" y="7966766"/>
                  </a:lnTo>
                  <a:lnTo>
                    <a:pt x="15841190" y="7915123"/>
                  </a:lnTo>
                  <a:lnTo>
                    <a:pt x="15829227" y="7863454"/>
                  </a:lnTo>
                  <a:lnTo>
                    <a:pt x="15816019" y="7824431"/>
                  </a:lnTo>
                  <a:lnTo>
                    <a:pt x="15803170" y="7772706"/>
                  </a:lnTo>
                  <a:lnTo>
                    <a:pt x="15789853" y="7720950"/>
                  </a:lnTo>
                  <a:lnTo>
                    <a:pt x="15775237" y="7681837"/>
                  </a:lnTo>
                  <a:lnTo>
                    <a:pt x="15760929" y="7630018"/>
                  </a:lnTo>
                  <a:lnTo>
                    <a:pt x="15745288" y="7590839"/>
                  </a:lnTo>
                  <a:lnTo>
                    <a:pt x="15729919" y="7538952"/>
                  </a:lnTo>
                  <a:lnTo>
                    <a:pt x="15713182" y="7499704"/>
                  </a:lnTo>
                  <a:lnTo>
                    <a:pt x="15696682" y="7447744"/>
                  </a:lnTo>
                  <a:lnTo>
                    <a:pt x="15678779" y="7408421"/>
                  </a:lnTo>
                  <a:lnTo>
                    <a:pt x="15661078" y="7356385"/>
                  </a:lnTo>
                  <a:lnTo>
                    <a:pt x="15641940" y="7316983"/>
                  </a:lnTo>
                  <a:lnTo>
                    <a:pt x="15622157" y="7277539"/>
                  </a:lnTo>
                  <a:lnTo>
                    <a:pt x="15602523" y="7225379"/>
                  </a:lnTo>
                  <a:lnTo>
                    <a:pt x="15581399" y="7185850"/>
                  </a:lnTo>
                  <a:lnTo>
                    <a:pt x="15559575" y="7146266"/>
                  </a:lnTo>
                  <a:lnTo>
                    <a:pt x="15537854" y="7093983"/>
                  </a:lnTo>
                  <a:lnTo>
                    <a:pt x="15514588" y="7054316"/>
                  </a:lnTo>
                  <a:lnTo>
                    <a:pt x="15490571" y="7014602"/>
                  </a:lnTo>
                  <a:lnTo>
                    <a:pt x="15465788" y="6974839"/>
                  </a:lnTo>
                  <a:lnTo>
                    <a:pt x="15441031" y="6922351"/>
                  </a:lnTo>
                  <a:lnTo>
                    <a:pt x="15414662" y="6882486"/>
                  </a:lnTo>
                  <a:lnTo>
                    <a:pt x="15387473" y="6842569"/>
                  </a:lnTo>
                  <a:lnTo>
                    <a:pt x="15359447" y="6802598"/>
                  </a:lnTo>
                  <a:lnTo>
                    <a:pt x="15330566" y="6762573"/>
                  </a:lnTo>
                  <a:lnTo>
                    <a:pt x="15300753" y="6722395"/>
                  </a:lnTo>
                  <a:lnTo>
                    <a:pt x="15267431" y="6669452"/>
                  </a:lnTo>
                  <a:lnTo>
                    <a:pt x="15233616" y="6629111"/>
                  </a:lnTo>
                  <a:lnTo>
                    <a:pt x="15200200" y="6588795"/>
                  </a:lnTo>
                  <a:lnTo>
                    <a:pt x="15167204" y="6548507"/>
                  </a:lnTo>
                  <a:lnTo>
                    <a:pt x="15134648" y="6508246"/>
                  </a:lnTo>
                  <a:lnTo>
                    <a:pt x="15102552" y="6468015"/>
                  </a:lnTo>
                  <a:lnTo>
                    <a:pt x="15070938" y="6427815"/>
                  </a:lnTo>
                  <a:lnTo>
                    <a:pt x="15039825" y="6387646"/>
                  </a:lnTo>
                  <a:lnTo>
                    <a:pt x="15008424" y="6360186"/>
                  </a:lnTo>
                  <a:lnTo>
                    <a:pt x="14978376" y="6320086"/>
                  </a:lnTo>
                  <a:lnTo>
                    <a:pt x="14948080" y="6292696"/>
                  </a:lnTo>
                  <a:lnTo>
                    <a:pt x="14919179" y="6252669"/>
                  </a:lnTo>
                  <a:lnTo>
                    <a:pt x="14890072" y="6225355"/>
                  </a:lnTo>
                  <a:lnTo>
                    <a:pt x="14838761" y="6158442"/>
                  </a:lnTo>
                  <a:lnTo>
                    <a:pt x="14806030" y="6118171"/>
                  </a:lnTo>
                  <a:lnTo>
                    <a:pt x="14773283" y="6090624"/>
                  </a:lnTo>
                  <a:lnTo>
                    <a:pt x="14742154" y="6050455"/>
                  </a:lnTo>
                  <a:lnTo>
                    <a:pt x="14711843" y="6010338"/>
                  </a:lnTo>
                  <a:lnTo>
                    <a:pt x="14681553" y="5982948"/>
                  </a:lnTo>
                  <a:lnTo>
                    <a:pt x="14652917" y="5942938"/>
                  </a:lnTo>
                  <a:lnTo>
                    <a:pt x="14624324" y="5915657"/>
                  </a:lnTo>
                  <a:lnTo>
                    <a:pt x="14597410" y="5875757"/>
                  </a:lnTo>
                  <a:lnTo>
                    <a:pt x="14570563" y="5848588"/>
                  </a:lnTo>
                  <a:lnTo>
                    <a:pt x="14545418" y="5808802"/>
                  </a:lnTo>
                  <a:lnTo>
                    <a:pt x="14521176" y="5769073"/>
                  </a:lnTo>
                  <a:lnTo>
                    <a:pt x="14497038" y="5742077"/>
                  </a:lnTo>
                  <a:lnTo>
                    <a:pt x="14474638" y="5702466"/>
                  </a:lnTo>
                  <a:lnTo>
                    <a:pt x="14453176" y="5662915"/>
                  </a:lnTo>
                  <a:lnTo>
                    <a:pt x="14431855" y="5636099"/>
                  </a:lnTo>
                  <a:lnTo>
                    <a:pt x="14412307" y="5596671"/>
                  </a:lnTo>
                  <a:lnTo>
                    <a:pt x="14393735" y="5557305"/>
                  </a:lnTo>
                  <a:lnTo>
                    <a:pt x="14376149" y="5518002"/>
                  </a:lnTo>
                  <a:lnTo>
                    <a:pt x="14359562" y="5478763"/>
                  </a:lnTo>
                  <a:lnTo>
                    <a:pt x="14343765" y="5438994"/>
                  </a:lnTo>
                  <a:lnTo>
                    <a:pt x="14329433" y="5400480"/>
                  </a:lnTo>
                  <a:lnTo>
                    <a:pt x="14316726" y="5348763"/>
                  </a:lnTo>
                  <a:lnTo>
                    <a:pt x="14304255" y="5309787"/>
                  </a:lnTo>
                  <a:lnTo>
                    <a:pt x="14292843" y="5270879"/>
                  </a:lnTo>
                  <a:lnTo>
                    <a:pt x="14283312" y="5219366"/>
                  </a:lnTo>
                  <a:lnTo>
                    <a:pt x="14274864" y="5167921"/>
                  </a:lnTo>
                  <a:lnTo>
                    <a:pt x="14267512" y="5116547"/>
                  </a:lnTo>
                  <a:lnTo>
                    <a:pt x="14261266" y="5065244"/>
                  </a:lnTo>
                  <a:lnTo>
                    <a:pt x="14256139" y="5014012"/>
                  </a:lnTo>
                  <a:lnTo>
                    <a:pt x="14252954" y="4950178"/>
                  </a:lnTo>
                  <a:lnTo>
                    <a:pt x="14250101" y="4899092"/>
                  </a:lnTo>
                  <a:lnTo>
                    <a:pt x="14249214" y="4835405"/>
                  </a:lnTo>
                  <a:lnTo>
                    <a:pt x="14249494" y="4771794"/>
                  </a:lnTo>
                  <a:lnTo>
                    <a:pt x="14250952" y="4708257"/>
                  </a:lnTo>
                  <a:lnTo>
                    <a:pt x="14254413" y="4632123"/>
                  </a:lnTo>
                  <a:lnTo>
                    <a:pt x="14256724" y="4594093"/>
                  </a:lnTo>
                  <a:lnTo>
                    <a:pt x="14259863" y="4546948"/>
                  </a:lnTo>
                  <a:lnTo>
                    <a:pt x="14266584" y="4467464"/>
                  </a:lnTo>
                  <a:lnTo>
                    <a:pt x="14272002" y="4416907"/>
                  </a:lnTo>
                  <a:lnTo>
                    <a:pt x="14278157" y="4366397"/>
                  </a:lnTo>
                  <a:lnTo>
                    <a:pt x="14284973" y="4315929"/>
                  </a:lnTo>
                  <a:lnTo>
                    <a:pt x="14292372" y="4265498"/>
                  </a:lnTo>
                  <a:lnTo>
                    <a:pt x="14300277" y="4215100"/>
                  </a:lnTo>
                  <a:lnTo>
                    <a:pt x="14308612" y="4164729"/>
                  </a:lnTo>
                  <a:lnTo>
                    <a:pt x="14317300" y="4114381"/>
                  </a:lnTo>
                  <a:lnTo>
                    <a:pt x="14326265" y="4064051"/>
                  </a:lnTo>
                  <a:lnTo>
                    <a:pt x="14335428" y="4013733"/>
                  </a:lnTo>
                  <a:lnTo>
                    <a:pt x="14344715" y="3963424"/>
                  </a:lnTo>
                  <a:lnTo>
                    <a:pt x="14371212" y="3825133"/>
                  </a:lnTo>
                  <a:lnTo>
                    <a:pt x="14380416" y="3774818"/>
                  </a:lnTo>
                  <a:lnTo>
                    <a:pt x="14389546" y="3724498"/>
                  </a:lnTo>
                  <a:lnTo>
                    <a:pt x="14397734" y="3686844"/>
                  </a:lnTo>
                  <a:lnTo>
                    <a:pt x="14406545" y="3636504"/>
                  </a:lnTo>
                  <a:lnTo>
                    <a:pt x="14415114" y="3586148"/>
                  </a:lnTo>
                  <a:lnTo>
                    <a:pt x="14423384" y="3535774"/>
                  </a:lnTo>
                  <a:lnTo>
                    <a:pt x="14430488" y="3498050"/>
                  </a:lnTo>
                  <a:lnTo>
                    <a:pt x="14437990" y="3447626"/>
                  </a:lnTo>
                  <a:lnTo>
                    <a:pt x="14445064" y="3396917"/>
                  </a:lnTo>
                  <a:lnTo>
                    <a:pt x="14450727" y="3359359"/>
                  </a:lnTo>
                  <a:lnTo>
                    <a:pt x="14456658" y="3308835"/>
                  </a:lnTo>
                  <a:lnTo>
                    <a:pt x="14461954" y="3258270"/>
                  </a:lnTo>
                  <a:lnTo>
                    <a:pt x="14466557" y="3207661"/>
                  </a:lnTo>
                  <a:lnTo>
                    <a:pt x="14472652" y="3118969"/>
                  </a:lnTo>
                  <a:lnTo>
                    <a:pt x="14474842" y="3068205"/>
                  </a:lnTo>
                  <a:lnTo>
                    <a:pt x="14475308" y="3029508"/>
                  </a:lnTo>
                  <a:lnTo>
                    <a:pt x="14475596" y="2978553"/>
                  </a:lnTo>
                  <a:lnTo>
                    <a:pt x="14474876" y="2928222"/>
                  </a:lnTo>
                  <a:lnTo>
                    <a:pt x="14472176" y="2888588"/>
                  </a:lnTo>
                  <a:lnTo>
                    <a:pt x="14469288" y="2838697"/>
                  </a:lnTo>
                  <a:lnTo>
                    <a:pt x="14465142" y="2787613"/>
                  </a:lnTo>
                  <a:lnTo>
                    <a:pt x="14458924" y="2749038"/>
                  </a:lnTo>
                  <a:lnTo>
                    <a:pt x="14452208" y="2697704"/>
                  </a:lnTo>
                  <a:lnTo>
                    <a:pt x="14444125" y="2646283"/>
                  </a:lnTo>
                  <a:lnTo>
                    <a:pt x="14434620" y="2594771"/>
                  </a:lnTo>
                  <a:lnTo>
                    <a:pt x="14422826" y="2555839"/>
                  </a:lnTo>
                  <a:lnTo>
                    <a:pt x="14410307" y="2504127"/>
                  </a:lnTo>
                  <a:lnTo>
                    <a:pt x="14396201" y="2452328"/>
                  </a:lnTo>
                  <a:lnTo>
                    <a:pt x="14380446" y="2400416"/>
                  </a:lnTo>
                  <a:lnTo>
                    <a:pt x="14362177" y="2361070"/>
                  </a:lnTo>
                  <a:lnTo>
                    <a:pt x="14342960" y="2308937"/>
                  </a:lnTo>
                  <a:lnTo>
                    <a:pt x="14321928" y="2256687"/>
                  </a:lnTo>
                  <a:lnTo>
                    <a:pt x="14298976" y="2204214"/>
                  </a:lnTo>
                  <a:lnTo>
                    <a:pt x="14274194" y="2151826"/>
                  </a:lnTo>
                  <a:lnTo>
                    <a:pt x="14247380" y="2099207"/>
                  </a:lnTo>
                  <a:lnTo>
                    <a:pt x="14224296" y="2059514"/>
                  </a:lnTo>
                  <a:lnTo>
                    <a:pt x="14200370" y="2019844"/>
                  </a:lnTo>
                  <a:lnTo>
                    <a:pt x="14175539" y="1980077"/>
                  </a:lnTo>
                  <a:lnTo>
                    <a:pt x="14149836" y="1940255"/>
                  </a:lnTo>
                  <a:lnTo>
                    <a:pt x="14123269" y="1900377"/>
                  </a:lnTo>
                  <a:lnTo>
                    <a:pt x="14095847" y="1860445"/>
                  </a:lnTo>
                  <a:lnTo>
                    <a:pt x="14067580" y="1820459"/>
                  </a:lnTo>
                  <a:lnTo>
                    <a:pt x="14037664" y="1793093"/>
                  </a:lnTo>
                  <a:lnTo>
                    <a:pt x="14007731" y="1753001"/>
                  </a:lnTo>
                  <a:lnTo>
                    <a:pt x="13976978" y="1712855"/>
                  </a:lnTo>
                  <a:lnTo>
                    <a:pt x="13945414" y="1672658"/>
                  </a:lnTo>
                  <a:lnTo>
                    <a:pt x="13913048" y="1632410"/>
                  </a:lnTo>
                  <a:lnTo>
                    <a:pt x="13879077" y="1604785"/>
                  </a:lnTo>
                  <a:lnTo>
                    <a:pt x="13845133" y="1564435"/>
                  </a:lnTo>
                  <a:lnTo>
                    <a:pt x="13810413" y="1524036"/>
                  </a:lnTo>
                  <a:lnTo>
                    <a:pt x="13774116" y="1496262"/>
                  </a:lnTo>
                  <a:lnTo>
                    <a:pt x="13737871" y="1455766"/>
                  </a:lnTo>
                  <a:lnTo>
                    <a:pt x="13700065" y="1427895"/>
                  </a:lnTo>
                  <a:lnTo>
                    <a:pt x="13662330" y="1387303"/>
                  </a:lnTo>
                  <a:lnTo>
                    <a:pt x="13623052" y="1359339"/>
                  </a:lnTo>
                  <a:lnTo>
                    <a:pt x="13583862" y="1318654"/>
                  </a:lnTo>
                  <a:lnTo>
                    <a:pt x="13501726" y="1262495"/>
                  </a:lnTo>
                  <a:lnTo>
                    <a:pt x="13460419" y="1221675"/>
                  </a:lnTo>
                  <a:lnTo>
                    <a:pt x="13374128" y="1165251"/>
                  </a:lnTo>
                  <a:lnTo>
                    <a:pt x="13329972" y="1136974"/>
                  </a:lnTo>
                  <a:lnTo>
                    <a:pt x="13285966" y="1095981"/>
                  </a:lnTo>
                  <a:lnTo>
                    <a:pt x="13263152" y="1081751"/>
                  </a:lnTo>
                  <a:lnTo>
                    <a:pt x="13217388" y="1053388"/>
                  </a:lnTo>
                  <a:lnTo>
                    <a:pt x="13147632" y="1010776"/>
                  </a:lnTo>
                  <a:lnTo>
                    <a:pt x="13104701" y="995303"/>
                  </a:lnTo>
                  <a:lnTo>
                    <a:pt x="13019350" y="938940"/>
                  </a:lnTo>
                  <a:lnTo>
                    <a:pt x="12975330" y="923397"/>
                  </a:lnTo>
                  <a:lnTo>
                    <a:pt x="12931777" y="895159"/>
                  </a:lnTo>
                  <a:lnTo>
                    <a:pt x="12887083" y="879574"/>
                  </a:lnTo>
                  <a:lnTo>
                    <a:pt x="12842877" y="851294"/>
                  </a:lnTo>
                  <a:lnTo>
                    <a:pt x="12751923" y="820024"/>
                  </a:lnTo>
                  <a:lnTo>
                    <a:pt x="12706816" y="791686"/>
                  </a:lnTo>
                  <a:lnTo>
                    <a:pt x="12567430" y="744591"/>
                  </a:lnTo>
                  <a:lnTo>
                    <a:pt x="12522327" y="716837"/>
                  </a:lnTo>
                  <a:close/>
                </a:path>
                <a:path w="18289270" h="10299700">
                  <a:moveTo>
                    <a:pt x="11693212" y="765021"/>
                  </a:moveTo>
                  <a:lnTo>
                    <a:pt x="11741175" y="768089"/>
                  </a:lnTo>
                  <a:lnTo>
                    <a:pt x="12163374" y="909632"/>
                  </a:lnTo>
                  <a:lnTo>
                    <a:pt x="12208969" y="938001"/>
                  </a:lnTo>
                  <a:lnTo>
                    <a:pt x="12255232" y="953687"/>
                  </a:lnTo>
                  <a:lnTo>
                    <a:pt x="12300532" y="982036"/>
                  </a:lnTo>
                  <a:lnTo>
                    <a:pt x="12346479" y="997702"/>
                  </a:lnTo>
                  <a:lnTo>
                    <a:pt x="12391441" y="1026030"/>
                  </a:lnTo>
                  <a:lnTo>
                    <a:pt x="12437028" y="1041672"/>
                  </a:lnTo>
                  <a:lnTo>
                    <a:pt x="12481608" y="1069976"/>
                  </a:lnTo>
                  <a:lnTo>
                    <a:pt x="12743968" y="1239472"/>
                  </a:lnTo>
                  <a:lnTo>
                    <a:pt x="12827809" y="1295739"/>
                  </a:lnTo>
                  <a:lnTo>
                    <a:pt x="12868025" y="1336490"/>
                  </a:lnTo>
                  <a:lnTo>
                    <a:pt x="12948254" y="1392526"/>
                  </a:lnTo>
                  <a:lnTo>
                    <a:pt x="12986628" y="1433159"/>
                  </a:lnTo>
                  <a:lnTo>
                    <a:pt x="13025182" y="1461077"/>
                  </a:lnTo>
                  <a:lnTo>
                    <a:pt x="13063099" y="1488955"/>
                  </a:lnTo>
                  <a:lnTo>
                    <a:pt x="13099558" y="1529465"/>
                  </a:lnTo>
                  <a:lnTo>
                    <a:pt x="13135362" y="1569933"/>
                  </a:lnTo>
                  <a:lnTo>
                    <a:pt x="13171315" y="1597685"/>
                  </a:lnTo>
                  <a:lnTo>
                    <a:pt x="13205786" y="1638068"/>
                  </a:lnTo>
                  <a:lnTo>
                    <a:pt x="13239579" y="1678408"/>
                  </a:lnTo>
                  <a:lnTo>
                    <a:pt x="13273496" y="1706030"/>
                  </a:lnTo>
                  <a:lnTo>
                    <a:pt x="13305908" y="1746281"/>
                  </a:lnTo>
                  <a:lnTo>
                    <a:pt x="13337616" y="1786487"/>
                  </a:lnTo>
                  <a:lnTo>
                    <a:pt x="13368614" y="1826648"/>
                  </a:lnTo>
                  <a:lnTo>
                    <a:pt x="13398893" y="1866763"/>
                  </a:lnTo>
                  <a:lnTo>
                    <a:pt x="13428445" y="1906832"/>
                  </a:lnTo>
                  <a:lnTo>
                    <a:pt x="13457262" y="1946853"/>
                  </a:lnTo>
                  <a:lnTo>
                    <a:pt x="13485336" y="1986827"/>
                  </a:lnTo>
                  <a:lnTo>
                    <a:pt x="13512658" y="2026753"/>
                  </a:lnTo>
                  <a:lnTo>
                    <a:pt x="13539222" y="2066630"/>
                  </a:lnTo>
                  <a:lnTo>
                    <a:pt x="13565018" y="2106458"/>
                  </a:lnTo>
                  <a:lnTo>
                    <a:pt x="13590039" y="2146236"/>
                  </a:lnTo>
                  <a:lnTo>
                    <a:pt x="13614277" y="2185965"/>
                  </a:lnTo>
                  <a:lnTo>
                    <a:pt x="13637723" y="2225643"/>
                  </a:lnTo>
                  <a:lnTo>
                    <a:pt x="13659559" y="2277943"/>
                  </a:lnTo>
                  <a:lnTo>
                    <a:pt x="13681399" y="2317518"/>
                  </a:lnTo>
                  <a:lnTo>
                    <a:pt x="13702422" y="2357041"/>
                  </a:lnTo>
                  <a:lnTo>
                    <a:pt x="13723331" y="2409283"/>
                  </a:lnTo>
                  <a:lnTo>
                    <a:pt x="13743530" y="2448753"/>
                  </a:lnTo>
                  <a:lnTo>
                    <a:pt x="13761433" y="2500802"/>
                  </a:lnTo>
                  <a:lnTo>
                    <a:pt x="13777890" y="2552759"/>
                  </a:lnTo>
                  <a:lnTo>
                    <a:pt x="13793749" y="2591951"/>
                  </a:lnTo>
                  <a:lnTo>
                    <a:pt x="13808236" y="2631056"/>
                  </a:lnTo>
                  <a:lnTo>
                    <a:pt x="13820579" y="2682749"/>
                  </a:lnTo>
                  <a:lnTo>
                    <a:pt x="13832435" y="2721685"/>
                  </a:lnTo>
                  <a:lnTo>
                    <a:pt x="13844810" y="2773381"/>
                  </a:lnTo>
                  <a:lnTo>
                    <a:pt x="13855463" y="2824966"/>
                  </a:lnTo>
                  <a:lnTo>
                    <a:pt x="13864454" y="2876445"/>
                  </a:lnTo>
                  <a:lnTo>
                    <a:pt x="13871843" y="2927822"/>
                  </a:lnTo>
                  <a:lnTo>
                    <a:pt x="13877691" y="2979100"/>
                  </a:lnTo>
                  <a:lnTo>
                    <a:pt x="13882059" y="3030283"/>
                  </a:lnTo>
                  <a:lnTo>
                    <a:pt x="13885005" y="3081375"/>
                  </a:lnTo>
                  <a:lnTo>
                    <a:pt x="13886592" y="3132381"/>
                  </a:lnTo>
                  <a:lnTo>
                    <a:pt x="13886880" y="3183303"/>
                  </a:lnTo>
                  <a:lnTo>
                    <a:pt x="13885928" y="3234146"/>
                  </a:lnTo>
                  <a:lnTo>
                    <a:pt x="13883895" y="3282596"/>
                  </a:lnTo>
                  <a:lnTo>
                    <a:pt x="13880318" y="3338328"/>
                  </a:lnTo>
                  <a:lnTo>
                    <a:pt x="13876243" y="3386238"/>
                  </a:lnTo>
                  <a:lnTo>
                    <a:pt x="13871750" y="3424128"/>
                  </a:lnTo>
                  <a:lnTo>
                    <a:pt x="13865509" y="3474633"/>
                  </a:lnTo>
                  <a:lnTo>
                    <a:pt x="13858392" y="3525082"/>
                  </a:lnTo>
                  <a:lnTo>
                    <a:pt x="13850458" y="3575478"/>
                  </a:lnTo>
                  <a:lnTo>
                    <a:pt x="13841769" y="3625826"/>
                  </a:lnTo>
                  <a:lnTo>
                    <a:pt x="13832384" y="3676129"/>
                  </a:lnTo>
                  <a:lnTo>
                    <a:pt x="13823175" y="3713718"/>
                  </a:lnTo>
                  <a:lnTo>
                    <a:pt x="13812581" y="3763944"/>
                  </a:lnTo>
                  <a:lnTo>
                    <a:pt x="13801473" y="3814137"/>
                  </a:lnTo>
                  <a:lnTo>
                    <a:pt x="13789911" y="3864302"/>
                  </a:lnTo>
                  <a:lnTo>
                    <a:pt x="13777955" y="3914441"/>
                  </a:lnTo>
                  <a:lnTo>
                    <a:pt x="13765667" y="3964558"/>
                  </a:lnTo>
                  <a:lnTo>
                    <a:pt x="13753106" y="4014659"/>
                  </a:lnTo>
                  <a:lnTo>
                    <a:pt x="13741145" y="4052071"/>
                  </a:lnTo>
                  <a:lnTo>
                    <a:pt x="13720391" y="4139825"/>
                  </a:lnTo>
                  <a:lnTo>
                    <a:pt x="13701322" y="4214961"/>
                  </a:lnTo>
                  <a:lnTo>
                    <a:pt x="13689745" y="4252398"/>
                  </a:lnTo>
                  <a:lnTo>
                    <a:pt x="13677379" y="4302511"/>
                  </a:lnTo>
                  <a:lnTo>
                    <a:pt x="13665097" y="4352629"/>
                  </a:lnTo>
                  <a:lnTo>
                    <a:pt x="13652962" y="4402757"/>
                  </a:lnTo>
                  <a:lnTo>
                    <a:pt x="13641846" y="4440224"/>
                  </a:lnTo>
                  <a:lnTo>
                    <a:pt x="13630192" y="4490382"/>
                  </a:lnTo>
                  <a:lnTo>
                    <a:pt x="13618872" y="4540562"/>
                  </a:lnTo>
                  <a:lnTo>
                    <a:pt x="13607950" y="4590767"/>
                  </a:lnTo>
                  <a:lnTo>
                    <a:pt x="13597488" y="4641001"/>
                  </a:lnTo>
                  <a:lnTo>
                    <a:pt x="13587548" y="4691269"/>
                  </a:lnTo>
                  <a:lnTo>
                    <a:pt x="13578193" y="4741575"/>
                  </a:lnTo>
                  <a:lnTo>
                    <a:pt x="13569486" y="4791921"/>
                  </a:lnTo>
                  <a:lnTo>
                    <a:pt x="13561490" y="4842314"/>
                  </a:lnTo>
                  <a:lnTo>
                    <a:pt x="13554266" y="4892755"/>
                  </a:lnTo>
                  <a:lnTo>
                    <a:pt x="13547883" y="4943222"/>
                  </a:lnTo>
                  <a:lnTo>
                    <a:pt x="13538313" y="5031720"/>
                  </a:lnTo>
                  <a:lnTo>
                    <a:pt x="13533970" y="5082346"/>
                  </a:lnTo>
                  <a:lnTo>
                    <a:pt x="13531135" y="5120343"/>
                  </a:lnTo>
                  <a:lnTo>
                    <a:pt x="13526481" y="5196401"/>
                  </a:lnTo>
                  <a:lnTo>
                    <a:pt x="13524080" y="5259877"/>
                  </a:lnTo>
                  <a:lnTo>
                    <a:pt x="13522981" y="5323437"/>
                  </a:lnTo>
                  <a:lnTo>
                    <a:pt x="13523180" y="5387079"/>
                  </a:lnTo>
                  <a:lnTo>
                    <a:pt x="13525481" y="5438130"/>
                  </a:lnTo>
                  <a:lnTo>
                    <a:pt x="13529068" y="5489264"/>
                  </a:lnTo>
                  <a:lnTo>
                    <a:pt x="13533125" y="5553153"/>
                  </a:lnTo>
                  <a:lnTo>
                    <a:pt x="13539266" y="5604450"/>
                  </a:lnTo>
                  <a:lnTo>
                    <a:pt x="13547488" y="5643153"/>
                  </a:lnTo>
                  <a:lnTo>
                    <a:pt x="13556161" y="5694612"/>
                  </a:lnTo>
                  <a:lnTo>
                    <a:pt x="13566093" y="5746151"/>
                  </a:lnTo>
                  <a:lnTo>
                    <a:pt x="13578087" y="5785097"/>
                  </a:lnTo>
                  <a:lnTo>
                    <a:pt x="13591327" y="5824121"/>
                  </a:lnTo>
                  <a:lnTo>
                    <a:pt x="13604997" y="5875900"/>
                  </a:lnTo>
                  <a:lnTo>
                    <a:pt x="13620713" y="5915083"/>
                  </a:lnTo>
                  <a:lnTo>
                    <a:pt x="13637659" y="5954345"/>
                  </a:lnTo>
                  <a:lnTo>
                    <a:pt x="13655827" y="5993685"/>
                  </a:lnTo>
                  <a:lnTo>
                    <a:pt x="13676025" y="6020429"/>
                  </a:lnTo>
                  <a:lnTo>
                    <a:pt x="13696625" y="6059925"/>
                  </a:lnTo>
                  <a:lnTo>
                    <a:pt x="13718431" y="6099498"/>
                  </a:lnTo>
                  <a:lnTo>
                    <a:pt x="13742248" y="6126473"/>
                  </a:lnTo>
                  <a:lnTo>
                    <a:pt x="13766451" y="6166200"/>
                  </a:lnTo>
                  <a:lnTo>
                    <a:pt x="13791843" y="6206002"/>
                  </a:lnTo>
                  <a:lnTo>
                    <a:pt x="13819230" y="6233206"/>
                  </a:lnTo>
                  <a:lnTo>
                    <a:pt x="13846985" y="6273159"/>
                  </a:lnTo>
                  <a:lnTo>
                    <a:pt x="13876724" y="6300514"/>
                  </a:lnTo>
                  <a:lnTo>
                    <a:pt x="13906819" y="6340617"/>
                  </a:lnTo>
                  <a:lnTo>
                    <a:pt x="13938886" y="6368120"/>
                  </a:lnTo>
                  <a:lnTo>
                    <a:pt x="13971298" y="6408372"/>
                  </a:lnTo>
                  <a:lnTo>
                    <a:pt x="14005671" y="6436022"/>
                  </a:lnTo>
                  <a:lnTo>
                    <a:pt x="14040378" y="6476421"/>
                  </a:lnTo>
                  <a:lnTo>
                    <a:pt x="14076224" y="6516892"/>
                  </a:lnTo>
                  <a:lnTo>
                    <a:pt x="14114013" y="6544761"/>
                  </a:lnTo>
                  <a:lnTo>
                    <a:pt x="14152120" y="6585377"/>
                  </a:lnTo>
                  <a:lnTo>
                    <a:pt x="14191390" y="6626111"/>
                  </a:lnTo>
                  <a:lnTo>
                    <a:pt x="14215338" y="6653061"/>
                  </a:lnTo>
                  <a:lnTo>
                    <a:pt x="14247023" y="6680530"/>
                  </a:lnTo>
                  <a:lnTo>
                    <a:pt x="14279444" y="6708056"/>
                  </a:lnTo>
                  <a:lnTo>
                    <a:pt x="14312577" y="6735627"/>
                  </a:lnTo>
                  <a:lnTo>
                    <a:pt x="14345601" y="6775918"/>
                  </a:lnTo>
                  <a:lnTo>
                    <a:pt x="14380126" y="6803578"/>
                  </a:lnTo>
                  <a:lnTo>
                    <a:pt x="14414521" y="6843956"/>
                  </a:lnTo>
                  <a:lnTo>
                    <a:pt x="14449585" y="6884377"/>
                  </a:lnTo>
                  <a:lnTo>
                    <a:pt x="14486119" y="6912167"/>
                  </a:lnTo>
                  <a:lnTo>
                    <a:pt x="14522491" y="6952671"/>
                  </a:lnTo>
                  <a:lnTo>
                    <a:pt x="14559501" y="6993217"/>
                  </a:lnTo>
                  <a:lnTo>
                    <a:pt x="14597138" y="7033802"/>
                  </a:lnTo>
                  <a:lnTo>
                    <a:pt x="14635391" y="7074427"/>
                  </a:lnTo>
                  <a:lnTo>
                    <a:pt x="14635925" y="7074462"/>
                  </a:lnTo>
                  <a:lnTo>
                    <a:pt x="14669211" y="7114769"/>
                  </a:lnTo>
                  <a:lnTo>
                    <a:pt x="14701871" y="7155036"/>
                  </a:lnTo>
                  <a:lnTo>
                    <a:pt x="14734954" y="7182604"/>
                  </a:lnTo>
                  <a:lnTo>
                    <a:pt x="14766837" y="7222822"/>
                  </a:lnTo>
                  <a:lnTo>
                    <a:pt x="14798327" y="7263014"/>
                  </a:lnTo>
                  <a:lnTo>
                    <a:pt x="14829422" y="7303181"/>
                  </a:lnTo>
                  <a:lnTo>
                    <a:pt x="14860119" y="7343323"/>
                  </a:lnTo>
                  <a:lnTo>
                    <a:pt x="14890414" y="7383439"/>
                  </a:lnTo>
                  <a:lnTo>
                    <a:pt x="14920306" y="7423529"/>
                  </a:lnTo>
                  <a:lnTo>
                    <a:pt x="14951109" y="7465408"/>
                  </a:lnTo>
                  <a:lnTo>
                    <a:pt x="14978867" y="7503631"/>
                  </a:lnTo>
                  <a:lnTo>
                    <a:pt x="15007530" y="7543643"/>
                  </a:lnTo>
                  <a:lnTo>
                    <a:pt x="15035779" y="7583628"/>
                  </a:lnTo>
                  <a:lnTo>
                    <a:pt x="15063609" y="7623586"/>
                  </a:lnTo>
                  <a:lnTo>
                    <a:pt x="15091019" y="7663517"/>
                  </a:lnTo>
                  <a:lnTo>
                    <a:pt x="15118005" y="7703422"/>
                  </a:lnTo>
                  <a:lnTo>
                    <a:pt x="15143753" y="7755973"/>
                  </a:lnTo>
                  <a:lnTo>
                    <a:pt x="15169884" y="7795822"/>
                  </a:lnTo>
                  <a:lnTo>
                    <a:pt x="15195582" y="7835644"/>
                  </a:lnTo>
                  <a:lnTo>
                    <a:pt x="15220845" y="7875438"/>
                  </a:lnTo>
                  <a:lnTo>
                    <a:pt x="15245671" y="7915204"/>
                  </a:lnTo>
                  <a:lnTo>
                    <a:pt x="15269246" y="7967616"/>
                  </a:lnTo>
                  <a:lnTo>
                    <a:pt x="15293188" y="8007326"/>
                  </a:lnTo>
                  <a:lnTo>
                    <a:pt x="15316684" y="8047007"/>
                  </a:lnTo>
                  <a:lnTo>
                    <a:pt x="15338920" y="8099333"/>
                  </a:lnTo>
                  <a:lnTo>
                    <a:pt x="15361515" y="8138956"/>
                  </a:lnTo>
                  <a:lnTo>
                    <a:pt x="15382844" y="8191225"/>
                  </a:lnTo>
                  <a:lnTo>
                    <a:pt x="15404528" y="8230790"/>
                  </a:lnTo>
                  <a:lnTo>
                    <a:pt x="15425750" y="8270325"/>
                  </a:lnTo>
                  <a:lnTo>
                    <a:pt x="15445699" y="8322505"/>
                  </a:lnTo>
                  <a:lnTo>
                    <a:pt x="15465993" y="8361982"/>
                  </a:lnTo>
                  <a:lnTo>
                    <a:pt x="15485008" y="8414102"/>
                  </a:lnTo>
                  <a:lnTo>
                    <a:pt x="15504362" y="8453518"/>
                  </a:lnTo>
                  <a:lnTo>
                    <a:pt x="15522430" y="8505578"/>
                  </a:lnTo>
                  <a:lnTo>
                    <a:pt x="15540832" y="8544933"/>
                  </a:lnTo>
                  <a:lnTo>
                    <a:pt x="15557944" y="8596931"/>
                  </a:lnTo>
                  <a:lnTo>
                    <a:pt x="15574573" y="8648899"/>
                  </a:lnTo>
                  <a:lnTo>
                    <a:pt x="15591527" y="8688161"/>
                  </a:lnTo>
                  <a:lnTo>
                    <a:pt x="15607181" y="8740067"/>
                  </a:lnTo>
                  <a:lnTo>
                    <a:pt x="15623155" y="8779266"/>
                  </a:lnTo>
                  <a:lnTo>
                    <a:pt x="15637825" y="8831109"/>
                  </a:lnTo>
                  <a:lnTo>
                    <a:pt x="15651997" y="8882919"/>
                  </a:lnTo>
                  <a:lnTo>
                    <a:pt x="15666481" y="8922024"/>
                  </a:lnTo>
                  <a:lnTo>
                    <a:pt x="15679651" y="8973770"/>
                  </a:lnTo>
                  <a:lnTo>
                    <a:pt x="15692316" y="9025484"/>
                  </a:lnTo>
                  <a:lnTo>
                    <a:pt x="15705283" y="9064491"/>
                  </a:lnTo>
                  <a:lnTo>
                    <a:pt x="15716929" y="9116140"/>
                  </a:lnTo>
                  <a:lnTo>
                    <a:pt x="15728061" y="9167756"/>
                  </a:lnTo>
                  <a:lnTo>
                    <a:pt x="15739487" y="9206665"/>
                  </a:lnTo>
                  <a:lnTo>
                    <a:pt x="15749583" y="9258215"/>
                  </a:lnTo>
                  <a:lnTo>
                    <a:pt x="15759156" y="9309731"/>
                  </a:lnTo>
                  <a:lnTo>
                    <a:pt x="15768205" y="9361214"/>
                  </a:lnTo>
                  <a:lnTo>
                    <a:pt x="15777536" y="9399989"/>
                  </a:lnTo>
                  <a:lnTo>
                    <a:pt x="15785526" y="9451404"/>
                  </a:lnTo>
                  <a:lnTo>
                    <a:pt x="15792982" y="9502785"/>
                  </a:lnTo>
                  <a:lnTo>
                    <a:pt x="15799902" y="9554131"/>
                  </a:lnTo>
                  <a:lnTo>
                    <a:pt x="15806283" y="9605443"/>
                  </a:lnTo>
                  <a:lnTo>
                    <a:pt x="15812933" y="9644046"/>
                  </a:lnTo>
                  <a:lnTo>
                    <a:pt x="15818227" y="9695289"/>
                  </a:lnTo>
                  <a:lnTo>
                    <a:pt x="15822973" y="9746496"/>
                  </a:lnTo>
                  <a:lnTo>
                    <a:pt x="15827169" y="9797669"/>
                  </a:lnTo>
                  <a:lnTo>
                    <a:pt x="15830811" y="9848805"/>
                  </a:lnTo>
                  <a:lnTo>
                    <a:pt x="15834708" y="9887233"/>
                  </a:lnTo>
                  <a:lnTo>
                    <a:pt x="15837236" y="9938298"/>
                  </a:lnTo>
                  <a:lnTo>
                    <a:pt x="15839202" y="9989328"/>
                  </a:lnTo>
                  <a:lnTo>
                    <a:pt x="15840997" y="10040346"/>
                  </a:lnTo>
                  <a:lnTo>
                    <a:pt x="15842126" y="10091323"/>
                  </a:lnTo>
                  <a:lnTo>
                    <a:pt x="15842589" y="10142256"/>
                  </a:lnTo>
                  <a:lnTo>
                    <a:pt x="15832212" y="10141592"/>
                  </a:lnTo>
                  <a:lnTo>
                    <a:pt x="15831840" y="10103390"/>
                  </a:lnTo>
                  <a:lnTo>
                    <a:pt x="15831453" y="10039736"/>
                  </a:lnTo>
                  <a:lnTo>
                    <a:pt x="15829025" y="9974952"/>
                  </a:lnTo>
                  <a:lnTo>
                    <a:pt x="15827592" y="9937681"/>
                  </a:lnTo>
                  <a:lnTo>
                    <a:pt x="15824258" y="9899290"/>
                  </a:lnTo>
                  <a:lnTo>
                    <a:pt x="15821158" y="9847931"/>
                  </a:lnTo>
                  <a:lnTo>
                    <a:pt x="15817539" y="9797053"/>
                  </a:lnTo>
                  <a:lnTo>
                    <a:pt x="15813348" y="9745881"/>
                  </a:lnTo>
                  <a:lnTo>
                    <a:pt x="15808607" y="9694673"/>
                  </a:lnTo>
                  <a:lnTo>
                    <a:pt x="15802507" y="9656105"/>
                  </a:lnTo>
                  <a:lnTo>
                    <a:pt x="15796674" y="9604828"/>
                  </a:lnTo>
                  <a:lnTo>
                    <a:pt x="15790239" y="9553069"/>
                  </a:lnTo>
                  <a:lnTo>
                    <a:pt x="15783386" y="9502171"/>
                  </a:lnTo>
                  <a:lnTo>
                    <a:pt x="15775936" y="9450790"/>
                  </a:lnTo>
                  <a:lnTo>
                    <a:pt x="15767142" y="9412050"/>
                  </a:lnTo>
                  <a:lnTo>
                    <a:pt x="15758629" y="9360601"/>
                  </a:lnTo>
                  <a:lnTo>
                    <a:pt x="15749589" y="9309119"/>
                  </a:lnTo>
                  <a:lnTo>
                    <a:pt x="15740024" y="9257603"/>
                  </a:lnTo>
                  <a:lnTo>
                    <a:pt x="15729127" y="9218728"/>
                  </a:lnTo>
                  <a:lnTo>
                    <a:pt x="15718522" y="9167146"/>
                  </a:lnTo>
                  <a:lnTo>
                    <a:pt x="15707400" y="9115531"/>
                  </a:lnTo>
                  <a:lnTo>
                    <a:pt x="15695742" y="9063809"/>
                  </a:lnTo>
                  <a:lnTo>
                    <a:pt x="15682811" y="9024876"/>
                  </a:lnTo>
                  <a:lnTo>
                    <a:pt x="15670159" y="8973163"/>
                  </a:lnTo>
                  <a:lnTo>
                    <a:pt x="15657002" y="8921417"/>
                  </a:lnTo>
                  <a:lnTo>
                    <a:pt x="15642533" y="8882314"/>
                  </a:lnTo>
                  <a:lnTo>
                    <a:pt x="15628377" y="8830504"/>
                  </a:lnTo>
                  <a:lnTo>
                    <a:pt x="15612913" y="8791337"/>
                  </a:lnTo>
                  <a:lnTo>
                    <a:pt x="15597767" y="8739464"/>
                  </a:lnTo>
                  <a:lnTo>
                    <a:pt x="15582131" y="8687560"/>
                  </a:lnTo>
                  <a:lnTo>
                    <a:pt x="15565197" y="8648299"/>
                  </a:lnTo>
                  <a:lnTo>
                    <a:pt x="15548589" y="8596333"/>
                  </a:lnTo>
                  <a:lnTo>
                    <a:pt x="15530689" y="8557010"/>
                  </a:lnTo>
                  <a:lnTo>
                    <a:pt x="15513120" y="8504982"/>
                  </a:lnTo>
                  <a:lnTo>
                    <a:pt x="15494265" y="8465598"/>
                  </a:lnTo>
                  <a:lnTo>
                    <a:pt x="15475748" y="8413509"/>
                  </a:lnTo>
                  <a:lnTo>
                    <a:pt x="15455950" y="8374065"/>
                  </a:lnTo>
                  <a:lnTo>
                    <a:pt x="15436495" y="8321917"/>
                  </a:lnTo>
                  <a:lnTo>
                    <a:pt x="15415765" y="8282413"/>
                  </a:lnTo>
                  <a:lnTo>
                    <a:pt x="15395384" y="8230205"/>
                  </a:lnTo>
                  <a:lnTo>
                    <a:pt x="15373734" y="8190642"/>
                  </a:lnTo>
                  <a:lnTo>
                    <a:pt x="15352439" y="8138376"/>
                  </a:lnTo>
                  <a:lnTo>
                    <a:pt x="15329879" y="8098755"/>
                  </a:lnTo>
                  <a:lnTo>
                    <a:pt x="15306870" y="8059105"/>
                  </a:lnTo>
                  <a:lnTo>
                    <a:pt x="15284224" y="8006752"/>
                  </a:lnTo>
                  <a:lnTo>
                    <a:pt x="15260323" y="7967045"/>
                  </a:lnTo>
                  <a:lnTo>
                    <a:pt x="15235980" y="7927310"/>
                  </a:lnTo>
                  <a:lnTo>
                    <a:pt x="15211199" y="7887547"/>
                  </a:lnTo>
                  <a:lnTo>
                    <a:pt x="15186792" y="7835082"/>
                  </a:lnTo>
                  <a:lnTo>
                    <a:pt x="15161142" y="7795263"/>
                  </a:lnTo>
                  <a:lnTo>
                    <a:pt x="15135061" y="7755417"/>
                  </a:lnTo>
                  <a:lnTo>
                    <a:pt x="15125305" y="7740742"/>
                  </a:lnTo>
                  <a:lnTo>
                    <a:pt x="15113024" y="7715829"/>
                  </a:lnTo>
                  <a:lnTo>
                    <a:pt x="15085867" y="7675914"/>
                  </a:lnTo>
                  <a:lnTo>
                    <a:pt x="15070615" y="7653829"/>
                  </a:lnTo>
                  <a:lnTo>
                    <a:pt x="15055079" y="7623040"/>
                  </a:lnTo>
                  <a:lnTo>
                    <a:pt x="15027306" y="7583086"/>
                  </a:lnTo>
                  <a:lnTo>
                    <a:pt x="14999118" y="7543105"/>
                  </a:lnTo>
                  <a:lnTo>
                    <a:pt x="14970439" y="7502991"/>
                  </a:lnTo>
                  <a:lnTo>
                    <a:pt x="14940827" y="7462140"/>
                  </a:lnTo>
                  <a:lnTo>
                    <a:pt x="14912086" y="7423003"/>
                  </a:lnTo>
                  <a:lnTo>
                    <a:pt x="14882263" y="7382918"/>
                  </a:lnTo>
                  <a:lnTo>
                    <a:pt x="14852039" y="7342806"/>
                  </a:lnTo>
                  <a:lnTo>
                    <a:pt x="14821415" y="7302669"/>
                  </a:lnTo>
                  <a:lnTo>
                    <a:pt x="14794165" y="7279136"/>
                  </a:lnTo>
                  <a:lnTo>
                    <a:pt x="14791161" y="7275282"/>
                  </a:lnTo>
                  <a:lnTo>
                    <a:pt x="14759444" y="7235075"/>
                  </a:lnTo>
                  <a:lnTo>
                    <a:pt x="14727332" y="7194843"/>
                  </a:lnTo>
                  <a:lnTo>
                    <a:pt x="14694827" y="7154585"/>
                  </a:lnTo>
                  <a:lnTo>
                    <a:pt x="14661932" y="7114303"/>
                  </a:lnTo>
                  <a:lnTo>
                    <a:pt x="14627832" y="7086660"/>
                  </a:lnTo>
                  <a:lnTo>
                    <a:pt x="14587758" y="7033202"/>
                  </a:lnTo>
                  <a:lnTo>
                    <a:pt x="14547506" y="6992449"/>
                  </a:lnTo>
                  <a:lnTo>
                    <a:pt x="14507927" y="6951740"/>
                  </a:lnTo>
                  <a:lnTo>
                    <a:pt x="14469055" y="6911075"/>
                  </a:lnTo>
                  <a:lnTo>
                    <a:pt x="14430924" y="6870458"/>
                  </a:lnTo>
                  <a:lnTo>
                    <a:pt x="14393567" y="6829890"/>
                  </a:lnTo>
                  <a:lnTo>
                    <a:pt x="14356208" y="6802048"/>
                  </a:lnTo>
                  <a:lnTo>
                    <a:pt x="14320501" y="6761586"/>
                  </a:lnTo>
                  <a:lnTo>
                    <a:pt x="14285355" y="6734240"/>
                  </a:lnTo>
                  <a:lnTo>
                    <a:pt x="14274397" y="6720459"/>
                  </a:lnTo>
                  <a:lnTo>
                    <a:pt x="14271554" y="6718030"/>
                  </a:lnTo>
                  <a:lnTo>
                    <a:pt x="14250935" y="6693506"/>
                  </a:lnTo>
                  <a:lnTo>
                    <a:pt x="14185141" y="6625667"/>
                  </a:lnTo>
                  <a:lnTo>
                    <a:pt x="14147266" y="6597792"/>
                  </a:lnTo>
                  <a:lnTo>
                    <a:pt x="14111207" y="6557307"/>
                  </a:lnTo>
                  <a:lnTo>
                    <a:pt x="14075346" y="6529561"/>
                  </a:lnTo>
                  <a:lnTo>
                    <a:pt x="14041309" y="6489206"/>
                  </a:lnTo>
                  <a:lnTo>
                    <a:pt x="14007480" y="6461590"/>
                  </a:lnTo>
                  <a:lnTo>
                    <a:pt x="13975484" y="6421365"/>
                  </a:lnTo>
                  <a:lnTo>
                    <a:pt x="13943704" y="6393880"/>
                  </a:lnTo>
                  <a:lnTo>
                    <a:pt x="13913767" y="6353787"/>
                  </a:lnTo>
                  <a:lnTo>
                    <a:pt x="13884056" y="6326435"/>
                  </a:lnTo>
                  <a:lnTo>
                    <a:pt x="13855385" y="6299149"/>
                  </a:lnTo>
                  <a:lnTo>
                    <a:pt x="13828570" y="6259255"/>
                  </a:lnTo>
                  <a:lnTo>
                    <a:pt x="13801995" y="6232103"/>
                  </a:lnTo>
                  <a:lnTo>
                    <a:pt x="13777285" y="6192345"/>
                  </a:lnTo>
                  <a:lnTo>
                    <a:pt x="13752823" y="6165328"/>
                  </a:lnTo>
                  <a:lnTo>
                    <a:pt x="13729424" y="6138379"/>
                  </a:lnTo>
                  <a:lnTo>
                    <a:pt x="13707905" y="6098824"/>
                  </a:lnTo>
                  <a:lnTo>
                    <a:pt x="13687458" y="6059339"/>
                  </a:lnTo>
                  <a:lnTo>
                    <a:pt x="13667277" y="6032596"/>
                  </a:lnTo>
                  <a:lnTo>
                    <a:pt x="13648990" y="5993248"/>
                  </a:lnTo>
                  <a:lnTo>
                    <a:pt x="13631788" y="5953969"/>
                  </a:lnTo>
                  <a:lnTo>
                    <a:pt x="13614866" y="5927435"/>
                  </a:lnTo>
                  <a:lnTo>
                    <a:pt x="13599851" y="5888297"/>
                  </a:lnTo>
                  <a:lnTo>
                    <a:pt x="13585856" y="5848987"/>
                  </a:lnTo>
                  <a:lnTo>
                    <a:pt x="13573124" y="5810231"/>
                  </a:lnTo>
                  <a:lnTo>
                    <a:pt x="13561422" y="5771305"/>
                  </a:lnTo>
                  <a:lnTo>
                    <a:pt x="13551644" y="5719775"/>
                  </a:lnTo>
                  <a:lnTo>
                    <a:pt x="13542174" y="5680991"/>
                  </a:lnTo>
                  <a:lnTo>
                    <a:pt x="13534637" y="5629605"/>
                  </a:lnTo>
                  <a:lnTo>
                    <a:pt x="13527416" y="5590966"/>
                  </a:lnTo>
                  <a:lnTo>
                    <a:pt x="13522138" y="5539724"/>
                  </a:lnTo>
                  <a:lnTo>
                    <a:pt x="13517996" y="5488555"/>
                  </a:lnTo>
                  <a:lnTo>
                    <a:pt x="13514995" y="5437459"/>
                  </a:lnTo>
                  <a:lnTo>
                    <a:pt x="13513950" y="5373763"/>
                  </a:lnTo>
                  <a:lnTo>
                    <a:pt x="13513245" y="5322814"/>
                  </a:lnTo>
                  <a:lnTo>
                    <a:pt x="13514504" y="5259265"/>
                  </a:lnTo>
                  <a:lnTo>
                    <a:pt x="13516112" y="5208464"/>
                  </a:lnTo>
                  <a:lnTo>
                    <a:pt x="13519210" y="5153625"/>
                  </a:lnTo>
                  <a:lnTo>
                    <a:pt x="13524446" y="5081737"/>
                  </a:lnTo>
                  <a:lnTo>
                    <a:pt x="13531180" y="5005812"/>
                  </a:lnTo>
                  <a:lnTo>
                    <a:pt x="13538284" y="4942608"/>
                  </a:lnTo>
                  <a:lnTo>
                    <a:pt x="13544694" y="4892143"/>
                  </a:lnTo>
                  <a:lnTo>
                    <a:pt x="13551953" y="4841704"/>
                  </a:lnTo>
                  <a:lnTo>
                    <a:pt x="13559993" y="4791314"/>
                  </a:lnTo>
                  <a:lnTo>
                    <a:pt x="13568751" y="4740971"/>
                  </a:lnTo>
                  <a:lnTo>
                    <a:pt x="13578162" y="4690669"/>
                  </a:lnTo>
                  <a:lnTo>
                    <a:pt x="13588162" y="4640405"/>
                  </a:lnTo>
                  <a:lnTo>
                    <a:pt x="13598688" y="4590174"/>
                  </a:lnTo>
                  <a:lnTo>
                    <a:pt x="13609676" y="4539973"/>
                  </a:lnTo>
                  <a:lnTo>
                    <a:pt x="13621061" y="4489798"/>
                  </a:lnTo>
                  <a:lnTo>
                    <a:pt x="13632780" y="4439644"/>
                  </a:lnTo>
                  <a:lnTo>
                    <a:pt x="13644769" y="4389507"/>
                  </a:lnTo>
                  <a:lnTo>
                    <a:pt x="13656153" y="4352057"/>
                  </a:lnTo>
                  <a:lnTo>
                    <a:pt x="13668490" y="4301943"/>
                  </a:lnTo>
                  <a:lnTo>
                    <a:pt x="13705714" y="4151612"/>
                  </a:lnTo>
                  <a:lnTo>
                    <a:pt x="13717178" y="4114168"/>
                  </a:lnTo>
                  <a:lnTo>
                    <a:pt x="13726903" y="4074285"/>
                  </a:lnTo>
                  <a:lnTo>
                    <a:pt x="13730100" y="4064091"/>
                  </a:lnTo>
                  <a:lnTo>
                    <a:pt x="13742504" y="4013980"/>
                  </a:lnTo>
                  <a:lnTo>
                    <a:pt x="13754707" y="3963857"/>
                  </a:lnTo>
                  <a:lnTo>
                    <a:pt x="13760426" y="3939861"/>
                  </a:lnTo>
                  <a:lnTo>
                    <a:pt x="13764377" y="3926298"/>
                  </a:lnTo>
                  <a:lnTo>
                    <a:pt x="13769487" y="3903920"/>
                  </a:lnTo>
                  <a:lnTo>
                    <a:pt x="13777487" y="3876233"/>
                  </a:lnTo>
                  <a:lnTo>
                    <a:pt x="13788770" y="3826051"/>
                  </a:lnTo>
                  <a:lnTo>
                    <a:pt x="13799641" y="3775842"/>
                  </a:lnTo>
                  <a:lnTo>
                    <a:pt x="13809235" y="3738278"/>
                  </a:lnTo>
                  <a:lnTo>
                    <a:pt x="13819123" y="3688007"/>
                  </a:lnTo>
                  <a:lnTo>
                    <a:pt x="13828439" y="3637699"/>
                  </a:lnTo>
                  <a:lnTo>
                    <a:pt x="13836321" y="3600025"/>
                  </a:lnTo>
                  <a:lnTo>
                    <a:pt x="13844337" y="3549634"/>
                  </a:lnTo>
                  <a:lnTo>
                    <a:pt x="13851624" y="3499197"/>
                  </a:lnTo>
                  <a:lnTo>
                    <a:pt x="13862988" y="3410842"/>
                  </a:lnTo>
                  <a:lnTo>
                    <a:pt x="13867770" y="3360244"/>
                  </a:lnTo>
                  <a:lnTo>
                    <a:pt x="13871386" y="3312558"/>
                  </a:lnTo>
                  <a:lnTo>
                    <a:pt x="13873649" y="3271538"/>
                  </a:lnTo>
                  <a:lnTo>
                    <a:pt x="13875451" y="3220750"/>
                  </a:lnTo>
                  <a:lnTo>
                    <a:pt x="13876148" y="3169383"/>
                  </a:lnTo>
                  <a:lnTo>
                    <a:pt x="13875703" y="3118958"/>
                  </a:lnTo>
                  <a:lnTo>
                    <a:pt x="13873028" y="3076936"/>
                  </a:lnTo>
                  <a:lnTo>
                    <a:pt x="13872773" y="3068429"/>
                  </a:lnTo>
                  <a:lnTo>
                    <a:pt x="13872736" y="3067645"/>
                  </a:lnTo>
                  <a:lnTo>
                    <a:pt x="13872128" y="3061154"/>
                  </a:lnTo>
                  <a:lnTo>
                    <a:pt x="13870326" y="3029532"/>
                  </a:lnTo>
                  <a:lnTo>
                    <a:pt x="13866069" y="2978040"/>
                  </a:lnTo>
                  <a:lnTo>
                    <a:pt x="13860518" y="2927097"/>
                  </a:lnTo>
                  <a:lnTo>
                    <a:pt x="13853516" y="2875746"/>
                  </a:lnTo>
                  <a:lnTo>
                    <a:pt x="13851147" y="2865851"/>
                  </a:lnTo>
                  <a:lnTo>
                    <a:pt x="13844395" y="2824258"/>
                  </a:lnTo>
                  <a:lnTo>
                    <a:pt x="13834521" y="2772723"/>
                  </a:lnTo>
                  <a:lnTo>
                    <a:pt x="13823688" y="2738317"/>
                  </a:lnTo>
                  <a:lnTo>
                    <a:pt x="13822674" y="2733787"/>
                  </a:lnTo>
                  <a:lnTo>
                    <a:pt x="13809479" y="2682039"/>
                  </a:lnTo>
                  <a:lnTo>
                    <a:pt x="13794559" y="2630044"/>
                  </a:lnTo>
                  <a:lnTo>
                    <a:pt x="13777995" y="2578217"/>
                  </a:lnTo>
                  <a:lnTo>
                    <a:pt x="13759600" y="2526137"/>
                  </a:lnTo>
                  <a:lnTo>
                    <a:pt x="13739367" y="2473938"/>
                  </a:lnTo>
                  <a:lnTo>
                    <a:pt x="13717242" y="2421619"/>
                  </a:lnTo>
                  <a:lnTo>
                    <a:pt x="13693175" y="2369176"/>
                  </a:lnTo>
                  <a:lnTo>
                    <a:pt x="13673021" y="2316983"/>
                  </a:lnTo>
                  <a:lnTo>
                    <a:pt x="13651248" y="2277412"/>
                  </a:lnTo>
                  <a:lnTo>
                    <a:pt x="13628674" y="2237790"/>
                  </a:lnTo>
                  <a:lnTo>
                    <a:pt x="13605311" y="2198117"/>
                  </a:lnTo>
                  <a:lnTo>
                    <a:pt x="13581100" y="2158289"/>
                  </a:lnTo>
                  <a:lnTo>
                    <a:pt x="13557025" y="2105947"/>
                  </a:lnTo>
                  <a:lnTo>
                    <a:pt x="13531321" y="2066124"/>
                  </a:lnTo>
                  <a:lnTo>
                    <a:pt x="13504855" y="2026253"/>
                  </a:lnTo>
                  <a:lnTo>
                    <a:pt x="13477633" y="1986334"/>
                  </a:lnTo>
                  <a:lnTo>
                    <a:pt x="13449665" y="1946367"/>
                  </a:lnTo>
                  <a:lnTo>
                    <a:pt x="13420958" y="1906353"/>
                  </a:lnTo>
                  <a:lnTo>
                    <a:pt x="13391519" y="1866291"/>
                  </a:lnTo>
                  <a:lnTo>
                    <a:pt x="13361357" y="1826184"/>
                  </a:lnTo>
                  <a:lnTo>
                    <a:pt x="13330479" y="1786031"/>
                  </a:lnTo>
                  <a:lnTo>
                    <a:pt x="13299636" y="1759826"/>
                  </a:lnTo>
                  <a:lnTo>
                    <a:pt x="13298629" y="1758541"/>
                  </a:lnTo>
                  <a:lnTo>
                    <a:pt x="13297054" y="1757225"/>
                  </a:lnTo>
                  <a:lnTo>
                    <a:pt x="13265796" y="1718263"/>
                  </a:lnTo>
                  <a:lnTo>
                    <a:pt x="13232818" y="1677975"/>
                  </a:lnTo>
                  <a:lnTo>
                    <a:pt x="13199155" y="1637644"/>
                  </a:lnTo>
                  <a:lnTo>
                    <a:pt x="13164005" y="1609943"/>
                  </a:lnTo>
                  <a:lnTo>
                    <a:pt x="13128997" y="1569526"/>
                  </a:lnTo>
                  <a:lnTo>
                    <a:pt x="13096794" y="1544998"/>
                  </a:lnTo>
                  <a:lnTo>
                    <a:pt x="13094022" y="1541837"/>
                  </a:lnTo>
                  <a:lnTo>
                    <a:pt x="13089646" y="1538539"/>
                  </a:lnTo>
                  <a:lnTo>
                    <a:pt x="13056195" y="1501239"/>
                  </a:lnTo>
                  <a:lnTo>
                    <a:pt x="13024035" y="1477515"/>
                  </a:lnTo>
                  <a:lnTo>
                    <a:pt x="13020394" y="1473497"/>
                  </a:lnTo>
                  <a:lnTo>
                    <a:pt x="13014624" y="1469278"/>
                  </a:lnTo>
                  <a:lnTo>
                    <a:pt x="12980810" y="1432786"/>
                  </a:lnTo>
                  <a:lnTo>
                    <a:pt x="12941764" y="1404837"/>
                  </a:lnTo>
                  <a:lnTo>
                    <a:pt x="12902907" y="1364173"/>
                  </a:lnTo>
                  <a:lnTo>
                    <a:pt x="12821736" y="1308076"/>
                  </a:lnTo>
                  <a:lnTo>
                    <a:pt x="12791495" y="1287589"/>
                  </a:lnTo>
                  <a:lnTo>
                    <a:pt x="12784216" y="1280224"/>
                  </a:lnTo>
                  <a:lnTo>
                    <a:pt x="12729606" y="1243465"/>
                  </a:lnTo>
                  <a:lnTo>
                    <a:pt x="12696321" y="1210972"/>
                  </a:lnTo>
                  <a:lnTo>
                    <a:pt x="12609891" y="1154539"/>
                  </a:lnTo>
                  <a:lnTo>
                    <a:pt x="12577404" y="1143150"/>
                  </a:lnTo>
                  <a:lnTo>
                    <a:pt x="12528138" y="1111131"/>
                  </a:lnTo>
                  <a:lnTo>
                    <a:pt x="12515291" y="1106638"/>
                  </a:lnTo>
                  <a:lnTo>
                    <a:pt x="12433295" y="1054159"/>
                  </a:lnTo>
                  <a:lnTo>
                    <a:pt x="12402527" y="1043548"/>
                  </a:lnTo>
                  <a:lnTo>
                    <a:pt x="12395436" y="1039012"/>
                  </a:lnTo>
                  <a:lnTo>
                    <a:pt x="12380723" y="1033931"/>
                  </a:lnTo>
                  <a:lnTo>
                    <a:pt x="12320813" y="996032"/>
                  </a:lnTo>
                  <a:lnTo>
                    <a:pt x="12298424" y="981902"/>
                  </a:lnTo>
                  <a:lnTo>
                    <a:pt x="12222955" y="956162"/>
                  </a:lnTo>
                  <a:lnTo>
                    <a:pt x="12214925" y="951108"/>
                  </a:lnTo>
                  <a:lnTo>
                    <a:pt x="12198365" y="945467"/>
                  </a:lnTo>
                  <a:lnTo>
                    <a:pt x="12161161" y="922217"/>
                  </a:lnTo>
                  <a:lnTo>
                    <a:pt x="12021795" y="875123"/>
                  </a:lnTo>
                  <a:lnTo>
                    <a:pt x="11975913" y="846736"/>
                  </a:lnTo>
                  <a:lnTo>
                    <a:pt x="11929120" y="831017"/>
                  </a:lnTo>
                  <a:lnTo>
                    <a:pt x="11881427" y="827966"/>
                  </a:lnTo>
                  <a:lnTo>
                    <a:pt x="11693212" y="765021"/>
                  </a:lnTo>
                  <a:close/>
                </a:path>
                <a:path w="18289270" h="10299700">
                  <a:moveTo>
                    <a:pt x="11519773" y="753926"/>
                  </a:moveTo>
                  <a:lnTo>
                    <a:pt x="11606862" y="759497"/>
                  </a:lnTo>
                  <a:lnTo>
                    <a:pt x="11701167" y="790982"/>
                  </a:lnTo>
                  <a:lnTo>
                    <a:pt x="11749068" y="794046"/>
                  </a:lnTo>
                  <a:lnTo>
                    <a:pt x="11889953" y="841237"/>
                  </a:lnTo>
                  <a:lnTo>
                    <a:pt x="11937557" y="844282"/>
                  </a:lnTo>
                  <a:lnTo>
                    <a:pt x="11984248" y="859995"/>
                  </a:lnTo>
                  <a:lnTo>
                    <a:pt x="12030012" y="888375"/>
                  </a:lnTo>
                  <a:lnTo>
                    <a:pt x="12198365" y="945467"/>
                  </a:lnTo>
                  <a:lnTo>
                    <a:pt x="12206533" y="950571"/>
                  </a:lnTo>
                  <a:lnTo>
                    <a:pt x="12222955" y="956162"/>
                  </a:lnTo>
                  <a:lnTo>
                    <a:pt x="12259938" y="979440"/>
                  </a:lnTo>
                  <a:lnTo>
                    <a:pt x="12305575" y="995085"/>
                  </a:lnTo>
                  <a:lnTo>
                    <a:pt x="12350205" y="1023392"/>
                  </a:lnTo>
                  <a:lnTo>
                    <a:pt x="12380723" y="1033931"/>
                  </a:lnTo>
                  <a:lnTo>
                    <a:pt x="12387992" y="1038535"/>
                  </a:lnTo>
                  <a:lnTo>
                    <a:pt x="12402527" y="1043548"/>
                  </a:lnTo>
                  <a:lnTo>
                    <a:pt x="12483604" y="1095556"/>
                  </a:lnTo>
                  <a:lnTo>
                    <a:pt x="12515291" y="1106638"/>
                  </a:lnTo>
                  <a:lnTo>
                    <a:pt x="12565484" y="1138972"/>
                  </a:lnTo>
                  <a:lnTo>
                    <a:pt x="12577404" y="1143150"/>
                  </a:lnTo>
                  <a:lnTo>
                    <a:pt x="12729606" y="1243465"/>
                  </a:lnTo>
                  <a:lnTo>
                    <a:pt x="12738171" y="1251827"/>
                  </a:lnTo>
                  <a:lnTo>
                    <a:pt x="12791495" y="1287589"/>
                  </a:lnTo>
                  <a:lnTo>
                    <a:pt x="12824496" y="1320979"/>
                  </a:lnTo>
                  <a:lnTo>
                    <a:pt x="12904954" y="1377030"/>
                  </a:lnTo>
                  <a:lnTo>
                    <a:pt x="12943494" y="1417673"/>
                  </a:lnTo>
                  <a:lnTo>
                    <a:pt x="13014624" y="1469278"/>
                  </a:lnTo>
                  <a:lnTo>
                    <a:pt x="13018416" y="1473370"/>
                  </a:lnTo>
                  <a:lnTo>
                    <a:pt x="13024035" y="1477515"/>
                  </a:lnTo>
                  <a:lnTo>
                    <a:pt x="13057114" y="1514024"/>
                  </a:lnTo>
                  <a:lnTo>
                    <a:pt x="13089646" y="1538539"/>
                  </a:lnTo>
                  <a:lnTo>
                    <a:pt x="13092517" y="1541740"/>
                  </a:lnTo>
                  <a:lnTo>
                    <a:pt x="13096794" y="1544998"/>
                  </a:lnTo>
                  <a:lnTo>
                    <a:pt x="13129486" y="1582283"/>
                  </a:lnTo>
                  <a:lnTo>
                    <a:pt x="13164309" y="1622689"/>
                  </a:lnTo>
                  <a:lnTo>
                    <a:pt x="13199292" y="1650379"/>
                  </a:lnTo>
                  <a:lnTo>
                    <a:pt x="13232805" y="1690701"/>
                  </a:lnTo>
                  <a:lnTo>
                    <a:pt x="13265650" y="1730980"/>
                  </a:lnTo>
                  <a:lnTo>
                    <a:pt x="13297054" y="1757225"/>
                  </a:lnTo>
                  <a:lnTo>
                    <a:pt x="13298082" y="1758506"/>
                  </a:lnTo>
                  <a:lnTo>
                    <a:pt x="13299636" y="1759826"/>
                  </a:lnTo>
                  <a:lnTo>
                    <a:pt x="13330113" y="1798733"/>
                  </a:lnTo>
                  <a:lnTo>
                    <a:pt x="13360902" y="1838881"/>
                  </a:lnTo>
                  <a:lnTo>
                    <a:pt x="13390987" y="1878983"/>
                  </a:lnTo>
                  <a:lnTo>
                    <a:pt x="13420362" y="1919040"/>
                  </a:lnTo>
                  <a:lnTo>
                    <a:pt x="13449015" y="1959051"/>
                  </a:lnTo>
                  <a:lnTo>
                    <a:pt x="13476939" y="1999016"/>
                  </a:lnTo>
                  <a:lnTo>
                    <a:pt x="13504125" y="2038933"/>
                  </a:lnTo>
                  <a:lnTo>
                    <a:pt x="13530564" y="2078802"/>
                  </a:lnTo>
                  <a:lnTo>
                    <a:pt x="13556247" y="2118623"/>
                  </a:lnTo>
                  <a:lnTo>
                    <a:pt x="13581100" y="2158289"/>
                  </a:lnTo>
                  <a:lnTo>
                    <a:pt x="13605303" y="2198117"/>
                  </a:lnTo>
                  <a:lnTo>
                    <a:pt x="13628680" y="2237803"/>
                  </a:lnTo>
                  <a:lnTo>
                    <a:pt x="13650436" y="2290086"/>
                  </a:lnTo>
                  <a:lnTo>
                    <a:pt x="13672208" y="2329656"/>
                  </a:lnTo>
                  <a:lnTo>
                    <a:pt x="13693177" y="2369186"/>
                  </a:lnTo>
                  <a:lnTo>
                    <a:pt x="13717234" y="2421619"/>
                  </a:lnTo>
                  <a:lnTo>
                    <a:pt x="13739329" y="2473936"/>
                  </a:lnTo>
                  <a:lnTo>
                    <a:pt x="13759515" y="2526131"/>
                  </a:lnTo>
                  <a:lnTo>
                    <a:pt x="13777845" y="2578208"/>
                  </a:lnTo>
                  <a:lnTo>
                    <a:pt x="13794376" y="2630169"/>
                  </a:lnTo>
                  <a:lnTo>
                    <a:pt x="13809160" y="2682019"/>
                  </a:lnTo>
                  <a:lnTo>
                    <a:pt x="13822253" y="2733760"/>
                  </a:lnTo>
                  <a:lnTo>
                    <a:pt x="13823688" y="2738317"/>
                  </a:lnTo>
                  <a:lnTo>
                    <a:pt x="13834241" y="2785431"/>
                  </a:lnTo>
                  <a:lnTo>
                    <a:pt x="13844234" y="2836974"/>
                  </a:lnTo>
                  <a:lnTo>
                    <a:pt x="13851145" y="2865851"/>
                  </a:lnTo>
                  <a:lnTo>
                    <a:pt x="13852742" y="2875696"/>
                  </a:lnTo>
                  <a:lnTo>
                    <a:pt x="13859616" y="2927040"/>
                  </a:lnTo>
                  <a:lnTo>
                    <a:pt x="13865072" y="2978293"/>
                  </a:lnTo>
                  <a:lnTo>
                    <a:pt x="13869163" y="3029458"/>
                  </a:lnTo>
                  <a:lnTo>
                    <a:pt x="13872128" y="3061154"/>
                  </a:lnTo>
                  <a:lnTo>
                    <a:pt x="13873028" y="3076936"/>
                  </a:lnTo>
                  <a:lnTo>
                    <a:pt x="13874284" y="3118867"/>
                  </a:lnTo>
                  <a:lnTo>
                    <a:pt x="13874611" y="3169792"/>
                  </a:lnTo>
                  <a:lnTo>
                    <a:pt x="13873793" y="3220644"/>
                  </a:lnTo>
                  <a:lnTo>
                    <a:pt x="13871883" y="3271425"/>
                  </a:lnTo>
                  <a:lnTo>
                    <a:pt x="13869517" y="3312438"/>
                  </a:lnTo>
                  <a:lnTo>
                    <a:pt x="13865820" y="3360119"/>
                  </a:lnTo>
                  <a:lnTo>
                    <a:pt x="13860964" y="3410712"/>
                  </a:lnTo>
                  <a:lnTo>
                    <a:pt x="13849500" y="3499061"/>
                  </a:lnTo>
                  <a:lnTo>
                    <a:pt x="13842189" y="3549497"/>
                  </a:lnTo>
                  <a:lnTo>
                    <a:pt x="13834169" y="3599888"/>
                  </a:lnTo>
                  <a:lnTo>
                    <a:pt x="13826306" y="3637563"/>
                  </a:lnTo>
                  <a:lnTo>
                    <a:pt x="13817031" y="3687873"/>
                  </a:lnTo>
                  <a:lnTo>
                    <a:pt x="13807211" y="3738149"/>
                  </a:lnTo>
                  <a:lnTo>
                    <a:pt x="13797711" y="3775719"/>
                  </a:lnTo>
                  <a:lnTo>
                    <a:pt x="13786963" y="3825935"/>
                  </a:lnTo>
                  <a:lnTo>
                    <a:pt x="13775834" y="3876127"/>
                  </a:lnTo>
                  <a:lnTo>
                    <a:pt x="13769487" y="3903920"/>
                  </a:lnTo>
                  <a:lnTo>
                    <a:pt x="13766656" y="3913718"/>
                  </a:lnTo>
                  <a:lnTo>
                    <a:pt x="13760426" y="3939861"/>
                  </a:lnTo>
                  <a:lnTo>
                    <a:pt x="13753458" y="3963777"/>
                  </a:lnTo>
                  <a:lnTo>
                    <a:pt x="13741510" y="4013917"/>
                  </a:lnTo>
                  <a:lnTo>
                    <a:pt x="13729291" y="4064486"/>
                  </a:lnTo>
                  <a:lnTo>
                    <a:pt x="13726903" y="4074285"/>
                  </a:lnTo>
                  <a:lnTo>
                    <a:pt x="13718359" y="4101517"/>
                  </a:lnTo>
                  <a:lnTo>
                    <a:pt x="13705712" y="4151612"/>
                  </a:lnTo>
                  <a:lnTo>
                    <a:pt x="13692534" y="4201673"/>
                  </a:lnTo>
                  <a:lnTo>
                    <a:pt x="13679512" y="4251744"/>
                  </a:lnTo>
                  <a:lnTo>
                    <a:pt x="13667499" y="4289153"/>
                  </a:lnTo>
                  <a:lnTo>
                    <a:pt x="13654917" y="4339252"/>
                  </a:lnTo>
                  <a:lnTo>
                    <a:pt x="13642619" y="4389369"/>
                  </a:lnTo>
                  <a:lnTo>
                    <a:pt x="13630648" y="4439507"/>
                  </a:lnTo>
                  <a:lnTo>
                    <a:pt x="13619046" y="4489669"/>
                  </a:lnTo>
                  <a:lnTo>
                    <a:pt x="13607856" y="4539857"/>
                  </a:lnTo>
                  <a:lnTo>
                    <a:pt x="13597121" y="4590074"/>
                  </a:lnTo>
                  <a:lnTo>
                    <a:pt x="13586882" y="4640323"/>
                  </a:lnTo>
                  <a:lnTo>
                    <a:pt x="13577995" y="4677932"/>
                  </a:lnTo>
                  <a:lnTo>
                    <a:pt x="13568878" y="4728253"/>
                  </a:lnTo>
                  <a:lnTo>
                    <a:pt x="13560387" y="4778613"/>
                  </a:lnTo>
                  <a:lnTo>
                    <a:pt x="13552563" y="4829017"/>
                  </a:lnTo>
                  <a:lnTo>
                    <a:pt x="13545449" y="4879465"/>
                  </a:lnTo>
                  <a:lnTo>
                    <a:pt x="13539088" y="4929962"/>
                  </a:lnTo>
                  <a:lnTo>
                    <a:pt x="13531178" y="5005812"/>
                  </a:lnTo>
                  <a:lnTo>
                    <a:pt x="13525255" y="5069063"/>
                  </a:lnTo>
                  <a:lnTo>
                    <a:pt x="13520621" y="5132396"/>
                  </a:lnTo>
                  <a:lnTo>
                    <a:pt x="13516109" y="5208463"/>
                  </a:lnTo>
                  <a:lnTo>
                    <a:pt x="13513686" y="5271938"/>
                  </a:lnTo>
                  <a:lnTo>
                    <a:pt x="13513231" y="5322813"/>
                  </a:lnTo>
                  <a:lnTo>
                    <a:pt x="13513116" y="5386435"/>
                  </a:lnTo>
                  <a:lnTo>
                    <a:pt x="13514959" y="5437457"/>
                  </a:lnTo>
                  <a:lnTo>
                    <a:pt x="13517943" y="5488552"/>
                  </a:lnTo>
                  <a:lnTo>
                    <a:pt x="13522065" y="5539719"/>
                  </a:lnTo>
                  <a:lnTo>
                    <a:pt x="13527318" y="5590959"/>
                  </a:lnTo>
                  <a:lnTo>
                    <a:pt x="13534508" y="5629597"/>
                  </a:lnTo>
                  <a:lnTo>
                    <a:pt x="13542010" y="5680981"/>
                  </a:lnTo>
                  <a:lnTo>
                    <a:pt x="13551439" y="5719762"/>
                  </a:lnTo>
                  <a:lnTo>
                    <a:pt x="13561169" y="5771288"/>
                  </a:lnTo>
                  <a:lnTo>
                    <a:pt x="13572816" y="5810211"/>
                  </a:lnTo>
                  <a:lnTo>
                    <a:pt x="13585565" y="5849205"/>
                  </a:lnTo>
                  <a:lnTo>
                    <a:pt x="13599411" y="5888268"/>
                  </a:lnTo>
                  <a:lnTo>
                    <a:pt x="13614349" y="5927402"/>
                  </a:lnTo>
                  <a:lnTo>
                    <a:pt x="13630373" y="5966605"/>
                  </a:lnTo>
                  <a:lnTo>
                    <a:pt x="13648290" y="5993203"/>
                  </a:lnTo>
                  <a:lnTo>
                    <a:pt x="13666473" y="6032544"/>
                  </a:lnTo>
                  <a:lnTo>
                    <a:pt x="13685728" y="6071954"/>
                  </a:lnTo>
                  <a:lnTo>
                    <a:pt x="13706860" y="6098758"/>
                  </a:lnTo>
                  <a:lnTo>
                    <a:pt x="13728243" y="6138303"/>
                  </a:lnTo>
                  <a:lnTo>
                    <a:pt x="13751494" y="6165243"/>
                  </a:lnTo>
                  <a:lnTo>
                    <a:pt x="13775796" y="6192249"/>
                  </a:lnTo>
                  <a:lnTo>
                    <a:pt x="13800334" y="6231997"/>
                  </a:lnTo>
                  <a:lnTo>
                    <a:pt x="13826725" y="6259137"/>
                  </a:lnTo>
                  <a:lnTo>
                    <a:pt x="13853342" y="6299018"/>
                  </a:lnTo>
                  <a:lnTo>
                    <a:pt x="13881801" y="6326290"/>
                  </a:lnTo>
                  <a:lnTo>
                    <a:pt x="13911287" y="6353629"/>
                  </a:lnTo>
                  <a:lnTo>
                    <a:pt x="13940984" y="6393706"/>
                  </a:lnTo>
                  <a:lnTo>
                    <a:pt x="13972508" y="6421175"/>
                  </a:lnTo>
                  <a:lnTo>
                    <a:pt x="14004234" y="6461382"/>
                  </a:lnTo>
                  <a:lnTo>
                    <a:pt x="14037777" y="6488980"/>
                  </a:lnTo>
                  <a:lnTo>
                    <a:pt x="14071511" y="6529316"/>
                  </a:lnTo>
                  <a:lnTo>
                    <a:pt x="14107052" y="6557042"/>
                  </a:lnTo>
                  <a:lnTo>
                    <a:pt x="14142775" y="6597505"/>
                  </a:lnTo>
                  <a:lnTo>
                    <a:pt x="14210618" y="6665514"/>
                  </a:lnTo>
                  <a:lnTo>
                    <a:pt x="14242198" y="6692947"/>
                  </a:lnTo>
                  <a:lnTo>
                    <a:pt x="14271554" y="6718030"/>
                  </a:lnTo>
                  <a:lnTo>
                    <a:pt x="14284858" y="6733854"/>
                  </a:lnTo>
                  <a:lnTo>
                    <a:pt x="14285355" y="6734240"/>
                  </a:lnTo>
                  <a:lnTo>
                    <a:pt x="14306380" y="6760683"/>
                  </a:lnTo>
                  <a:lnTo>
                    <a:pt x="14339796" y="6788272"/>
                  </a:lnTo>
                  <a:lnTo>
                    <a:pt x="14373050" y="6828578"/>
                  </a:lnTo>
                  <a:lnTo>
                    <a:pt x="14407791" y="6856252"/>
                  </a:lnTo>
                  <a:lnTo>
                    <a:pt x="14442422" y="6896645"/>
                  </a:lnTo>
                  <a:lnTo>
                    <a:pt x="14478592" y="6924411"/>
                  </a:lnTo>
                  <a:lnTo>
                    <a:pt x="14514706" y="6964899"/>
                  </a:lnTo>
                  <a:lnTo>
                    <a:pt x="14551601" y="7005437"/>
                  </a:lnTo>
                  <a:lnTo>
                    <a:pt x="14589304" y="7046027"/>
                  </a:lnTo>
                  <a:lnTo>
                    <a:pt x="14627839" y="7086670"/>
                  </a:lnTo>
                  <a:lnTo>
                    <a:pt x="14661608" y="7114282"/>
                  </a:lnTo>
                  <a:lnTo>
                    <a:pt x="14694181" y="7154544"/>
                  </a:lnTo>
                  <a:lnTo>
                    <a:pt x="14726371" y="7194781"/>
                  </a:lnTo>
                  <a:lnTo>
                    <a:pt x="14758173" y="7234994"/>
                  </a:lnTo>
                  <a:lnTo>
                    <a:pt x="14789585" y="7275181"/>
                  </a:lnTo>
                  <a:lnTo>
                    <a:pt x="14794165" y="7279136"/>
                  </a:lnTo>
                  <a:lnTo>
                    <a:pt x="14822479" y="7315463"/>
                  </a:lnTo>
                  <a:lnTo>
                    <a:pt x="14853394" y="7355619"/>
                  </a:lnTo>
                  <a:lnTo>
                    <a:pt x="14883904" y="7395749"/>
                  </a:lnTo>
                  <a:lnTo>
                    <a:pt x="14914006" y="7435852"/>
                  </a:lnTo>
                  <a:lnTo>
                    <a:pt x="14943696" y="7475929"/>
                  </a:lnTo>
                  <a:lnTo>
                    <a:pt x="14972972" y="7515980"/>
                  </a:lnTo>
                  <a:lnTo>
                    <a:pt x="15001830" y="7556004"/>
                  </a:lnTo>
                  <a:lnTo>
                    <a:pt x="15030268" y="7596001"/>
                  </a:lnTo>
                  <a:lnTo>
                    <a:pt x="15058281" y="7635971"/>
                  </a:lnTo>
                  <a:lnTo>
                    <a:pt x="15081621" y="7675642"/>
                  </a:lnTo>
                  <a:lnTo>
                    <a:pt x="15108554" y="7715543"/>
                  </a:lnTo>
                  <a:lnTo>
                    <a:pt x="15125305" y="7740742"/>
                  </a:lnTo>
                  <a:lnTo>
                    <a:pt x="15138936" y="7768391"/>
                  </a:lnTo>
                  <a:lnTo>
                    <a:pt x="15165223" y="7808250"/>
                  </a:lnTo>
                  <a:lnTo>
                    <a:pt x="15191070" y="7848082"/>
                  </a:lnTo>
                  <a:lnTo>
                    <a:pt x="15215665" y="7900559"/>
                  </a:lnTo>
                  <a:lnTo>
                    <a:pt x="15240624" y="7940333"/>
                  </a:lnTo>
                  <a:lnTo>
                    <a:pt x="15265134" y="7980079"/>
                  </a:lnTo>
                  <a:lnTo>
                    <a:pt x="15288382" y="8032470"/>
                  </a:lnTo>
                  <a:lnTo>
                    <a:pt x="15311986" y="8072158"/>
                  </a:lnTo>
                  <a:lnTo>
                    <a:pt x="15335132" y="8111817"/>
                  </a:lnTo>
                  <a:lnTo>
                    <a:pt x="15357005" y="8164120"/>
                  </a:lnTo>
                  <a:lnTo>
                    <a:pt x="15379226" y="8203719"/>
                  </a:lnTo>
                  <a:lnTo>
                    <a:pt x="15400168" y="8255963"/>
                  </a:lnTo>
                  <a:lnTo>
                    <a:pt x="15421450" y="8295502"/>
                  </a:lnTo>
                  <a:lnTo>
                    <a:pt x="15441448" y="8347685"/>
                  </a:lnTo>
                  <a:lnTo>
                    <a:pt x="15461780" y="8387164"/>
                  </a:lnTo>
                  <a:lnTo>
                    <a:pt x="15480822" y="8439286"/>
                  </a:lnTo>
                  <a:lnTo>
                    <a:pt x="15500191" y="8478703"/>
                  </a:lnTo>
                  <a:lnTo>
                    <a:pt x="15518264" y="8530763"/>
                  </a:lnTo>
                  <a:lnTo>
                    <a:pt x="15536664" y="8570135"/>
                  </a:lnTo>
                  <a:lnTo>
                    <a:pt x="15553749" y="8622115"/>
                  </a:lnTo>
                  <a:lnTo>
                    <a:pt x="15570345" y="8674080"/>
                  </a:lnTo>
                  <a:lnTo>
                    <a:pt x="15587253" y="8713340"/>
                  </a:lnTo>
                  <a:lnTo>
                    <a:pt x="15602849" y="8765241"/>
                  </a:lnTo>
                  <a:lnTo>
                    <a:pt x="15617940" y="8817111"/>
                  </a:lnTo>
                  <a:lnTo>
                    <a:pt x="15633334" y="8856273"/>
                  </a:lnTo>
                  <a:lnTo>
                    <a:pt x="15647406" y="8908077"/>
                  </a:lnTo>
                  <a:lnTo>
                    <a:pt x="15660965" y="8959849"/>
                  </a:lnTo>
                  <a:lnTo>
                    <a:pt x="15674006" y="9011587"/>
                  </a:lnTo>
                  <a:lnTo>
                    <a:pt x="15687338" y="9050618"/>
                  </a:lnTo>
                  <a:lnTo>
                    <a:pt x="15699336" y="9102289"/>
                  </a:lnTo>
                  <a:lnTo>
                    <a:pt x="15710808" y="9153927"/>
                  </a:lnTo>
                  <a:lnTo>
                    <a:pt x="15721750" y="9205530"/>
                  </a:lnTo>
                  <a:lnTo>
                    <a:pt x="15732970" y="9244426"/>
                  </a:lnTo>
                  <a:lnTo>
                    <a:pt x="15742843" y="9295962"/>
                  </a:lnTo>
                  <a:lnTo>
                    <a:pt x="15752178" y="9347463"/>
                  </a:lnTo>
                  <a:lnTo>
                    <a:pt x="15760971" y="9398929"/>
                  </a:lnTo>
                  <a:lnTo>
                    <a:pt x="15769219" y="9450360"/>
                  </a:lnTo>
                  <a:lnTo>
                    <a:pt x="15777729" y="9489083"/>
                  </a:lnTo>
                  <a:lnTo>
                    <a:pt x="15784877" y="9540444"/>
                  </a:lnTo>
                  <a:lnTo>
                    <a:pt x="15791471" y="9591770"/>
                  </a:lnTo>
                  <a:lnTo>
                    <a:pt x="15797508" y="9643060"/>
                  </a:lnTo>
                  <a:lnTo>
                    <a:pt x="15802984" y="9694314"/>
                  </a:lnTo>
                  <a:lnTo>
                    <a:pt x="15807896" y="9745532"/>
                  </a:lnTo>
                  <a:lnTo>
                    <a:pt x="15813052" y="9784040"/>
                  </a:lnTo>
                  <a:lnTo>
                    <a:pt x="15816827" y="9835185"/>
                  </a:lnTo>
                  <a:lnTo>
                    <a:pt x="15820030" y="9886294"/>
                  </a:lnTo>
                  <a:lnTo>
                    <a:pt x="15822656" y="9937365"/>
                  </a:lnTo>
                  <a:lnTo>
                    <a:pt x="15824703" y="9988400"/>
                  </a:lnTo>
                  <a:lnTo>
                    <a:pt x="15826603" y="10039426"/>
                  </a:lnTo>
                  <a:lnTo>
                    <a:pt x="15827800" y="10090406"/>
                  </a:lnTo>
                  <a:lnTo>
                    <a:pt x="15828297" y="10141342"/>
                  </a:lnTo>
                  <a:lnTo>
                    <a:pt x="15818601" y="10140721"/>
                  </a:lnTo>
                  <a:lnTo>
                    <a:pt x="15818127" y="10089787"/>
                  </a:lnTo>
                  <a:lnTo>
                    <a:pt x="15816962" y="10038809"/>
                  </a:lnTo>
                  <a:lnTo>
                    <a:pt x="15815106" y="9987786"/>
                  </a:lnTo>
                  <a:lnTo>
                    <a:pt x="15813001" y="9935272"/>
                  </a:lnTo>
                  <a:lnTo>
                    <a:pt x="15810473" y="9885682"/>
                  </a:lnTo>
                  <a:lnTo>
                    <a:pt x="15807297" y="9834575"/>
                  </a:lnTo>
                  <a:lnTo>
                    <a:pt x="15802742" y="9796106"/>
                  </a:lnTo>
                  <a:lnTo>
                    <a:pt x="15798432" y="9744926"/>
                  </a:lnTo>
                  <a:lnTo>
                    <a:pt x="15793558" y="9693711"/>
                  </a:lnTo>
                  <a:lnTo>
                    <a:pt x="15787976" y="9641184"/>
                  </a:lnTo>
                  <a:lnTo>
                    <a:pt x="15782134" y="9591172"/>
                  </a:lnTo>
                  <a:lnTo>
                    <a:pt x="15775589" y="9539850"/>
                  </a:lnTo>
                  <a:lnTo>
                    <a:pt x="15767682" y="9501166"/>
                  </a:lnTo>
                  <a:lnTo>
                    <a:pt x="15760037" y="9449773"/>
                  </a:lnTo>
                  <a:lnTo>
                    <a:pt x="15751847" y="9398345"/>
                  </a:lnTo>
                  <a:lnTo>
                    <a:pt x="15743115" y="9346883"/>
                  </a:lnTo>
                  <a:lnTo>
                    <a:pt x="15733843" y="9295386"/>
                  </a:lnTo>
                  <a:lnTo>
                    <a:pt x="15723223" y="9256529"/>
                  </a:lnTo>
                  <a:lnTo>
                    <a:pt x="15712881" y="9204963"/>
                  </a:lnTo>
                  <a:lnTo>
                    <a:pt x="15702007" y="9153364"/>
                  </a:lnTo>
                  <a:lnTo>
                    <a:pt x="15690579" y="9101648"/>
                  </a:lnTo>
                  <a:lnTo>
                    <a:pt x="15677870" y="9062738"/>
                  </a:lnTo>
                  <a:lnTo>
                    <a:pt x="15665370" y="9010830"/>
                  </a:lnTo>
                  <a:lnTo>
                    <a:pt x="15652455" y="8959304"/>
                  </a:lnTo>
                  <a:lnTo>
                    <a:pt x="15638972" y="8907538"/>
                  </a:lnTo>
                  <a:lnTo>
                    <a:pt x="15624166" y="8868413"/>
                  </a:lnTo>
                  <a:lnTo>
                    <a:pt x="15609659" y="8816581"/>
                  </a:lnTo>
                  <a:lnTo>
                    <a:pt x="15594646" y="8764717"/>
                  </a:lnTo>
                  <a:lnTo>
                    <a:pt x="15578317" y="8725494"/>
                  </a:lnTo>
                  <a:lnTo>
                    <a:pt x="15562298" y="8673566"/>
                  </a:lnTo>
                  <a:lnTo>
                    <a:pt x="15544970" y="8634279"/>
                  </a:lnTo>
                  <a:lnTo>
                    <a:pt x="15527957" y="8582287"/>
                  </a:lnTo>
                  <a:lnTo>
                    <a:pt x="15510451" y="8530263"/>
                  </a:lnTo>
                  <a:lnTo>
                    <a:pt x="15491645" y="8490882"/>
                  </a:lnTo>
                  <a:lnTo>
                    <a:pt x="15473163" y="8438796"/>
                  </a:lnTo>
                  <a:lnTo>
                    <a:pt x="15453386" y="8399353"/>
                  </a:lnTo>
                  <a:lnTo>
                    <a:pt x="15433940" y="8347205"/>
                  </a:lnTo>
                  <a:lnTo>
                    <a:pt x="15413205" y="8307701"/>
                  </a:lnTo>
                  <a:lnTo>
                    <a:pt x="15392805" y="8255492"/>
                  </a:lnTo>
                  <a:lnTo>
                    <a:pt x="15371123" y="8215927"/>
                  </a:lnTo>
                  <a:lnTo>
                    <a:pt x="15349782" y="8163658"/>
                  </a:lnTo>
                  <a:lnTo>
                    <a:pt x="15327165" y="8124033"/>
                  </a:lnTo>
                  <a:lnTo>
                    <a:pt x="15304895" y="8071705"/>
                  </a:lnTo>
                  <a:lnTo>
                    <a:pt x="15281035" y="8031494"/>
                  </a:lnTo>
                  <a:lnTo>
                    <a:pt x="15257355" y="7992308"/>
                  </a:lnTo>
                  <a:lnTo>
                    <a:pt x="15233713" y="7939891"/>
                  </a:lnTo>
                  <a:lnTo>
                    <a:pt x="15208809" y="7900120"/>
                  </a:lnTo>
                  <a:lnTo>
                    <a:pt x="15183456" y="7860320"/>
                  </a:lnTo>
                  <a:lnTo>
                    <a:pt x="15158469" y="7807818"/>
                  </a:lnTo>
                  <a:lnTo>
                    <a:pt x="15132228" y="7767961"/>
                  </a:lnTo>
                  <a:lnTo>
                    <a:pt x="15105547" y="7728077"/>
                  </a:lnTo>
                  <a:lnTo>
                    <a:pt x="15078429" y="7688164"/>
                  </a:lnTo>
                  <a:lnTo>
                    <a:pt x="15050878" y="7648224"/>
                  </a:lnTo>
                  <a:lnTo>
                    <a:pt x="15022895" y="7608256"/>
                  </a:lnTo>
                  <a:lnTo>
                    <a:pt x="14995296" y="7555586"/>
                  </a:lnTo>
                  <a:lnTo>
                    <a:pt x="14966460" y="7515564"/>
                  </a:lnTo>
                  <a:lnTo>
                    <a:pt x="14936906" y="7475112"/>
                  </a:lnTo>
                  <a:lnTo>
                    <a:pt x="14907526" y="7435438"/>
                  </a:lnTo>
                  <a:lnTo>
                    <a:pt x="14877433" y="7395335"/>
                  </a:lnTo>
                  <a:lnTo>
                    <a:pt x="14846927" y="7355205"/>
                  </a:lnTo>
                  <a:lnTo>
                    <a:pt x="14816011" y="7315049"/>
                  </a:lnTo>
                  <a:lnTo>
                    <a:pt x="14784687" y="7274868"/>
                  </a:lnTo>
                  <a:lnTo>
                    <a:pt x="14752958" y="7234660"/>
                  </a:lnTo>
                  <a:lnTo>
                    <a:pt x="14720017" y="7207101"/>
                  </a:lnTo>
                  <a:lnTo>
                    <a:pt x="14687489" y="7166842"/>
                  </a:lnTo>
                  <a:lnTo>
                    <a:pt x="14654564" y="7126558"/>
                  </a:lnTo>
                  <a:lnTo>
                    <a:pt x="14621247" y="7086249"/>
                  </a:lnTo>
                  <a:lnTo>
                    <a:pt x="14580194" y="7045444"/>
                  </a:lnTo>
                  <a:lnTo>
                    <a:pt x="14540226" y="7004710"/>
                  </a:lnTo>
                  <a:lnTo>
                    <a:pt x="14500508" y="6963204"/>
                  </a:lnTo>
                  <a:lnTo>
                    <a:pt x="14463426" y="6923441"/>
                  </a:lnTo>
                  <a:lnTo>
                    <a:pt x="14425868" y="6895586"/>
                  </a:lnTo>
                  <a:lnTo>
                    <a:pt x="14390280" y="6855132"/>
                  </a:lnTo>
                  <a:lnTo>
                    <a:pt x="14355895" y="6814754"/>
                  </a:lnTo>
                  <a:lnTo>
                    <a:pt x="14321944" y="6787130"/>
                  </a:lnTo>
                  <a:lnTo>
                    <a:pt x="14290092" y="6746915"/>
                  </a:lnTo>
                  <a:lnTo>
                    <a:pt x="14258761" y="6719458"/>
                  </a:lnTo>
                  <a:lnTo>
                    <a:pt x="14228803" y="6692090"/>
                  </a:lnTo>
                  <a:lnTo>
                    <a:pt x="14200262" y="6664812"/>
                  </a:lnTo>
                  <a:lnTo>
                    <a:pt x="14173181" y="6637628"/>
                  </a:lnTo>
                  <a:lnTo>
                    <a:pt x="14169884" y="6637417"/>
                  </a:lnTo>
                  <a:lnTo>
                    <a:pt x="14131755" y="6596800"/>
                  </a:lnTo>
                  <a:lnTo>
                    <a:pt x="14094690" y="6556251"/>
                  </a:lnTo>
                  <a:lnTo>
                    <a:pt x="14057884" y="6528444"/>
                  </a:lnTo>
                  <a:lnTo>
                    <a:pt x="14022962" y="6488032"/>
                  </a:lnTo>
                  <a:lnTo>
                    <a:pt x="13988310" y="6460364"/>
                  </a:lnTo>
                  <a:lnTo>
                    <a:pt x="13955554" y="6420090"/>
                  </a:lnTo>
                  <a:lnTo>
                    <a:pt x="13923077" y="6392561"/>
                  </a:lnTo>
                  <a:lnTo>
                    <a:pt x="13892506" y="6352427"/>
                  </a:lnTo>
                  <a:lnTo>
                    <a:pt x="13862226" y="6325038"/>
                  </a:lnTo>
                  <a:lnTo>
                    <a:pt x="13833863" y="6285046"/>
                  </a:lnTo>
                  <a:lnTo>
                    <a:pt x="13805800" y="6257799"/>
                  </a:lnTo>
                  <a:lnTo>
                    <a:pt x="13779664" y="6217949"/>
                  </a:lnTo>
                  <a:lnTo>
                    <a:pt x="13753840" y="6190845"/>
                  </a:lnTo>
                  <a:lnTo>
                    <a:pt x="13729954" y="6151139"/>
                  </a:lnTo>
                  <a:lnTo>
                    <a:pt x="13706389" y="6124179"/>
                  </a:lnTo>
                  <a:lnTo>
                    <a:pt x="13684773" y="6084619"/>
                  </a:lnTo>
                  <a:lnTo>
                    <a:pt x="13664301" y="6045131"/>
                  </a:lnTo>
                  <a:lnTo>
                    <a:pt x="13644976" y="6005717"/>
                  </a:lnTo>
                  <a:lnTo>
                    <a:pt x="13625994" y="5979051"/>
                  </a:lnTo>
                  <a:lnTo>
                    <a:pt x="13608982" y="5939785"/>
                  </a:lnTo>
                  <a:lnTo>
                    <a:pt x="13593134" y="5900593"/>
                  </a:lnTo>
                  <a:lnTo>
                    <a:pt x="13578206" y="5860757"/>
                  </a:lnTo>
                  <a:lnTo>
                    <a:pt x="13564951" y="5822434"/>
                  </a:lnTo>
                  <a:lnTo>
                    <a:pt x="13553437" y="5770794"/>
                  </a:lnTo>
                  <a:lnTo>
                    <a:pt x="13542298" y="5731903"/>
                  </a:lnTo>
                  <a:lnTo>
                    <a:pt x="13533160" y="5680415"/>
                  </a:lnTo>
                  <a:lnTo>
                    <a:pt x="13524407" y="5641677"/>
                  </a:lnTo>
                  <a:lnTo>
                    <a:pt x="13517666" y="5590342"/>
                  </a:lnTo>
                  <a:lnTo>
                    <a:pt x="13512131" y="5539084"/>
                  </a:lnTo>
                  <a:lnTo>
                    <a:pt x="13507807" y="5487904"/>
                  </a:lnTo>
                  <a:lnTo>
                    <a:pt x="13504701" y="5436801"/>
                  </a:lnTo>
                  <a:lnTo>
                    <a:pt x="13503627" y="5373102"/>
                  </a:lnTo>
                  <a:lnTo>
                    <a:pt x="13502970" y="5322157"/>
                  </a:lnTo>
                  <a:lnTo>
                    <a:pt x="13504356" y="5258615"/>
                  </a:lnTo>
                  <a:lnTo>
                    <a:pt x="13506979" y="5195153"/>
                  </a:lnTo>
                  <a:lnTo>
                    <a:pt x="13510846" y="5131771"/>
                  </a:lnTo>
                  <a:lnTo>
                    <a:pt x="13514606" y="5081108"/>
                  </a:lnTo>
                  <a:lnTo>
                    <a:pt x="13518957" y="5030482"/>
                  </a:lnTo>
                  <a:lnTo>
                    <a:pt x="13523930" y="4979518"/>
                  </a:lnTo>
                  <a:lnTo>
                    <a:pt x="13529395" y="4929342"/>
                  </a:lnTo>
                  <a:lnTo>
                    <a:pt x="13535908" y="4878855"/>
                  </a:lnTo>
                  <a:lnTo>
                    <a:pt x="13543231" y="4828420"/>
                  </a:lnTo>
                  <a:lnTo>
                    <a:pt x="13551306" y="4778032"/>
                  </a:lnTo>
                  <a:lnTo>
                    <a:pt x="13560074" y="4727689"/>
                  </a:lnTo>
                  <a:lnTo>
                    <a:pt x="13569475" y="4677387"/>
                  </a:lnTo>
                  <a:lnTo>
                    <a:pt x="13579450" y="4627121"/>
                  </a:lnTo>
                  <a:lnTo>
                    <a:pt x="13589941" y="4576889"/>
                  </a:lnTo>
                  <a:lnTo>
                    <a:pt x="13600888" y="4526685"/>
                  </a:lnTo>
                  <a:lnTo>
                    <a:pt x="13612234" y="4476507"/>
                  </a:lnTo>
                  <a:lnTo>
                    <a:pt x="13623918" y="4426351"/>
                  </a:lnTo>
                  <a:lnTo>
                    <a:pt x="13635881" y="4376212"/>
                  </a:lnTo>
                  <a:lnTo>
                    <a:pt x="13648066" y="4326088"/>
                  </a:lnTo>
                  <a:lnTo>
                    <a:pt x="13659602" y="4288648"/>
                  </a:lnTo>
                  <a:lnTo>
                    <a:pt x="13672051" y="4238541"/>
                  </a:lnTo>
                  <a:lnTo>
                    <a:pt x="13684545" y="4188436"/>
                  </a:lnTo>
                  <a:lnTo>
                    <a:pt x="13696213" y="4151004"/>
                  </a:lnTo>
                  <a:lnTo>
                    <a:pt x="13709225" y="4100933"/>
                  </a:lnTo>
                  <a:lnTo>
                    <a:pt x="13715681" y="4075894"/>
                  </a:lnTo>
                  <a:lnTo>
                    <a:pt x="13722091" y="4050852"/>
                  </a:lnTo>
                  <a:lnTo>
                    <a:pt x="13734429" y="4000738"/>
                  </a:lnTo>
                  <a:lnTo>
                    <a:pt x="13746582" y="3950611"/>
                  </a:lnTo>
                  <a:lnTo>
                    <a:pt x="13757680" y="3913143"/>
                  </a:lnTo>
                  <a:lnTo>
                    <a:pt x="13769283" y="3862982"/>
                  </a:lnTo>
                  <a:lnTo>
                    <a:pt x="13780523" y="3812797"/>
                  </a:lnTo>
                  <a:lnTo>
                    <a:pt x="13791340" y="3762585"/>
                  </a:lnTo>
                  <a:lnTo>
                    <a:pt x="13801674" y="3712343"/>
                  </a:lnTo>
                  <a:lnTo>
                    <a:pt x="13811467" y="3662065"/>
                  </a:lnTo>
                  <a:lnTo>
                    <a:pt x="13819847" y="3624423"/>
                  </a:lnTo>
                  <a:lnTo>
                    <a:pt x="13828377" y="3574065"/>
                  </a:lnTo>
                  <a:lnTo>
                    <a:pt x="13836187" y="3523661"/>
                  </a:lnTo>
                  <a:lnTo>
                    <a:pt x="13843270" y="3472779"/>
                  </a:lnTo>
                  <a:lnTo>
                    <a:pt x="13849409" y="3422699"/>
                  </a:lnTo>
                  <a:lnTo>
                    <a:pt x="13853891" y="3384808"/>
                  </a:lnTo>
                  <a:lnTo>
                    <a:pt x="13857994" y="3336900"/>
                  </a:lnTo>
                  <a:lnTo>
                    <a:pt x="13861102" y="3290248"/>
                  </a:lnTo>
                  <a:lnTo>
                    <a:pt x="13863786" y="3232729"/>
                  </a:lnTo>
                  <a:lnTo>
                    <a:pt x="13864891" y="3181896"/>
                  </a:lnTo>
                  <a:lnTo>
                    <a:pt x="13864801" y="3130987"/>
                  </a:lnTo>
                  <a:lnTo>
                    <a:pt x="13863456" y="3079997"/>
                  </a:lnTo>
                  <a:lnTo>
                    <a:pt x="13859986" y="3041597"/>
                  </a:lnTo>
                  <a:lnTo>
                    <a:pt x="13855953" y="2990435"/>
                  </a:lnTo>
                  <a:lnTo>
                    <a:pt x="13850487" y="2939182"/>
                  </a:lnTo>
                  <a:lnTo>
                    <a:pt x="13843528" y="2887833"/>
                  </a:lnTo>
                  <a:lnTo>
                    <a:pt x="13835006" y="2836328"/>
                  </a:lnTo>
                  <a:lnTo>
                    <a:pt x="13824867" y="2784707"/>
                  </a:lnTo>
                  <a:lnTo>
                    <a:pt x="13813103" y="2733175"/>
                  </a:lnTo>
                  <a:lnTo>
                    <a:pt x="13799974" y="2681431"/>
                  </a:lnTo>
                  <a:lnTo>
                    <a:pt x="13785147" y="2629442"/>
                  </a:lnTo>
                  <a:lnTo>
                    <a:pt x="13768704" y="2577623"/>
                  </a:lnTo>
                  <a:lnTo>
                    <a:pt x="13750461" y="2525552"/>
                  </a:lnTo>
                  <a:lnTo>
                    <a:pt x="13730411" y="2473365"/>
                  </a:lnTo>
                  <a:lnTo>
                    <a:pt x="13708505" y="2421060"/>
                  </a:lnTo>
                  <a:lnTo>
                    <a:pt x="13683879" y="2381307"/>
                  </a:lnTo>
                  <a:lnTo>
                    <a:pt x="13662992" y="2329067"/>
                  </a:lnTo>
                  <a:lnTo>
                    <a:pt x="13640443" y="2289446"/>
                  </a:lnTo>
                  <a:lnTo>
                    <a:pt x="13617863" y="2237098"/>
                  </a:lnTo>
                  <a:lnTo>
                    <a:pt x="13593639" y="2197371"/>
                  </a:lnTo>
                  <a:lnTo>
                    <a:pt x="13568523" y="2157485"/>
                  </a:lnTo>
                  <a:lnTo>
                    <a:pt x="13542728" y="2117758"/>
                  </a:lnTo>
                  <a:lnTo>
                    <a:pt x="13516058" y="2077874"/>
                  </a:lnTo>
                  <a:lnTo>
                    <a:pt x="13489401" y="2025265"/>
                  </a:lnTo>
                  <a:lnTo>
                    <a:pt x="13461144" y="1985279"/>
                  </a:lnTo>
                  <a:lnTo>
                    <a:pt x="13432106" y="1945244"/>
                  </a:lnTo>
                  <a:lnTo>
                    <a:pt x="13402298" y="1905159"/>
                  </a:lnTo>
                  <a:lnTo>
                    <a:pt x="13371726" y="1865025"/>
                  </a:lnTo>
                  <a:lnTo>
                    <a:pt x="13340401" y="1824843"/>
                  </a:lnTo>
                  <a:lnTo>
                    <a:pt x="13308330" y="1784614"/>
                  </a:lnTo>
                  <a:lnTo>
                    <a:pt x="13275523" y="1744337"/>
                  </a:lnTo>
                  <a:lnTo>
                    <a:pt x="13241178" y="1716688"/>
                  </a:lnTo>
                  <a:lnTo>
                    <a:pt x="13206925" y="1676319"/>
                  </a:lnTo>
                  <a:lnTo>
                    <a:pt x="13171962" y="1635904"/>
                  </a:lnTo>
                  <a:lnTo>
                    <a:pt x="13136298" y="1595445"/>
                  </a:lnTo>
                  <a:lnTo>
                    <a:pt x="13099130" y="1567615"/>
                  </a:lnTo>
                  <a:lnTo>
                    <a:pt x="13062090" y="1527068"/>
                  </a:lnTo>
                  <a:lnTo>
                    <a:pt x="13023565" y="1499151"/>
                  </a:lnTo>
                  <a:lnTo>
                    <a:pt x="12985184" y="1458518"/>
                  </a:lnTo>
                  <a:lnTo>
                    <a:pt x="12945335" y="1430517"/>
                  </a:lnTo>
                  <a:lnTo>
                    <a:pt x="12905648" y="1389800"/>
                  </a:lnTo>
                  <a:lnTo>
                    <a:pt x="12822743" y="1333593"/>
                  </a:lnTo>
                  <a:lnTo>
                    <a:pt x="12781164" y="1292755"/>
                  </a:lnTo>
                  <a:lnTo>
                    <a:pt x="12562674" y="1151518"/>
                  </a:lnTo>
                  <a:lnTo>
                    <a:pt x="12428107" y="1066554"/>
                  </a:lnTo>
                  <a:lnTo>
                    <a:pt x="12381899" y="1050871"/>
                  </a:lnTo>
                  <a:lnTo>
                    <a:pt x="12336251" y="1022499"/>
                  </a:lnTo>
                  <a:lnTo>
                    <a:pt x="12289554" y="1006786"/>
                  </a:lnTo>
                  <a:lnTo>
                    <a:pt x="12243441" y="978384"/>
                  </a:lnTo>
                  <a:lnTo>
                    <a:pt x="12196303" y="962643"/>
                  </a:lnTo>
                  <a:lnTo>
                    <a:pt x="12149773" y="934214"/>
                  </a:lnTo>
                  <a:lnTo>
                    <a:pt x="11765202" y="807804"/>
                  </a:lnTo>
                  <a:lnTo>
                    <a:pt x="11715770" y="804642"/>
                  </a:lnTo>
                  <a:lnTo>
                    <a:pt x="11618293" y="772954"/>
                  </a:lnTo>
                  <a:lnTo>
                    <a:pt x="11568651" y="769778"/>
                  </a:lnTo>
                  <a:lnTo>
                    <a:pt x="11519773" y="753926"/>
                  </a:lnTo>
                  <a:close/>
                </a:path>
                <a:path w="18289270" h="10299700">
                  <a:moveTo>
                    <a:pt x="7300081" y="929389"/>
                  </a:moveTo>
                  <a:lnTo>
                    <a:pt x="7310147" y="930033"/>
                  </a:lnTo>
                  <a:lnTo>
                    <a:pt x="7275479" y="965993"/>
                  </a:lnTo>
                  <a:lnTo>
                    <a:pt x="7240056" y="1001905"/>
                  </a:lnTo>
                  <a:lnTo>
                    <a:pt x="7204683" y="1025094"/>
                  </a:lnTo>
                  <a:lnTo>
                    <a:pt x="7167733" y="1060908"/>
                  </a:lnTo>
                  <a:lnTo>
                    <a:pt x="7130822" y="1083998"/>
                  </a:lnTo>
                  <a:lnTo>
                    <a:pt x="7092322" y="1119713"/>
                  </a:lnTo>
                  <a:lnTo>
                    <a:pt x="7053850" y="1142704"/>
                  </a:lnTo>
                  <a:lnTo>
                    <a:pt x="7013778" y="1178319"/>
                  </a:lnTo>
                  <a:lnTo>
                    <a:pt x="6973723" y="1201208"/>
                  </a:lnTo>
                  <a:lnTo>
                    <a:pt x="6932058" y="1236720"/>
                  </a:lnTo>
                  <a:lnTo>
                    <a:pt x="6890397" y="1259507"/>
                  </a:lnTo>
                  <a:lnTo>
                    <a:pt x="6847115" y="1294916"/>
                  </a:lnTo>
                  <a:lnTo>
                    <a:pt x="6803828" y="1317599"/>
                  </a:lnTo>
                  <a:lnTo>
                    <a:pt x="6759718" y="1340229"/>
                  </a:lnTo>
                  <a:lnTo>
                    <a:pt x="6714780" y="1362806"/>
                  </a:lnTo>
                  <a:lnTo>
                    <a:pt x="6668199" y="1398004"/>
                  </a:lnTo>
                  <a:lnTo>
                    <a:pt x="6621590" y="1420474"/>
                  </a:lnTo>
                  <a:lnTo>
                    <a:pt x="6574136" y="1442890"/>
                  </a:lnTo>
                  <a:lnTo>
                    <a:pt x="6476673" y="1487559"/>
                  </a:lnTo>
                  <a:lnTo>
                    <a:pt x="6423930" y="1513127"/>
                  </a:lnTo>
                  <a:lnTo>
                    <a:pt x="6336899" y="1554973"/>
                  </a:lnTo>
                  <a:lnTo>
                    <a:pt x="6290660" y="1564741"/>
                  </a:lnTo>
                  <a:lnTo>
                    <a:pt x="6195920" y="1609584"/>
                  </a:lnTo>
                  <a:lnTo>
                    <a:pt x="6149055" y="1619312"/>
                  </a:lnTo>
                  <a:lnTo>
                    <a:pt x="6053131" y="1664080"/>
                  </a:lnTo>
                  <a:lnTo>
                    <a:pt x="6005709" y="1673772"/>
                  </a:lnTo>
                  <a:lnTo>
                    <a:pt x="5957306" y="1696127"/>
                  </a:lnTo>
                  <a:lnTo>
                    <a:pt x="5909551" y="1705798"/>
                  </a:lnTo>
                  <a:lnTo>
                    <a:pt x="5860830" y="1728133"/>
                  </a:lnTo>
                  <a:lnTo>
                    <a:pt x="5812748" y="1737796"/>
                  </a:lnTo>
                  <a:lnTo>
                    <a:pt x="5763764" y="1760102"/>
                  </a:lnTo>
                  <a:lnTo>
                    <a:pt x="5666981" y="1779362"/>
                  </a:lnTo>
                  <a:lnTo>
                    <a:pt x="5617599" y="1801655"/>
                  </a:lnTo>
                  <a:lnTo>
                    <a:pt x="5560654" y="1812892"/>
                  </a:lnTo>
                  <a:lnTo>
                    <a:pt x="5471263" y="1830471"/>
                  </a:lnTo>
                  <a:lnTo>
                    <a:pt x="5421491" y="1852739"/>
                  </a:lnTo>
                  <a:lnTo>
                    <a:pt x="5224938" y="1891069"/>
                  </a:lnTo>
                  <a:lnTo>
                    <a:pt x="5174850" y="1913317"/>
                  </a:lnTo>
                  <a:lnTo>
                    <a:pt x="5076182" y="1932456"/>
                  </a:lnTo>
                  <a:lnTo>
                    <a:pt x="5024475" y="1941875"/>
                  </a:lnTo>
                  <a:lnTo>
                    <a:pt x="4972048" y="1963973"/>
                  </a:lnTo>
                  <a:lnTo>
                    <a:pt x="4869170" y="1982843"/>
                  </a:lnTo>
                  <a:lnTo>
                    <a:pt x="4817138" y="2004966"/>
                  </a:lnTo>
                  <a:lnTo>
                    <a:pt x="4715236" y="2023899"/>
                  </a:lnTo>
                  <a:lnTo>
                    <a:pt x="4663786" y="2046060"/>
                  </a:lnTo>
                  <a:lnTo>
                    <a:pt x="4563233" y="2065079"/>
                  </a:lnTo>
                  <a:lnTo>
                    <a:pt x="4462674" y="2096824"/>
                  </a:lnTo>
                  <a:lnTo>
                    <a:pt x="4428183" y="2120069"/>
                  </a:lnTo>
                  <a:lnTo>
                    <a:pt x="4400102" y="2130999"/>
                  </a:lnTo>
                  <a:lnTo>
                    <a:pt x="4391012" y="2130417"/>
                  </a:lnTo>
                  <a:lnTo>
                    <a:pt x="4360081" y="2147305"/>
                  </a:lnTo>
                  <a:lnTo>
                    <a:pt x="4307405" y="2175973"/>
                  </a:lnTo>
                  <a:lnTo>
                    <a:pt x="4264561" y="2211410"/>
                  </a:lnTo>
                  <a:lnTo>
                    <a:pt x="4222369" y="2234163"/>
                  </a:lnTo>
                  <a:lnTo>
                    <a:pt x="4202415" y="2248595"/>
                  </a:lnTo>
                  <a:lnTo>
                    <a:pt x="4152928" y="2284116"/>
                  </a:lnTo>
                  <a:lnTo>
                    <a:pt x="4124560" y="2304261"/>
                  </a:lnTo>
                  <a:lnTo>
                    <a:pt x="4090573" y="2340265"/>
                  </a:lnTo>
                  <a:lnTo>
                    <a:pt x="4042467" y="2388091"/>
                  </a:lnTo>
                  <a:lnTo>
                    <a:pt x="4017506" y="2424672"/>
                  </a:lnTo>
                  <a:lnTo>
                    <a:pt x="3993296" y="2448575"/>
                  </a:lnTo>
                  <a:lnTo>
                    <a:pt x="3986250" y="2460851"/>
                  </a:lnTo>
                  <a:lnTo>
                    <a:pt x="3978519" y="2474240"/>
                  </a:lnTo>
                  <a:lnTo>
                    <a:pt x="3972047" y="2485394"/>
                  </a:lnTo>
                  <a:lnTo>
                    <a:pt x="3964891" y="2497662"/>
                  </a:lnTo>
                  <a:lnTo>
                    <a:pt x="3949726" y="2547596"/>
                  </a:lnTo>
                  <a:lnTo>
                    <a:pt x="3934083" y="2597499"/>
                  </a:lnTo>
                  <a:lnTo>
                    <a:pt x="3917828" y="2647652"/>
                  </a:lnTo>
                  <a:lnTo>
                    <a:pt x="3901209" y="2697204"/>
                  </a:lnTo>
                  <a:lnTo>
                    <a:pt x="3883904" y="2747000"/>
                  </a:lnTo>
                  <a:lnTo>
                    <a:pt x="3882157" y="2759615"/>
                  </a:lnTo>
                  <a:lnTo>
                    <a:pt x="3880355" y="2772225"/>
                  </a:lnTo>
                  <a:lnTo>
                    <a:pt x="3878499" y="2784832"/>
                  </a:lnTo>
                  <a:lnTo>
                    <a:pt x="3875777" y="2810110"/>
                  </a:lnTo>
                  <a:lnTo>
                    <a:pt x="3878056" y="2822982"/>
                  </a:lnTo>
                  <a:lnTo>
                    <a:pt x="3879374" y="2848518"/>
                  </a:lnTo>
                  <a:lnTo>
                    <a:pt x="3880538" y="2874045"/>
                  </a:lnTo>
                  <a:lnTo>
                    <a:pt x="3881543" y="2899561"/>
                  </a:lnTo>
                  <a:lnTo>
                    <a:pt x="3892997" y="2951197"/>
                  </a:lnTo>
                  <a:lnTo>
                    <a:pt x="3903740" y="3002789"/>
                  </a:lnTo>
                  <a:lnTo>
                    <a:pt x="3913723" y="3054331"/>
                  </a:lnTo>
                  <a:lnTo>
                    <a:pt x="3922893" y="3105821"/>
                  </a:lnTo>
                  <a:lnTo>
                    <a:pt x="3931199" y="3157257"/>
                  </a:lnTo>
                  <a:lnTo>
                    <a:pt x="3938591" y="3208633"/>
                  </a:lnTo>
                  <a:lnTo>
                    <a:pt x="3944206" y="3272622"/>
                  </a:lnTo>
                  <a:lnTo>
                    <a:pt x="3949615" y="3323872"/>
                  </a:lnTo>
                  <a:lnTo>
                    <a:pt x="3954242" y="3362346"/>
                  </a:lnTo>
                  <a:lnTo>
                    <a:pt x="3957206" y="3413440"/>
                  </a:lnTo>
                  <a:lnTo>
                    <a:pt x="3959319" y="3464479"/>
                  </a:lnTo>
                  <a:lnTo>
                    <a:pt x="3961391" y="3502789"/>
                  </a:lnTo>
                  <a:lnTo>
                    <a:pt x="3961798" y="3553719"/>
                  </a:lnTo>
                  <a:lnTo>
                    <a:pt x="3961352" y="3604594"/>
                  </a:lnTo>
                  <a:lnTo>
                    <a:pt x="3960051" y="3655415"/>
                  </a:lnTo>
                  <a:lnTo>
                    <a:pt x="3957895" y="3706181"/>
                  </a:lnTo>
                  <a:lnTo>
                    <a:pt x="3955693" y="3744218"/>
                  </a:lnTo>
                  <a:lnTo>
                    <a:pt x="3951824" y="3794874"/>
                  </a:lnTo>
                  <a:lnTo>
                    <a:pt x="3947098" y="3845476"/>
                  </a:lnTo>
                  <a:lnTo>
                    <a:pt x="3941513" y="3896022"/>
                  </a:lnTo>
                  <a:lnTo>
                    <a:pt x="3935881" y="3933840"/>
                  </a:lnTo>
                  <a:lnTo>
                    <a:pt x="3928578" y="3984276"/>
                  </a:lnTo>
                  <a:lnTo>
                    <a:pt x="3920415" y="4034658"/>
                  </a:lnTo>
                  <a:lnTo>
                    <a:pt x="3911391" y="4084985"/>
                  </a:lnTo>
                  <a:lnTo>
                    <a:pt x="3901505" y="4135256"/>
                  </a:lnTo>
                  <a:lnTo>
                    <a:pt x="3890757" y="4185472"/>
                  </a:lnTo>
                  <a:lnTo>
                    <a:pt x="3879957" y="4222959"/>
                  </a:lnTo>
                  <a:lnTo>
                    <a:pt x="3867482" y="4273065"/>
                  </a:lnTo>
                  <a:lnTo>
                    <a:pt x="3854143" y="4323116"/>
                  </a:lnTo>
                  <a:lnTo>
                    <a:pt x="3839938" y="4373111"/>
                  </a:lnTo>
                  <a:lnTo>
                    <a:pt x="3824868" y="4423050"/>
                  </a:lnTo>
                  <a:lnTo>
                    <a:pt x="3808931" y="4472935"/>
                  </a:lnTo>
                  <a:lnTo>
                    <a:pt x="3792127" y="4522764"/>
                  </a:lnTo>
                  <a:lnTo>
                    <a:pt x="3774454" y="4572537"/>
                  </a:lnTo>
                  <a:lnTo>
                    <a:pt x="3755913" y="4622255"/>
                  </a:lnTo>
                  <a:lnTo>
                    <a:pt x="3736503" y="4671917"/>
                  </a:lnTo>
                  <a:lnTo>
                    <a:pt x="3717033" y="4708849"/>
                  </a:lnTo>
                  <a:lnTo>
                    <a:pt x="3695882" y="4758400"/>
                  </a:lnTo>
                  <a:lnTo>
                    <a:pt x="3673859" y="4807895"/>
                  </a:lnTo>
                  <a:lnTo>
                    <a:pt x="3650964" y="4857334"/>
                  </a:lnTo>
                  <a:lnTo>
                    <a:pt x="3627196" y="4906717"/>
                  </a:lnTo>
                  <a:lnTo>
                    <a:pt x="3602554" y="4956045"/>
                  </a:lnTo>
                  <a:lnTo>
                    <a:pt x="3577038" y="5005316"/>
                  </a:lnTo>
                  <a:lnTo>
                    <a:pt x="3549836" y="5067206"/>
                  </a:lnTo>
                  <a:lnTo>
                    <a:pt x="3522569" y="5116365"/>
                  </a:lnTo>
                  <a:lnTo>
                    <a:pt x="3501788" y="5153214"/>
                  </a:lnTo>
                  <a:lnTo>
                    <a:pt x="3480545" y="5190033"/>
                  </a:lnTo>
                  <a:lnTo>
                    <a:pt x="3458835" y="5226822"/>
                  </a:lnTo>
                  <a:lnTo>
                    <a:pt x="3436652" y="5263581"/>
                  </a:lnTo>
                  <a:lnTo>
                    <a:pt x="3413991" y="5300309"/>
                  </a:lnTo>
                  <a:lnTo>
                    <a:pt x="3390846" y="5337006"/>
                  </a:lnTo>
                  <a:lnTo>
                    <a:pt x="3367212" y="5373672"/>
                  </a:lnTo>
                  <a:lnTo>
                    <a:pt x="3343084" y="5410306"/>
                  </a:lnTo>
                  <a:lnTo>
                    <a:pt x="3318455" y="5446909"/>
                  </a:lnTo>
                  <a:lnTo>
                    <a:pt x="3293320" y="5483478"/>
                  </a:lnTo>
                  <a:lnTo>
                    <a:pt x="3267675" y="5520016"/>
                  </a:lnTo>
                  <a:lnTo>
                    <a:pt x="3240702" y="5569194"/>
                  </a:lnTo>
                  <a:lnTo>
                    <a:pt x="3214018" y="5605665"/>
                  </a:lnTo>
                  <a:lnTo>
                    <a:pt x="3186807" y="5642102"/>
                  </a:lnTo>
                  <a:lnTo>
                    <a:pt x="3159063" y="5678505"/>
                  </a:lnTo>
                  <a:lnTo>
                    <a:pt x="3130781" y="5714874"/>
                  </a:lnTo>
                  <a:lnTo>
                    <a:pt x="3101954" y="5751207"/>
                  </a:lnTo>
                  <a:lnTo>
                    <a:pt x="3072579" y="5787506"/>
                  </a:lnTo>
                  <a:lnTo>
                    <a:pt x="3041838" y="5836443"/>
                  </a:lnTo>
                  <a:lnTo>
                    <a:pt x="3011348" y="5872671"/>
                  </a:lnTo>
                  <a:lnTo>
                    <a:pt x="2979878" y="5909335"/>
                  </a:lnTo>
                  <a:lnTo>
                    <a:pt x="2948641" y="5945054"/>
                  </a:lnTo>
                  <a:lnTo>
                    <a:pt x="2915652" y="5993808"/>
                  </a:lnTo>
                  <a:lnTo>
                    <a:pt x="2882867" y="6029889"/>
                  </a:lnTo>
                  <a:lnTo>
                    <a:pt x="2849494" y="6065932"/>
                  </a:lnTo>
                  <a:lnTo>
                    <a:pt x="2814718" y="6114611"/>
                  </a:lnTo>
                  <a:lnTo>
                    <a:pt x="2780155" y="6150578"/>
                  </a:lnTo>
                  <a:lnTo>
                    <a:pt x="2744987" y="6186506"/>
                  </a:lnTo>
                  <a:lnTo>
                    <a:pt x="2708400" y="6235069"/>
                  </a:lnTo>
                  <a:lnTo>
                    <a:pt x="2672009" y="6270919"/>
                  </a:lnTo>
                  <a:lnTo>
                    <a:pt x="2634186" y="6319403"/>
                  </a:lnTo>
                  <a:lnTo>
                    <a:pt x="2596549" y="6355173"/>
                  </a:lnTo>
                  <a:lnTo>
                    <a:pt x="2557471" y="6403577"/>
                  </a:lnTo>
                  <a:lnTo>
                    <a:pt x="2518566" y="6439266"/>
                  </a:lnTo>
                  <a:lnTo>
                    <a:pt x="2478209" y="6487588"/>
                  </a:lnTo>
                  <a:lnTo>
                    <a:pt x="2438015" y="6523195"/>
                  </a:lnTo>
                  <a:lnTo>
                    <a:pt x="2396358" y="6571434"/>
                  </a:lnTo>
                  <a:lnTo>
                    <a:pt x="2354853" y="6606956"/>
                  </a:lnTo>
                  <a:lnTo>
                    <a:pt x="2042075" y="6930548"/>
                  </a:lnTo>
                  <a:lnTo>
                    <a:pt x="1817893" y="7157756"/>
                  </a:lnTo>
                  <a:lnTo>
                    <a:pt x="1782306" y="7193901"/>
                  </a:lnTo>
                  <a:lnTo>
                    <a:pt x="1689907" y="7288036"/>
                  </a:lnTo>
                  <a:lnTo>
                    <a:pt x="1618146" y="7361563"/>
                  </a:lnTo>
                  <a:lnTo>
                    <a:pt x="1486358" y="7497972"/>
                  </a:lnTo>
                  <a:lnTo>
                    <a:pt x="1399315" y="7589357"/>
                  </a:lnTo>
                  <a:lnTo>
                    <a:pt x="1342784" y="7649370"/>
                  </a:lnTo>
                  <a:lnTo>
                    <a:pt x="1309140" y="7685396"/>
                  </a:lnTo>
                  <a:lnTo>
                    <a:pt x="1274898" y="7734109"/>
                  </a:lnTo>
                  <a:lnTo>
                    <a:pt x="1208716" y="7806231"/>
                  </a:lnTo>
                  <a:lnTo>
                    <a:pt x="1175989" y="7842315"/>
                  </a:lnTo>
                  <a:lnTo>
                    <a:pt x="1143520" y="7878416"/>
                  </a:lnTo>
                  <a:lnTo>
                    <a:pt x="1111322" y="7914534"/>
                  </a:lnTo>
                  <a:lnTo>
                    <a:pt x="1078595" y="7963344"/>
                  </a:lnTo>
                  <a:lnTo>
                    <a:pt x="1046972" y="7999499"/>
                  </a:lnTo>
                  <a:lnTo>
                    <a:pt x="1015654" y="8035674"/>
                  </a:lnTo>
                  <a:lnTo>
                    <a:pt x="984653" y="8071868"/>
                  </a:lnTo>
                  <a:lnTo>
                    <a:pt x="953170" y="8120758"/>
                  </a:lnTo>
                  <a:lnTo>
                    <a:pt x="922838" y="8156995"/>
                  </a:lnTo>
                  <a:lnTo>
                    <a:pt x="892858" y="8193255"/>
                  </a:lnTo>
                  <a:lnTo>
                    <a:pt x="863241" y="8229539"/>
                  </a:lnTo>
                  <a:lnTo>
                    <a:pt x="833190" y="8278520"/>
                  </a:lnTo>
                  <a:lnTo>
                    <a:pt x="804336" y="8314852"/>
                  </a:lnTo>
                  <a:lnTo>
                    <a:pt x="775881" y="8351210"/>
                  </a:lnTo>
                  <a:lnTo>
                    <a:pt x="747025" y="8400267"/>
                  </a:lnTo>
                  <a:lnTo>
                    <a:pt x="719403" y="8436678"/>
                  </a:lnTo>
                  <a:lnTo>
                    <a:pt x="692214" y="8473117"/>
                  </a:lnTo>
                  <a:lnTo>
                    <a:pt x="664660" y="8522258"/>
                  </a:lnTo>
                  <a:lnTo>
                    <a:pt x="638374" y="8558754"/>
                  </a:lnTo>
                  <a:lnTo>
                    <a:pt x="611747" y="8607955"/>
                  </a:lnTo>
                  <a:lnTo>
                    <a:pt x="586411" y="8644512"/>
                  </a:lnTo>
                  <a:lnTo>
                    <a:pt x="560756" y="8693774"/>
                  </a:lnTo>
                  <a:lnTo>
                    <a:pt x="536416" y="8730395"/>
                  </a:lnTo>
                  <a:lnTo>
                    <a:pt x="511782" y="8779723"/>
                  </a:lnTo>
                  <a:lnTo>
                    <a:pt x="488485" y="8816411"/>
                  </a:lnTo>
                  <a:lnTo>
                    <a:pt x="464917" y="8865807"/>
                  </a:lnTo>
                  <a:lnTo>
                    <a:pt x="442711" y="8902564"/>
                  </a:lnTo>
                  <a:lnTo>
                    <a:pt x="420256" y="8952031"/>
                  </a:lnTo>
                  <a:lnTo>
                    <a:pt x="399186" y="8988861"/>
                  </a:lnTo>
                  <a:lnTo>
                    <a:pt x="377892" y="9038403"/>
                  </a:lnTo>
                  <a:lnTo>
                    <a:pt x="357195" y="9087983"/>
                  </a:lnTo>
                  <a:lnTo>
                    <a:pt x="337918" y="9124927"/>
                  </a:lnTo>
                  <a:lnTo>
                    <a:pt x="328185" y="9149757"/>
                  </a:lnTo>
                  <a:lnTo>
                    <a:pt x="318355" y="9149128"/>
                  </a:lnTo>
                  <a:lnTo>
                    <a:pt x="328081" y="9124298"/>
                  </a:lnTo>
                  <a:lnTo>
                    <a:pt x="347345" y="9087353"/>
                  </a:lnTo>
                  <a:lnTo>
                    <a:pt x="368032" y="9037772"/>
                  </a:lnTo>
                  <a:lnTo>
                    <a:pt x="389320" y="8988230"/>
                  </a:lnTo>
                  <a:lnTo>
                    <a:pt x="410385" y="8951400"/>
                  </a:lnTo>
                  <a:lnTo>
                    <a:pt x="432838" y="8901932"/>
                  </a:lnTo>
                  <a:lnTo>
                    <a:pt x="455045" y="8865175"/>
                  </a:lnTo>
                  <a:lnTo>
                    <a:pt x="478617" y="8815779"/>
                  </a:lnTo>
                  <a:lnTo>
                    <a:pt x="501920" y="8779092"/>
                  </a:lnTo>
                  <a:lnTo>
                    <a:pt x="526563" y="8729765"/>
                  </a:lnTo>
                  <a:lnTo>
                    <a:pt x="550914" y="8693145"/>
                  </a:lnTo>
                  <a:lnTo>
                    <a:pt x="576627" y="8643819"/>
                  </a:lnTo>
                  <a:lnTo>
                    <a:pt x="601934" y="8607327"/>
                  </a:lnTo>
                  <a:lnTo>
                    <a:pt x="628580" y="8558128"/>
                  </a:lnTo>
                  <a:lnTo>
                    <a:pt x="654886" y="8521633"/>
                  </a:lnTo>
                  <a:lnTo>
                    <a:pt x="682463" y="8472493"/>
                  </a:lnTo>
                  <a:lnTo>
                    <a:pt x="709677" y="8436056"/>
                  </a:lnTo>
                  <a:lnTo>
                    <a:pt x="737327" y="8399647"/>
                  </a:lnTo>
                  <a:lnTo>
                    <a:pt x="766212" y="8350591"/>
                  </a:lnTo>
                  <a:lnTo>
                    <a:pt x="794698" y="8314235"/>
                  </a:lnTo>
                  <a:lnTo>
                    <a:pt x="823586" y="8277906"/>
                  </a:lnTo>
                  <a:lnTo>
                    <a:pt x="853674" y="8228927"/>
                  </a:lnTo>
                  <a:lnTo>
                    <a:pt x="883328" y="8192646"/>
                  </a:lnTo>
                  <a:lnTo>
                    <a:pt x="913397" y="8156311"/>
                  </a:lnTo>
                  <a:lnTo>
                    <a:pt x="944532" y="8107479"/>
                  </a:lnTo>
                  <a:lnTo>
                    <a:pt x="975414" y="8071073"/>
                  </a:lnTo>
                  <a:lnTo>
                    <a:pt x="1006295" y="8035075"/>
                  </a:lnTo>
                  <a:lnTo>
                    <a:pt x="1037660" y="7998903"/>
                  </a:lnTo>
                  <a:lnTo>
                    <a:pt x="1070143" y="7950078"/>
                  </a:lnTo>
                  <a:lnTo>
                    <a:pt x="1102110" y="7913945"/>
                  </a:lnTo>
                  <a:lnTo>
                    <a:pt x="1134361" y="7877830"/>
                  </a:lnTo>
                  <a:lnTo>
                    <a:pt x="1166884" y="7841733"/>
                  </a:lnTo>
                  <a:lnTo>
                    <a:pt x="1199666" y="7805652"/>
                  </a:lnTo>
                  <a:lnTo>
                    <a:pt x="1232697" y="7769587"/>
                  </a:lnTo>
                  <a:lnTo>
                    <a:pt x="1266776" y="7720863"/>
                  </a:lnTo>
                  <a:lnTo>
                    <a:pt x="1322738" y="7660814"/>
                  </a:lnTo>
                  <a:lnTo>
                    <a:pt x="1368697" y="7611936"/>
                  </a:lnTo>
                  <a:lnTo>
                    <a:pt x="1470691" y="7504841"/>
                  </a:lnTo>
                  <a:lnTo>
                    <a:pt x="1540023" y="7432921"/>
                  </a:lnTo>
                  <a:lnTo>
                    <a:pt x="1571946" y="7389418"/>
                  </a:lnTo>
                  <a:lnTo>
                    <a:pt x="1600183" y="7360414"/>
                  </a:lnTo>
                  <a:lnTo>
                    <a:pt x="1604043" y="7355188"/>
                  </a:lnTo>
                  <a:lnTo>
                    <a:pt x="1616470" y="7342442"/>
                  </a:lnTo>
                  <a:lnTo>
                    <a:pt x="1670869" y="7286818"/>
                  </a:lnTo>
                  <a:lnTo>
                    <a:pt x="1763597" y="7192492"/>
                  </a:lnTo>
                  <a:lnTo>
                    <a:pt x="1799597" y="7155997"/>
                  </a:lnTo>
                  <a:lnTo>
                    <a:pt x="2035566" y="6917406"/>
                  </a:lnTo>
                  <a:lnTo>
                    <a:pt x="2347532" y="6606488"/>
                  </a:lnTo>
                  <a:lnTo>
                    <a:pt x="2389867" y="6558293"/>
                  </a:lnTo>
                  <a:lnTo>
                    <a:pt x="2430731" y="6522729"/>
                  </a:lnTo>
                  <a:lnTo>
                    <a:pt x="2471752" y="6474449"/>
                  </a:lnTo>
                  <a:lnTo>
                    <a:pt x="2511313" y="6438802"/>
                  </a:lnTo>
                  <a:lnTo>
                    <a:pt x="2551041" y="6390440"/>
                  </a:lnTo>
                  <a:lnTo>
                    <a:pt x="2589320" y="6354711"/>
                  </a:lnTo>
                  <a:lnTo>
                    <a:pt x="2627777" y="6306267"/>
                  </a:lnTo>
                  <a:lnTo>
                    <a:pt x="2664796" y="6270457"/>
                  </a:lnTo>
                  <a:lnTo>
                    <a:pt x="2702003" y="6221934"/>
                  </a:lnTo>
                  <a:lnTo>
                    <a:pt x="2737832" y="6185977"/>
                  </a:lnTo>
                  <a:lnTo>
                    <a:pt x="2773761" y="6137443"/>
                  </a:lnTo>
                  <a:lnTo>
                    <a:pt x="2808322" y="6101476"/>
                  </a:lnTo>
                  <a:lnTo>
                    <a:pt x="2842281" y="6065470"/>
                  </a:lnTo>
                  <a:lnTo>
                    <a:pt x="2876456" y="6016753"/>
                  </a:lnTo>
                  <a:lnTo>
                    <a:pt x="2909507" y="5980360"/>
                  </a:lnTo>
                  <a:lnTo>
                    <a:pt x="2941418" y="5944553"/>
                  </a:lnTo>
                  <a:lnTo>
                    <a:pt x="2973026" y="5908397"/>
                  </a:lnTo>
                  <a:lnTo>
                    <a:pt x="3004871" y="5859530"/>
                  </a:lnTo>
                  <a:lnTo>
                    <a:pt x="3035335" y="5823301"/>
                  </a:lnTo>
                  <a:lnTo>
                    <a:pt x="3065235" y="5787036"/>
                  </a:lnTo>
                  <a:lnTo>
                    <a:pt x="3094577" y="5750735"/>
                  </a:lnTo>
                  <a:lnTo>
                    <a:pt x="3123365" y="5714399"/>
                  </a:lnTo>
                  <a:lnTo>
                    <a:pt x="3152416" y="5665354"/>
                  </a:lnTo>
                  <a:lnTo>
                    <a:pt x="3180113" y="5628948"/>
                  </a:lnTo>
                  <a:lnTo>
                    <a:pt x="3207272" y="5592507"/>
                  </a:lnTo>
                  <a:lnTo>
                    <a:pt x="3233900" y="5556033"/>
                  </a:lnTo>
                  <a:lnTo>
                    <a:pt x="3260000" y="5519525"/>
                  </a:lnTo>
                  <a:lnTo>
                    <a:pt x="3285579" y="5482983"/>
                  </a:lnTo>
                  <a:lnTo>
                    <a:pt x="3310641" y="5446409"/>
                  </a:lnTo>
                  <a:lnTo>
                    <a:pt x="3335192" y="5409801"/>
                  </a:lnTo>
                  <a:lnTo>
                    <a:pt x="3359238" y="5373162"/>
                  </a:lnTo>
                  <a:lnTo>
                    <a:pt x="3383594" y="5323816"/>
                  </a:lnTo>
                  <a:lnTo>
                    <a:pt x="3406644" y="5287113"/>
                  </a:lnTo>
                  <a:lnTo>
                    <a:pt x="3429205" y="5250378"/>
                  </a:lnTo>
                  <a:lnTo>
                    <a:pt x="3451678" y="5212935"/>
                  </a:lnTo>
                  <a:lnTo>
                    <a:pt x="3472877" y="5176816"/>
                  </a:lnTo>
                  <a:lnTo>
                    <a:pt x="3493999" y="5139990"/>
                  </a:lnTo>
                  <a:lnTo>
                    <a:pt x="3514653" y="5103133"/>
                  </a:lnTo>
                  <a:lnTo>
                    <a:pt x="3541833" y="5053968"/>
                  </a:lnTo>
                  <a:lnTo>
                    <a:pt x="3568141" y="5004747"/>
                  </a:lnTo>
                  <a:lnTo>
                    <a:pt x="3593580" y="4955471"/>
                  </a:lnTo>
                  <a:lnTo>
                    <a:pt x="3618149" y="4906139"/>
                  </a:lnTo>
                  <a:lnTo>
                    <a:pt x="3641849" y="4856751"/>
                  </a:lnTo>
                  <a:lnTo>
                    <a:pt x="3664681" y="4807308"/>
                  </a:lnTo>
                  <a:lnTo>
                    <a:pt x="3686886" y="4757244"/>
                  </a:lnTo>
                  <a:lnTo>
                    <a:pt x="3707742" y="4708255"/>
                  </a:lnTo>
                  <a:lnTo>
                    <a:pt x="3727973" y="4658645"/>
                  </a:lnTo>
                  <a:lnTo>
                    <a:pt x="3747337" y="4608980"/>
                  </a:lnTo>
                  <a:lnTo>
                    <a:pt x="3765836" y="4559260"/>
                  </a:lnTo>
                  <a:lnTo>
                    <a:pt x="3782660" y="4522158"/>
                  </a:lnTo>
                  <a:lnTo>
                    <a:pt x="3799430" y="4472327"/>
                  </a:lnTo>
                  <a:lnTo>
                    <a:pt x="3815336" y="4422441"/>
                  </a:lnTo>
                  <a:lnTo>
                    <a:pt x="3830379" y="4372499"/>
                  </a:lnTo>
                  <a:lnTo>
                    <a:pt x="3844567" y="4322474"/>
                  </a:lnTo>
                  <a:lnTo>
                    <a:pt x="3857878" y="4272451"/>
                  </a:lnTo>
                  <a:lnTo>
                    <a:pt x="3870336" y="4222344"/>
                  </a:lnTo>
                  <a:lnTo>
                    <a:pt x="3881932" y="4172182"/>
                  </a:lnTo>
                  <a:lnTo>
                    <a:pt x="3891857" y="4134639"/>
                  </a:lnTo>
                  <a:lnTo>
                    <a:pt x="3901734" y="4084367"/>
                  </a:lnTo>
                  <a:lnTo>
                    <a:pt x="3910751" y="4034040"/>
                  </a:lnTo>
                  <a:lnTo>
                    <a:pt x="3918910" y="3983658"/>
                  </a:lnTo>
                  <a:lnTo>
                    <a:pt x="3926211" y="3933221"/>
                  </a:lnTo>
                  <a:lnTo>
                    <a:pt x="3931843" y="3895404"/>
                  </a:lnTo>
                  <a:lnTo>
                    <a:pt x="3937430" y="3844857"/>
                  </a:lnTo>
                  <a:lnTo>
                    <a:pt x="3942160" y="3794256"/>
                  </a:lnTo>
                  <a:lnTo>
                    <a:pt x="3946035" y="3743600"/>
                  </a:lnTo>
                  <a:lnTo>
                    <a:pt x="3948244" y="3705563"/>
                  </a:lnTo>
                  <a:lnTo>
                    <a:pt x="3950409" y="3654798"/>
                  </a:lnTo>
                  <a:lnTo>
                    <a:pt x="3951720" y="3603978"/>
                  </a:lnTo>
                  <a:lnTo>
                    <a:pt x="3952178" y="3553104"/>
                  </a:lnTo>
                  <a:lnTo>
                    <a:pt x="3950972" y="3514848"/>
                  </a:lnTo>
                  <a:lnTo>
                    <a:pt x="3949725" y="3463865"/>
                  </a:lnTo>
                  <a:lnTo>
                    <a:pt x="3947626" y="3412827"/>
                  </a:lnTo>
                  <a:lnTo>
                    <a:pt x="3944676" y="3361734"/>
                  </a:lnTo>
                  <a:lnTo>
                    <a:pt x="3940065" y="3323261"/>
                  </a:lnTo>
                  <a:lnTo>
                    <a:pt x="3935009" y="3272034"/>
                  </a:lnTo>
                  <a:lnTo>
                    <a:pt x="3929045" y="3220749"/>
                  </a:lnTo>
                  <a:lnTo>
                    <a:pt x="3922211" y="3169408"/>
                  </a:lnTo>
                  <a:lnTo>
                    <a:pt x="3914544" y="3118013"/>
                  </a:lnTo>
                  <a:lnTo>
                    <a:pt x="3906083" y="3066568"/>
                  </a:lnTo>
                  <a:lnTo>
                    <a:pt x="3896865" y="3015075"/>
                  </a:lnTo>
                  <a:lnTo>
                    <a:pt x="3886118" y="2976209"/>
                  </a:lnTo>
                  <a:lnTo>
                    <a:pt x="3875502" y="2924626"/>
                  </a:lnTo>
                  <a:lnTo>
                    <a:pt x="3871843" y="2907851"/>
                  </a:lnTo>
                  <a:lnTo>
                    <a:pt x="3870525" y="2873404"/>
                  </a:lnTo>
                  <a:lnTo>
                    <a:pt x="3867899" y="2822332"/>
                  </a:lnTo>
                  <a:lnTo>
                    <a:pt x="3866614" y="2802220"/>
                  </a:lnTo>
                  <a:lnTo>
                    <a:pt x="3869075" y="2784230"/>
                  </a:lnTo>
                  <a:lnTo>
                    <a:pt x="3875412" y="2733370"/>
                  </a:lnTo>
                  <a:lnTo>
                    <a:pt x="3883989" y="2708828"/>
                  </a:lnTo>
                  <a:lnTo>
                    <a:pt x="3900800" y="2659000"/>
                  </a:lnTo>
                  <a:lnTo>
                    <a:pt x="3916247" y="2621810"/>
                  </a:lnTo>
                  <a:lnTo>
                    <a:pt x="3931985" y="2571913"/>
                  </a:lnTo>
                  <a:lnTo>
                    <a:pt x="3947240" y="2521985"/>
                  </a:lnTo>
                  <a:lnTo>
                    <a:pt x="3958106" y="2485325"/>
                  </a:lnTo>
                  <a:lnTo>
                    <a:pt x="3964691" y="2472158"/>
                  </a:lnTo>
                  <a:lnTo>
                    <a:pt x="3972892" y="2459387"/>
                  </a:lnTo>
                  <a:lnTo>
                    <a:pt x="4000245" y="2429162"/>
                  </a:lnTo>
                  <a:lnTo>
                    <a:pt x="4010356" y="2417958"/>
                  </a:lnTo>
                  <a:lnTo>
                    <a:pt x="4048218" y="2375733"/>
                  </a:lnTo>
                  <a:lnTo>
                    <a:pt x="4080340" y="2339610"/>
                  </a:lnTo>
                  <a:lnTo>
                    <a:pt x="4088971" y="2326735"/>
                  </a:lnTo>
                  <a:lnTo>
                    <a:pt x="4127628" y="2291732"/>
                  </a:lnTo>
                  <a:lnTo>
                    <a:pt x="4166025" y="2268736"/>
                  </a:lnTo>
                  <a:lnTo>
                    <a:pt x="4192070" y="2244930"/>
                  </a:lnTo>
                  <a:lnTo>
                    <a:pt x="4220131" y="2219220"/>
                  </a:lnTo>
                  <a:lnTo>
                    <a:pt x="4303254" y="2175707"/>
                  </a:lnTo>
                  <a:lnTo>
                    <a:pt x="4344225" y="2142719"/>
                  </a:lnTo>
                  <a:lnTo>
                    <a:pt x="4396714" y="2116826"/>
                  </a:lnTo>
                  <a:lnTo>
                    <a:pt x="4409416" y="2110992"/>
                  </a:lnTo>
                  <a:lnTo>
                    <a:pt x="4427638" y="2107309"/>
                  </a:lnTo>
                  <a:lnTo>
                    <a:pt x="4471787" y="2086958"/>
                  </a:lnTo>
                  <a:lnTo>
                    <a:pt x="4479763" y="2085191"/>
                  </a:lnTo>
                  <a:lnTo>
                    <a:pt x="4483066" y="2083544"/>
                  </a:lnTo>
                  <a:lnTo>
                    <a:pt x="4523654" y="2075273"/>
                  </a:lnTo>
                  <a:lnTo>
                    <a:pt x="4541620" y="2066934"/>
                  </a:lnTo>
                  <a:lnTo>
                    <a:pt x="4554047" y="2064491"/>
                  </a:lnTo>
                  <a:lnTo>
                    <a:pt x="4586770" y="2049837"/>
                  </a:lnTo>
                  <a:lnTo>
                    <a:pt x="4619074" y="2043199"/>
                  </a:lnTo>
                  <a:lnTo>
                    <a:pt x="4633707" y="2036358"/>
                  </a:lnTo>
                  <a:lnTo>
                    <a:pt x="4750695" y="2013442"/>
                  </a:lnTo>
                  <a:lnTo>
                    <a:pt x="4800499" y="1991176"/>
                  </a:lnTo>
                  <a:lnTo>
                    <a:pt x="4898461" y="1971991"/>
                  </a:lnTo>
                  <a:lnTo>
                    <a:pt x="4937536" y="1954504"/>
                  </a:lnTo>
                  <a:lnTo>
                    <a:pt x="4958969" y="1950410"/>
                  </a:lnTo>
                  <a:lnTo>
                    <a:pt x="4970549" y="1945339"/>
                  </a:lnTo>
                  <a:lnTo>
                    <a:pt x="5046008" y="1930526"/>
                  </a:lnTo>
                  <a:lnTo>
                    <a:pt x="5082003" y="1914369"/>
                  </a:lnTo>
                  <a:lnTo>
                    <a:pt x="5308346" y="1870953"/>
                  </a:lnTo>
                  <a:lnTo>
                    <a:pt x="5358738" y="1848725"/>
                  </a:lnTo>
                  <a:lnTo>
                    <a:pt x="5408244" y="1839166"/>
                  </a:lnTo>
                  <a:lnTo>
                    <a:pt x="5506998" y="1820031"/>
                  </a:lnTo>
                  <a:lnTo>
                    <a:pt x="5557042" y="1797781"/>
                  </a:lnTo>
                  <a:lnTo>
                    <a:pt x="5655185" y="1778607"/>
                  </a:lnTo>
                  <a:lnTo>
                    <a:pt x="5704891" y="1756335"/>
                  </a:lnTo>
                  <a:lnTo>
                    <a:pt x="5802288" y="1737114"/>
                  </a:lnTo>
                  <a:lnTo>
                    <a:pt x="5851587" y="1714816"/>
                  </a:lnTo>
                  <a:lnTo>
                    <a:pt x="5899924" y="1705182"/>
                  </a:lnTo>
                  <a:lnTo>
                    <a:pt x="5948915" y="1682865"/>
                  </a:lnTo>
                  <a:lnTo>
                    <a:pt x="5996930" y="1673210"/>
                  </a:lnTo>
                  <a:lnTo>
                    <a:pt x="6045582" y="1650871"/>
                  </a:lnTo>
                  <a:lnTo>
                    <a:pt x="6093244" y="1641194"/>
                  </a:lnTo>
                  <a:lnTo>
                    <a:pt x="6189618" y="1596455"/>
                  </a:lnTo>
                  <a:lnTo>
                    <a:pt x="6236694" y="1586741"/>
                  </a:lnTo>
                  <a:lnTo>
                    <a:pt x="6308172" y="1553097"/>
                  </a:lnTo>
                  <a:lnTo>
                    <a:pt x="6396184" y="1511318"/>
                  </a:lnTo>
                  <a:lnTo>
                    <a:pt x="6472829" y="1474587"/>
                  </a:lnTo>
                  <a:lnTo>
                    <a:pt x="6571054" y="1429967"/>
                  </a:lnTo>
                  <a:lnTo>
                    <a:pt x="6618871" y="1407574"/>
                  </a:lnTo>
                  <a:lnTo>
                    <a:pt x="6665832" y="1385127"/>
                  </a:lnTo>
                  <a:lnTo>
                    <a:pt x="6711942" y="1362625"/>
                  </a:lnTo>
                  <a:lnTo>
                    <a:pt x="6758017" y="1327394"/>
                  </a:lnTo>
                  <a:lnTo>
                    <a:pt x="6802442" y="1304784"/>
                  </a:lnTo>
                  <a:lnTo>
                    <a:pt x="6846032" y="1282121"/>
                  </a:lnTo>
                  <a:lnTo>
                    <a:pt x="6889604" y="1246731"/>
                  </a:lnTo>
                  <a:lnTo>
                    <a:pt x="6931541" y="1223961"/>
                  </a:lnTo>
                  <a:lnTo>
                    <a:pt x="6972661" y="1201140"/>
                  </a:lnTo>
                  <a:lnTo>
                    <a:pt x="7013778" y="1165593"/>
                  </a:lnTo>
                  <a:lnTo>
                    <a:pt x="7053278" y="1142668"/>
                  </a:lnTo>
                  <a:lnTo>
                    <a:pt x="7092787" y="1107017"/>
                  </a:lnTo>
                  <a:lnTo>
                    <a:pt x="7131499" y="1071316"/>
                  </a:lnTo>
                  <a:lnTo>
                    <a:pt x="7168609" y="1048238"/>
                  </a:lnTo>
                  <a:lnTo>
                    <a:pt x="7205745" y="1012436"/>
                  </a:lnTo>
                  <a:lnTo>
                    <a:pt x="7242102" y="976584"/>
                  </a:lnTo>
                  <a:lnTo>
                    <a:pt x="7276872" y="953356"/>
                  </a:lnTo>
                  <a:lnTo>
                    <a:pt x="7300081" y="929389"/>
                  </a:lnTo>
                  <a:close/>
                </a:path>
                <a:path w="18289270" h="10299700">
                  <a:moveTo>
                    <a:pt x="3873365" y="2960739"/>
                  </a:moveTo>
                  <a:lnTo>
                    <a:pt x="3876421" y="2975589"/>
                  </a:lnTo>
                  <a:lnTo>
                    <a:pt x="3886423" y="3027492"/>
                  </a:lnTo>
                  <a:lnTo>
                    <a:pt x="3895575" y="3078622"/>
                  </a:lnTo>
                  <a:lnTo>
                    <a:pt x="3904036" y="3130067"/>
                  </a:lnTo>
                  <a:lnTo>
                    <a:pt x="3912514" y="3168787"/>
                  </a:lnTo>
                  <a:lnTo>
                    <a:pt x="3919349" y="3220128"/>
                  </a:lnTo>
                  <a:lnTo>
                    <a:pt x="3925313" y="3271414"/>
                  </a:lnTo>
                  <a:lnTo>
                    <a:pt x="3930368" y="3322641"/>
                  </a:lnTo>
                  <a:lnTo>
                    <a:pt x="3933786" y="3373763"/>
                  </a:lnTo>
                  <a:lnTo>
                    <a:pt x="3937186" y="3412159"/>
                  </a:lnTo>
                  <a:lnTo>
                    <a:pt x="3938945" y="3463175"/>
                  </a:lnTo>
                  <a:lnTo>
                    <a:pt x="3939873" y="3514138"/>
                  </a:lnTo>
                  <a:lnTo>
                    <a:pt x="3940048" y="3603231"/>
                  </a:lnTo>
                  <a:lnTo>
                    <a:pt x="3938481" y="3654035"/>
                  </a:lnTo>
                  <a:lnTo>
                    <a:pt x="3936083" y="3704785"/>
                  </a:lnTo>
                  <a:lnTo>
                    <a:pt x="3932851" y="3755482"/>
                  </a:lnTo>
                  <a:lnTo>
                    <a:pt x="3929596" y="3793452"/>
                  </a:lnTo>
                  <a:lnTo>
                    <a:pt x="3924695" y="3844042"/>
                  </a:lnTo>
                  <a:lnTo>
                    <a:pt x="3918960" y="3894579"/>
                  </a:lnTo>
                  <a:lnTo>
                    <a:pt x="3912389" y="3945063"/>
                  </a:lnTo>
                  <a:lnTo>
                    <a:pt x="3904982" y="3995493"/>
                  </a:lnTo>
                  <a:lnTo>
                    <a:pt x="3897549" y="4033195"/>
                  </a:lnTo>
                  <a:lnTo>
                    <a:pt x="3888468" y="4083518"/>
                  </a:lnTo>
                  <a:lnTo>
                    <a:pt x="3878549" y="4133787"/>
                  </a:lnTo>
                  <a:lnTo>
                    <a:pt x="3867792" y="4184003"/>
                  </a:lnTo>
                  <a:lnTo>
                    <a:pt x="3856195" y="4234165"/>
                  </a:lnTo>
                  <a:lnTo>
                    <a:pt x="3844570" y="4271599"/>
                  </a:lnTo>
                  <a:lnTo>
                    <a:pt x="3831294" y="4321654"/>
                  </a:lnTo>
                  <a:lnTo>
                    <a:pt x="3817177" y="4371655"/>
                  </a:lnTo>
                  <a:lnTo>
                    <a:pt x="3802219" y="4421602"/>
                  </a:lnTo>
                  <a:lnTo>
                    <a:pt x="3786419" y="4471495"/>
                  </a:lnTo>
                  <a:lnTo>
                    <a:pt x="3769777" y="4521334"/>
                  </a:lnTo>
                  <a:lnTo>
                    <a:pt x="3752291" y="4571119"/>
                  </a:lnTo>
                  <a:lnTo>
                    <a:pt x="3733962" y="4620850"/>
                  </a:lnTo>
                  <a:lnTo>
                    <a:pt x="3714789" y="4670528"/>
                  </a:lnTo>
                  <a:lnTo>
                    <a:pt x="3695581" y="4707477"/>
                  </a:lnTo>
                  <a:lnTo>
                    <a:pt x="3674718" y="4757046"/>
                  </a:lnTo>
                  <a:lnTo>
                    <a:pt x="3653009" y="4806561"/>
                  </a:lnTo>
                  <a:lnTo>
                    <a:pt x="3630453" y="4856022"/>
                  </a:lnTo>
                  <a:lnTo>
                    <a:pt x="3607050" y="4905428"/>
                  </a:lnTo>
                  <a:lnTo>
                    <a:pt x="3582800" y="4954781"/>
                  </a:lnTo>
                  <a:lnTo>
                    <a:pt x="3557701" y="5004079"/>
                  </a:lnTo>
                  <a:lnTo>
                    <a:pt x="3531753" y="5053323"/>
                  </a:lnTo>
                  <a:lnTo>
                    <a:pt x="3504957" y="5102513"/>
                  </a:lnTo>
                  <a:lnTo>
                    <a:pt x="3483940" y="5139346"/>
                  </a:lnTo>
                  <a:lnTo>
                    <a:pt x="3462493" y="5176152"/>
                  </a:lnTo>
                  <a:lnTo>
                    <a:pt x="3440610" y="5212930"/>
                  </a:lnTo>
                  <a:lnTo>
                    <a:pt x="3418282" y="5249679"/>
                  </a:lnTo>
                  <a:lnTo>
                    <a:pt x="3395505" y="5286400"/>
                  </a:lnTo>
                  <a:lnTo>
                    <a:pt x="3372269" y="5323092"/>
                  </a:lnTo>
                  <a:lnTo>
                    <a:pt x="3347759" y="5372427"/>
                  </a:lnTo>
                  <a:lnTo>
                    <a:pt x="3323588" y="5409059"/>
                  </a:lnTo>
                  <a:lnTo>
                    <a:pt x="3298939" y="5445660"/>
                  </a:lnTo>
                  <a:lnTo>
                    <a:pt x="3273804" y="5482230"/>
                  </a:lnTo>
                  <a:lnTo>
                    <a:pt x="3248178" y="5518768"/>
                  </a:lnTo>
                  <a:lnTo>
                    <a:pt x="3222053" y="5555275"/>
                  </a:lnTo>
                  <a:lnTo>
                    <a:pt x="3195422" y="5591749"/>
                  </a:lnTo>
                  <a:lnTo>
                    <a:pt x="3168279" y="5628191"/>
                  </a:lnTo>
                  <a:lnTo>
                    <a:pt x="3140616" y="5664599"/>
                  </a:lnTo>
                  <a:lnTo>
                    <a:pt x="3111616" y="5713648"/>
                  </a:lnTo>
                  <a:lnTo>
                    <a:pt x="3082893" y="5749988"/>
                  </a:lnTo>
                  <a:lnTo>
                    <a:pt x="3053630" y="5786294"/>
                  </a:lnTo>
                  <a:lnTo>
                    <a:pt x="3023820" y="5822565"/>
                  </a:lnTo>
                  <a:lnTo>
                    <a:pt x="2993457" y="5858800"/>
                  </a:lnTo>
                  <a:lnTo>
                    <a:pt x="2961685" y="5907716"/>
                  </a:lnTo>
                  <a:lnTo>
                    <a:pt x="2930196" y="5943874"/>
                  </a:lnTo>
                  <a:lnTo>
                    <a:pt x="2898161" y="5979963"/>
                  </a:lnTo>
                  <a:lnTo>
                    <a:pt x="2865513" y="6016053"/>
                  </a:lnTo>
                  <a:lnTo>
                    <a:pt x="2831465" y="6064778"/>
                  </a:lnTo>
                  <a:lnTo>
                    <a:pt x="2797632" y="6100792"/>
                  </a:lnTo>
                  <a:lnTo>
                    <a:pt x="2763198" y="6136767"/>
                  </a:lnTo>
                  <a:lnTo>
                    <a:pt x="2727343" y="6185377"/>
                  </a:lnTo>
                  <a:lnTo>
                    <a:pt x="2691684" y="6221274"/>
                  </a:lnTo>
                  <a:lnTo>
                    <a:pt x="2654590" y="6269805"/>
                  </a:lnTo>
                  <a:lnTo>
                    <a:pt x="2617678" y="6305621"/>
                  </a:lnTo>
                  <a:lnTo>
                    <a:pt x="2579318" y="6354071"/>
                  </a:lnTo>
                  <a:lnTo>
                    <a:pt x="2541125" y="6389806"/>
                  </a:lnTo>
                  <a:lnTo>
                    <a:pt x="2501472" y="6438173"/>
                  </a:lnTo>
                  <a:lnTo>
                    <a:pt x="2461971" y="6473824"/>
                  </a:lnTo>
                  <a:lnTo>
                    <a:pt x="2420996" y="6522106"/>
                  </a:lnTo>
                  <a:lnTo>
                    <a:pt x="2380160" y="6557672"/>
                  </a:lnTo>
                  <a:lnTo>
                    <a:pt x="2337836" y="6605868"/>
                  </a:lnTo>
                  <a:lnTo>
                    <a:pt x="2025869" y="6916785"/>
                  </a:lnTo>
                  <a:lnTo>
                    <a:pt x="1789353" y="7155931"/>
                  </a:lnTo>
                  <a:lnTo>
                    <a:pt x="1753703" y="7192071"/>
                  </a:lnTo>
                  <a:lnTo>
                    <a:pt x="1661173" y="7286198"/>
                  </a:lnTo>
                  <a:lnTo>
                    <a:pt x="1636089" y="7311807"/>
                  </a:lnTo>
                  <a:lnTo>
                    <a:pt x="1604043" y="7355188"/>
                  </a:lnTo>
                  <a:lnTo>
                    <a:pt x="1575703" y="7384300"/>
                  </a:lnTo>
                  <a:lnTo>
                    <a:pt x="1571946" y="7389418"/>
                  </a:lnTo>
                  <a:lnTo>
                    <a:pt x="1468127" y="7496806"/>
                  </a:lnTo>
                  <a:lnTo>
                    <a:pt x="1460995" y="7504221"/>
                  </a:lnTo>
                  <a:lnTo>
                    <a:pt x="1380914" y="7588180"/>
                  </a:lnTo>
                  <a:lnTo>
                    <a:pt x="1324277" y="7648186"/>
                  </a:lnTo>
                  <a:lnTo>
                    <a:pt x="1290571" y="7684208"/>
                  </a:lnTo>
                  <a:lnTo>
                    <a:pt x="1256268" y="7732917"/>
                  </a:lnTo>
                  <a:lnTo>
                    <a:pt x="1189970" y="7805032"/>
                  </a:lnTo>
                  <a:lnTo>
                    <a:pt x="1157187" y="7841112"/>
                  </a:lnTo>
                  <a:lnTo>
                    <a:pt x="1124664" y="7877210"/>
                  </a:lnTo>
                  <a:lnTo>
                    <a:pt x="1092414" y="7913324"/>
                  </a:lnTo>
                  <a:lnTo>
                    <a:pt x="1059635" y="7962131"/>
                  </a:lnTo>
                  <a:lnTo>
                    <a:pt x="1027963" y="7998283"/>
                  </a:lnTo>
                  <a:lnTo>
                    <a:pt x="996598" y="8034454"/>
                  </a:lnTo>
                  <a:lnTo>
                    <a:pt x="965552" y="8070646"/>
                  </a:lnTo>
                  <a:lnTo>
                    <a:pt x="934025" y="8119533"/>
                  </a:lnTo>
                  <a:lnTo>
                    <a:pt x="903651" y="8155768"/>
                  </a:lnTo>
                  <a:lnTo>
                    <a:pt x="873631" y="8192025"/>
                  </a:lnTo>
                  <a:lnTo>
                    <a:pt x="843977" y="8228306"/>
                  </a:lnTo>
                  <a:lnTo>
                    <a:pt x="813889" y="8277285"/>
                  </a:lnTo>
                  <a:lnTo>
                    <a:pt x="785002" y="8313615"/>
                  </a:lnTo>
                  <a:lnTo>
                    <a:pt x="756515" y="8349971"/>
                  </a:lnTo>
                  <a:lnTo>
                    <a:pt x="727630" y="8399027"/>
                  </a:lnTo>
                  <a:lnTo>
                    <a:pt x="699980" y="8435436"/>
                  </a:lnTo>
                  <a:lnTo>
                    <a:pt x="671955" y="8484547"/>
                  </a:lnTo>
                  <a:lnTo>
                    <a:pt x="645190" y="8521012"/>
                  </a:lnTo>
                  <a:lnTo>
                    <a:pt x="618883" y="8557507"/>
                  </a:lnTo>
                  <a:lnTo>
                    <a:pt x="592237" y="8606707"/>
                  </a:lnTo>
                  <a:lnTo>
                    <a:pt x="566885" y="8643263"/>
                  </a:lnTo>
                  <a:lnTo>
                    <a:pt x="541217" y="8692524"/>
                  </a:lnTo>
                  <a:lnTo>
                    <a:pt x="516866" y="8729144"/>
                  </a:lnTo>
                  <a:lnTo>
                    <a:pt x="492223" y="8778472"/>
                  </a:lnTo>
                  <a:lnTo>
                    <a:pt x="468920" y="8815159"/>
                  </a:lnTo>
                  <a:lnTo>
                    <a:pt x="445349" y="8864555"/>
                  </a:lnTo>
                  <a:lnTo>
                    <a:pt x="423141" y="8901312"/>
                  </a:lnTo>
                  <a:lnTo>
                    <a:pt x="400688" y="8950780"/>
                  </a:lnTo>
                  <a:lnTo>
                    <a:pt x="378812" y="9000284"/>
                  </a:lnTo>
                  <a:lnTo>
                    <a:pt x="358335" y="9037152"/>
                  </a:lnTo>
                  <a:lnTo>
                    <a:pt x="337648" y="9086732"/>
                  </a:lnTo>
                  <a:lnTo>
                    <a:pt x="318384" y="9123678"/>
                  </a:lnTo>
                  <a:lnTo>
                    <a:pt x="308659" y="9148508"/>
                  </a:lnTo>
                  <a:lnTo>
                    <a:pt x="298798" y="9147877"/>
                  </a:lnTo>
                  <a:lnTo>
                    <a:pt x="308496" y="9123045"/>
                  </a:lnTo>
                  <a:lnTo>
                    <a:pt x="327702" y="9086096"/>
                  </a:lnTo>
                  <a:lnTo>
                    <a:pt x="348327" y="9036512"/>
                  </a:lnTo>
                  <a:lnTo>
                    <a:pt x="369550" y="8986965"/>
                  </a:lnTo>
                  <a:lnTo>
                    <a:pt x="390547" y="8950131"/>
                  </a:lnTo>
                  <a:lnTo>
                    <a:pt x="412928" y="8900659"/>
                  </a:lnTo>
                  <a:lnTo>
                    <a:pt x="435061" y="8863897"/>
                  </a:lnTo>
                  <a:lnTo>
                    <a:pt x="458555" y="8814496"/>
                  </a:lnTo>
                  <a:lnTo>
                    <a:pt x="481776" y="8777803"/>
                  </a:lnTo>
                  <a:lnTo>
                    <a:pt x="506336" y="8728471"/>
                  </a:lnTo>
                  <a:lnTo>
                    <a:pt x="530600" y="8691845"/>
                  </a:lnTo>
                  <a:lnTo>
                    <a:pt x="556223" y="8642513"/>
                  </a:lnTo>
                  <a:lnTo>
                    <a:pt x="581438" y="8606016"/>
                  </a:lnTo>
                  <a:lnTo>
                    <a:pt x="607988" y="8556810"/>
                  </a:lnTo>
                  <a:lnTo>
                    <a:pt x="634196" y="8520309"/>
                  </a:lnTo>
                  <a:lnTo>
                    <a:pt x="660861" y="8483837"/>
                  </a:lnTo>
                  <a:lnTo>
                    <a:pt x="688782" y="8434719"/>
                  </a:lnTo>
                  <a:lnTo>
                    <a:pt x="716326" y="8398304"/>
                  </a:lnTo>
                  <a:lnTo>
                    <a:pt x="745102" y="8349241"/>
                  </a:lnTo>
                  <a:lnTo>
                    <a:pt x="773478" y="8312878"/>
                  </a:lnTo>
                  <a:lnTo>
                    <a:pt x="802252" y="8276541"/>
                  </a:lnTo>
                  <a:lnTo>
                    <a:pt x="832224" y="8227554"/>
                  </a:lnTo>
                  <a:lnTo>
                    <a:pt x="861760" y="8191266"/>
                  </a:lnTo>
                  <a:lnTo>
                    <a:pt x="892367" y="8154152"/>
                  </a:lnTo>
                  <a:lnTo>
                    <a:pt x="921954" y="8118689"/>
                  </a:lnTo>
                  <a:lnTo>
                    <a:pt x="953312" y="8069863"/>
                  </a:lnTo>
                  <a:lnTo>
                    <a:pt x="984231" y="8033663"/>
                  </a:lnTo>
                  <a:lnTo>
                    <a:pt x="1015467" y="7997484"/>
                  </a:lnTo>
                  <a:lnTo>
                    <a:pt x="1047008" y="7961324"/>
                  </a:lnTo>
                  <a:lnTo>
                    <a:pt x="1078842" y="7925182"/>
                  </a:lnTo>
                  <a:lnTo>
                    <a:pt x="1111768" y="7876385"/>
                  </a:lnTo>
                  <a:lnTo>
                    <a:pt x="1144154" y="7840279"/>
                  </a:lnTo>
                  <a:lnTo>
                    <a:pt x="1176798" y="7804189"/>
                  </a:lnTo>
                  <a:lnTo>
                    <a:pt x="1242813" y="7732056"/>
                  </a:lnTo>
                  <a:lnTo>
                    <a:pt x="1276161" y="7696012"/>
                  </a:lnTo>
                  <a:lnTo>
                    <a:pt x="1310532" y="7647307"/>
                  </a:lnTo>
                  <a:lnTo>
                    <a:pt x="1345104" y="7610426"/>
                  </a:lnTo>
                  <a:lnTo>
                    <a:pt x="1446652" y="7503303"/>
                  </a:lnTo>
                  <a:lnTo>
                    <a:pt x="1585220" y="7359456"/>
                  </a:lnTo>
                  <a:lnTo>
                    <a:pt x="1656810" y="7285919"/>
                  </a:lnTo>
                  <a:lnTo>
                    <a:pt x="1749183" y="7191569"/>
                  </a:lnTo>
                  <a:lnTo>
                    <a:pt x="1785034" y="7155065"/>
                  </a:lnTo>
                  <a:lnTo>
                    <a:pt x="2008140" y="6928377"/>
                  </a:lnTo>
                  <a:lnTo>
                    <a:pt x="2331278" y="6592722"/>
                  </a:lnTo>
                  <a:lnTo>
                    <a:pt x="2371838" y="6557139"/>
                  </a:lnTo>
                  <a:lnTo>
                    <a:pt x="2412598" y="6508843"/>
                  </a:lnTo>
                  <a:lnTo>
                    <a:pt x="2451942" y="6473182"/>
                  </a:lnTo>
                  <a:lnTo>
                    <a:pt x="2491495" y="6424808"/>
                  </a:lnTo>
                  <a:lnTo>
                    <a:pt x="2529644" y="6389071"/>
                  </a:lnTo>
                  <a:lnTo>
                    <a:pt x="2568013" y="6340622"/>
                  </a:lnTo>
                  <a:lnTo>
                    <a:pt x="2604988" y="6304809"/>
                  </a:lnTo>
                  <a:lnTo>
                    <a:pt x="2641385" y="6268960"/>
                  </a:lnTo>
                  <a:lnTo>
                    <a:pt x="2678019" y="6220400"/>
                  </a:lnTo>
                  <a:lnTo>
                    <a:pt x="2713339" y="6184410"/>
                  </a:lnTo>
                  <a:lnTo>
                    <a:pt x="2747969" y="6148519"/>
                  </a:lnTo>
                  <a:lnTo>
                    <a:pt x="2782916" y="6099851"/>
                  </a:lnTo>
                  <a:lnTo>
                    <a:pt x="2816502" y="6063821"/>
                  </a:lnTo>
                  <a:lnTo>
                    <a:pt x="2849542" y="6027757"/>
                  </a:lnTo>
                  <a:lnTo>
                    <a:pt x="2882042" y="5991658"/>
                  </a:lnTo>
                  <a:lnTo>
                    <a:pt x="2914818" y="5942851"/>
                  </a:lnTo>
                  <a:lnTo>
                    <a:pt x="2946253" y="5906684"/>
                  </a:lnTo>
                  <a:lnTo>
                    <a:pt x="2977165" y="5870484"/>
                  </a:lnTo>
                  <a:lnTo>
                    <a:pt x="3007558" y="5834250"/>
                  </a:lnTo>
                  <a:lnTo>
                    <a:pt x="3038248" y="5785310"/>
                  </a:lnTo>
                  <a:lnTo>
                    <a:pt x="3067620" y="5749011"/>
                  </a:lnTo>
                  <a:lnTo>
                    <a:pt x="3096490" y="5712680"/>
                  </a:lnTo>
                  <a:lnTo>
                    <a:pt x="3124973" y="5676174"/>
                  </a:lnTo>
                  <a:lnTo>
                    <a:pt x="3152746" y="5639923"/>
                  </a:lnTo>
                  <a:lnTo>
                    <a:pt x="3180142" y="5603498"/>
                  </a:lnTo>
                  <a:lnTo>
                    <a:pt x="3207869" y="5554368"/>
                  </a:lnTo>
                  <a:lnTo>
                    <a:pt x="3234310" y="5517881"/>
                  </a:lnTo>
                  <a:lnTo>
                    <a:pt x="3260281" y="5481365"/>
                  </a:lnTo>
                  <a:lnTo>
                    <a:pt x="3285788" y="5444819"/>
                  </a:lnTo>
                  <a:lnTo>
                    <a:pt x="3310837" y="5408243"/>
                  </a:lnTo>
                  <a:lnTo>
                    <a:pt x="3335433" y="5371639"/>
                  </a:lnTo>
                  <a:lnTo>
                    <a:pt x="3359581" y="5335006"/>
                  </a:lnTo>
                  <a:lnTo>
                    <a:pt x="3383286" y="5298344"/>
                  </a:lnTo>
                  <a:lnTo>
                    <a:pt x="3407366" y="5248981"/>
                  </a:lnTo>
                  <a:lnTo>
                    <a:pt x="3430616" y="5211588"/>
                  </a:lnTo>
                  <a:lnTo>
                    <a:pt x="3452616" y="5175520"/>
                  </a:lnTo>
                  <a:lnTo>
                    <a:pt x="3474607" y="5138749"/>
                  </a:lnTo>
                  <a:lnTo>
                    <a:pt x="3496183" y="5101951"/>
                  </a:lnTo>
                  <a:lnTo>
                    <a:pt x="3522944" y="5052760"/>
                  </a:lnTo>
                  <a:lnTo>
                    <a:pt x="3548855" y="5003513"/>
                  </a:lnTo>
                  <a:lnTo>
                    <a:pt x="3573917" y="4954213"/>
                  </a:lnTo>
                  <a:lnTo>
                    <a:pt x="3598131" y="4904858"/>
                  </a:lnTo>
                  <a:lnTo>
                    <a:pt x="3621497" y="4855449"/>
                  </a:lnTo>
                  <a:lnTo>
                    <a:pt x="3644015" y="4805986"/>
                  </a:lnTo>
                  <a:lnTo>
                    <a:pt x="3665925" y="4755903"/>
                  </a:lnTo>
                  <a:lnTo>
                    <a:pt x="3686513" y="4706897"/>
                  </a:lnTo>
                  <a:lnTo>
                    <a:pt x="3706495" y="4657271"/>
                  </a:lnTo>
                  <a:lnTo>
                    <a:pt x="3725631" y="4607591"/>
                  </a:lnTo>
                  <a:lnTo>
                    <a:pt x="3743924" y="4557858"/>
                  </a:lnTo>
                  <a:lnTo>
                    <a:pt x="3760564" y="4520744"/>
                  </a:lnTo>
                  <a:lnTo>
                    <a:pt x="3777171" y="4470903"/>
                  </a:lnTo>
                  <a:lnTo>
                    <a:pt x="3792937" y="4421008"/>
                  </a:lnTo>
                  <a:lnTo>
                    <a:pt x="3807862" y="4371059"/>
                  </a:lnTo>
                  <a:lnTo>
                    <a:pt x="3821954" y="4321028"/>
                  </a:lnTo>
                  <a:lnTo>
                    <a:pt x="3835192" y="4270999"/>
                  </a:lnTo>
                  <a:lnTo>
                    <a:pt x="3846787" y="4233563"/>
                  </a:lnTo>
                  <a:lnTo>
                    <a:pt x="3858355" y="4183399"/>
                  </a:lnTo>
                  <a:lnTo>
                    <a:pt x="3869085" y="4133182"/>
                  </a:lnTo>
                  <a:lnTo>
                    <a:pt x="3878979" y="4082911"/>
                  </a:lnTo>
                  <a:lnTo>
                    <a:pt x="3888036" y="4032587"/>
                  </a:lnTo>
                  <a:lnTo>
                    <a:pt x="3895447" y="3994883"/>
                  </a:lnTo>
                  <a:lnTo>
                    <a:pt x="3902833" y="3944452"/>
                  </a:lnTo>
                  <a:lnTo>
                    <a:pt x="3909386" y="3893967"/>
                  </a:lnTo>
                  <a:lnTo>
                    <a:pt x="3915105" y="3843429"/>
                  </a:lnTo>
                  <a:lnTo>
                    <a:pt x="3919992" y="3792838"/>
                  </a:lnTo>
                  <a:lnTo>
                    <a:pt x="3923235" y="3754867"/>
                  </a:lnTo>
                  <a:lnTo>
                    <a:pt x="3926458" y="3704170"/>
                  </a:lnTo>
                  <a:lnTo>
                    <a:pt x="3928850" y="3653419"/>
                  </a:lnTo>
                  <a:lnTo>
                    <a:pt x="3930412" y="3602615"/>
                  </a:lnTo>
                  <a:lnTo>
                    <a:pt x="3930238" y="3513522"/>
                  </a:lnTo>
                  <a:lnTo>
                    <a:pt x="3929314" y="3462559"/>
                  </a:lnTo>
                  <a:lnTo>
                    <a:pt x="3926752" y="3424217"/>
                  </a:lnTo>
                  <a:lnTo>
                    <a:pt x="3924174" y="3373149"/>
                  </a:lnTo>
                  <a:lnTo>
                    <a:pt x="3920770" y="3322027"/>
                  </a:lnTo>
                  <a:lnTo>
                    <a:pt x="3915325" y="3270775"/>
                  </a:lnTo>
                  <a:lnTo>
                    <a:pt x="3908834" y="3219456"/>
                  </a:lnTo>
                  <a:lnTo>
                    <a:pt x="3901353" y="3168073"/>
                  </a:lnTo>
                  <a:lnTo>
                    <a:pt x="3892941" y="3116631"/>
                  </a:lnTo>
                  <a:lnTo>
                    <a:pt x="3883657" y="3065134"/>
                  </a:lnTo>
                  <a:lnTo>
                    <a:pt x="3874027" y="3064517"/>
                  </a:lnTo>
                  <a:lnTo>
                    <a:pt x="3874229" y="3026353"/>
                  </a:lnTo>
                  <a:lnTo>
                    <a:pt x="3873724" y="2975416"/>
                  </a:lnTo>
                  <a:lnTo>
                    <a:pt x="3873365" y="2960739"/>
                  </a:lnTo>
                  <a:close/>
                </a:path>
                <a:path w="18289270" h="10299700">
                  <a:moveTo>
                    <a:pt x="3874027" y="3064517"/>
                  </a:moveTo>
                  <a:lnTo>
                    <a:pt x="3883657" y="3065134"/>
                  </a:lnTo>
                  <a:lnTo>
                    <a:pt x="3883255" y="3103286"/>
                  </a:lnTo>
                  <a:lnTo>
                    <a:pt x="3882312" y="3141403"/>
                  </a:lnTo>
                  <a:lnTo>
                    <a:pt x="3879987" y="3192158"/>
                  </a:lnTo>
                  <a:lnTo>
                    <a:pt x="3876954" y="3242868"/>
                  </a:lnTo>
                  <a:lnTo>
                    <a:pt x="3874213" y="3280871"/>
                  </a:lnTo>
                  <a:lnTo>
                    <a:pt x="3869745" y="3331489"/>
                  </a:lnTo>
                  <a:lnTo>
                    <a:pt x="3865283" y="3369381"/>
                  </a:lnTo>
                  <a:lnTo>
                    <a:pt x="3859218" y="3419897"/>
                  </a:lnTo>
                  <a:lnTo>
                    <a:pt x="3852371" y="3470363"/>
                  </a:lnTo>
                  <a:lnTo>
                    <a:pt x="3844753" y="3520779"/>
                  </a:lnTo>
                  <a:lnTo>
                    <a:pt x="3837185" y="3558473"/>
                  </a:lnTo>
                  <a:lnTo>
                    <a:pt x="3828057" y="3608793"/>
                  </a:lnTo>
                  <a:lnTo>
                    <a:pt x="3818190" y="3659066"/>
                  </a:lnTo>
                  <a:lnTo>
                    <a:pt x="3808406" y="3696618"/>
                  </a:lnTo>
                  <a:lnTo>
                    <a:pt x="3797094" y="3746798"/>
                  </a:lnTo>
                  <a:lnTo>
                    <a:pt x="3785075" y="3796933"/>
                  </a:lnTo>
                  <a:lnTo>
                    <a:pt x="3773172" y="3834349"/>
                  </a:lnTo>
                  <a:lnTo>
                    <a:pt x="3759773" y="3884396"/>
                  </a:lnTo>
                  <a:lnTo>
                    <a:pt x="3745700" y="3934399"/>
                  </a:lnTo>
                  <a:lnTo>
                    <a:pt x="3730964" y="3984360"/>
                  </a:lnTo>
                  <a:lnTo>
                    <a:pt x="3716387" y="4021606"/>
                  </a:lnTo>
                  <a:lnTo>
                    <a:pt x="3700357" y="4071484"/>
                  </a:lnTo>
                  <a:lnTo>
                    <a:pt x="3684508" y="4108648"/>
                  </a:lnTo>
                  <a:lnTo>
                    <a:pt x="3667228" y="4158447"/>
                  </a:lnTo>
                  <a:lnTo>
                    <a:pt x="3649338" y="4208206"/>
                  </a:lnTo>
                  <a:lnTo>
                    <a:pt x="3631662" y="4245253"/>
                  </a:lnTo>
                  <a:lnTo>
                    <a:pt x="3612587" y="4294937"/>
                  </a:lnTo>
                  <a:lnTo>
                    <a:pt x="3592935" y="4344583"/>
                  </a:lnTo>
                  <a:lnTo>
                    <a:pt x="3573528" y="4381520"/>
                  </a:lnTo>
                  <a:lnTo>
                    <a:pt x="3552756" y="4431095"/>
                  </a:lnTo>
                  <a:lnTo>
                    <a:pt x="3532250" y="4467961"/>
                  </a:lnTo>
                  <a:lnTo>
                    <a:pt x="3510400" y="4517467"/>
                  </a:lnTo>
                  <a:lnTo>
                    <a:pt x="3488028" y="4566939"/>
                  </a:lnTo>
                  <a:lnTo>
                    <a:pt x="3465954" y="4603705"/>
                  </a:lnTo>
                  <a:lnTo>
                    <a:pt x="3442569" y="4653113"/>
                  </a:lnTo>
                  <a:lnTo>
                    <a:pt x="3419505" y="4689815"/>
                  </a:lnTo>
                  <a:lnTo>
                    <a:pt x="3395150" y="4739161"/>
                  </a:lnTo>
                  <a:lnTo>
                    <a:pt x="3371137" y="4775803"/>
                  </a:lnTo>
                  <a:lnTo>
                    <a:pt x="3345857" y="4825089"/>
                  </a:lnTo>
                  <a:lnTo>
                    <a:pt x="3320939" y="4861673"/>
                  </a:lnTo>
                  <a:lnTo>
                    <a:pt x="3294776" y="4910903"/>
                  </a:lnTo>
                  <a:lnTo>
                    <a:pt x="3268186" y="4960106"/>
                  </a:lnTo>
                  <a:lnTo>
                    <a:pt x="3241994" y="4996608"/>
                  </a:lnTo>
                  <a:lnTo>
                    <a:pt x="3215397" y="5033085"/>
                  </a:lnTo>
                  <a:lnTo>
                    <a:pt x="3187597" y="5082210"/>
                  </a:lnTo>
                  <a:lnTo>
                    <a:pt x="3160226" y="5118637"/>
                  </a:lnTo>
                  <a:lnTo>
                    <a:pt x="3131672" y="5167714"/>
                  </a:lnTo>
                  <a:lnTo>
                    <a:pt x="3103569" y="5204094"/>
                  </a:lnTo>
                  <a:lnTo>
                    <a:pt x="3074306" y="5253126"/>
                  </a:lnTo>
                  <a:lnTo>
                    <a:pt x="3045515" y="5289462"/>
                  </a:lnTo>
                  <a:lnTo>
                    <a:pt x="3015584" y="5338451"/>
                  </a:lnTo>
                  <a:lnTo>
                    <a:pt x="2986148" y="5374746"/>
                  </a:lnTo>
                  <a:lnTo>
                    <a:pt x="2956405" y="5411021"/>
                  </a:lnTo>
                  <a:lnTo>
                    <a:pt x="2925556" y="5459952"/>
                  </a:lnTo>
                  <a:lnTo>
                    <a:pt x="2895233" y="5496190"/>
                  </a:lnTo>
                  <a:lnTo>
                    <a:pt x="2863825" y="5545084"/>
                  </a:lnTo>
                  <a:lnTo>
                    <a:pt x="2832965" y="5581288"/>
                  </a:lnTo>
                  <a:lnTo>
                    <a:pt x="2801852" y="5617475"/>
                  </a:lnTo>
                  <a:lnTo>
                    <a:pt x="2769688" y="5666322"/>
                  </a:lnTo>
                  <a:lnTo>
                    <a:pt x="2706299" y="5738622"/>
                  </a:lnTo>
                  <a:lnTo>
                    <a:pt x="2673474" y="5787426"/>
                  </a:lnTo>
                  <a:lnTo>
                    <a:pt x="2613623" y="5854345"/>
                  </a:lnTo>
                  <a:lnTo>
                    <a:pt x="2576288" y="5895743"/>
                  </a:lnTo>
                  <a:lnTo>
                    <a:pt x="2542735" y="5944500"/>
                  </a:lnTo>
                  <a:lnTo>
                    <a:pt x="2509839" y="5980573"/>
                  </a:lnTo>
                  <a:lnTo>
                    <a:pt x="2410327" y="6088741"/>
                  </a:lnTo>
                  <a:lnTo>
                    <a:pt x="2376108" y="6137456"/>
                  </a:lnTo>
                  <a:lnTo>
                    <a:pt x="2331398" y="6185499"/>
                  </a:lnTo>
                  <a:lnTo>
                    <a:pt x="2230304" y="6293566"/>
                  </a:lnTo>
                  <a:lnTo>
                    <a:pt x="2207767" y="6317576"/>
                  </a:lnTo>
                  <a:lnTo>
                    <a:pt x="2173104" y="6366262"/>
                  </a:lnTo>
                  <a:lnTo>
                    <a:pt x="2003519" y="6546303"/>
                  </a:lnTo>
                  <a:lnTo>
                    <a:pt x="1914465" y="6642413"/>
                  </a:lnTo>
                  <a:lnTo>
                    <a:pt x="1892118" y="6666436"/>
                  </a:lnTo>
                  <a:lnTo>
                    <a:pt x="1836042" y="6726478"/>
                  </a:lnTo>
                  <a:lnTo>
                    <a:pt x="1802699" y="6762523"/>
                  </a:lnTo>
                  <a:lnTo>
                    <a:pt x="1770530" y="6785917"/>
                  </a:lnTo>
                  <a:lnTo>
                    <a:pt x="1738035" y="6822016"/>
                  </a:lnTo>
                  <a:lnTo>
                    <a:pt x="1706147" y="6858154"/>
                  </a:lnTo>
                  <a:lnTo>
                    <a:pt x="1567021" y="7001965"/>
                  </a:lnTo>
                  <a:lnTo>
                    <a:pt x="1531439" y="7050593"/>
                  </a:lnTo>
                  <a:lnTo>
                    <a:pt x="1450670" y="7134264"/>
                  </a:lnTo>
                  <a:lnTo>
                    <a:pt x="1415827" y="7170456"/>
                  </a:lnTo>
                  <a:lnTo>
                    <a:pt x="1325467" y="7264722"/>
                  </a:lnTo>
                  <a:lnTo>
                    <a:pt x="1265242" y="7328003"/>
                  </a:lnTo>
                  <a:lnTo>
                    <a:pt x="1255410" y="7338358"/>
                  </a:lnTo>
                  <a:lnTo>
                    <a:pt x="1220557" y="7387032"/>
                  </a:lnTo>
                  <a:lnTo>
                    <a:pt x="1137463" y="7475652"/>
                  </a:lnTo>
                  <a:lnTo>
                    <a:pt x="1119353" y="7495091"/>
                  </a:lnTo>
                  <a:lnTo>
                    <a:pt x="1052781" y="7567188"/>
                  </a:lnTo>
                  <a:lnTo>
                    <a:pt x="1019803" y="7603256"/>
                  </a:lnTo>
                  <a:lnTo>
                    <a:pt x="986237" y="7652013"/>
                  </a:lnTo>
                  <a:lnTo>
                    <a:pt x="953718" y="7688110"/>
                  </a:lnTo>
                  <a:lnTo>
                    <a:pt x="921446" y="7724224"/>
                  </a:lnTo>
                  <a:lnTo>
                    <a:pt x="889436" y="7760354"/>
                  </a:lnTo>
                  <a:lnTo>
                    <a:pt x="856888" y="7809176"/>
                  </a:lnTo>
                  <a:lnTo>
                    <a:pt x="825438" y="7845341"/>
                  </a:lnTo>
                  <a:lnTo>
                    <a:pt x="794288" y="7881527"/>
                  </a:lnTo>
                  <a:lnTo>
                    <a:pt x="763451" y="7917732"/>
                  </a:lnTo>
                  <a:lnTo>
                    <a:pt x="732128" y="7966632"/>
                  </a:lnTo>
                  <a:lnTo>
                    <a:pt x="701954" y="8002879"/>
                  </a:lnTo>
                  <a:lnTo>
                    <a:pt x="672131" y="8039149"/>
                  </a:lnTo>
                  <a:lnTo>
                    <a:pt x="641861" y="8088117"/>
                  </a:lnTo>
                  <a:lnTo>
                    <a:pt x="612779" y="8124434"/>
                  </a:lnTo>
                  <a:lnTo>
                    <a:pt x="584087" y="8160777"/>
                  </a:lnTo>
                  <a:lnTo>
                    <a:pt x="554986" y="8209819"/>
                  </a:lnTo>
                  <a:lnTo>
                    <a:pt x="527112" y="8246213"/>
                  </a:lnTo>
                  <a:lnTo>
                    <a:pt x="499666" y="8282635"/>
                  </a:lnTo>
                  <a:lnTo>
                    <a:pt x="471850" y="8331760"/>
                  </a:lnTo>
                  <a:lnTo>
                    <a:pt x="445299" y="8368239"/>
                  </a:lnTo>
                  <a:lnTo>
                    <a:pt x="418405" y="8417423"/>
                  </a:lnTo>
                  <a:lnTo>
                    <a:pt x="392800" y="8453962"/>
                  </a:lnTo>
                  <a:lnTo>
                    <a:pt x="366878" y="8503208"/>
                  </a:lnTo>
                  <a:lnTo>
                    <a:pt x="342271" y="8539812"/>
                  </a:lnTo>
                  <a:lnTo>
                    <a:pt x="317373" y="8589123"/>
                  </a:lnTo>
                  <a:lnTo>
                    <a:pt x="293816" y="8625794"/>
                  </a:lnTo>
                  <a:lnTo>
                    <a:pt x="269992" y="8675173"/>
                  </a:lnTo>
                  <a:lnTo>
                    <a:pt x="247537" y="8711915"/>
                  </a:lnTo>
                  <a:lnTo>
                    <a:pt x="224840" y="8761367"/>
                  </a:lnTo>
                  <a:lnTo>
                    <a:pt x="202725" y="8810856"/>
                  </a:lnTo>
                  <a:lnTo>
                    <a:pt x="182017" y="8847709"/>
                  </a:lnTo>
                  <a:lnTo>
                    <a:pt x="161107" y="8897275"/>
                  </a:lnTo>
                  <a:lnTo>
                    <a:pt x="141629" y="8934207"/>
                  </a:lnTo>
                  <a:lnTo>
                    <a:pt x="121973" y="8983853"/>
                  </a:lnTo>
                  <a:lnTo>
                    <a:pt x="102965" y="9033541"/>
                  </a:lnTo>
                  <a:lnTo>
                    <a:pt x="84617" y="9083271"/>
                  </a:lnTo>
                  <a:lnTo>
                    <a:pt x="67752" y="9120370"/>
                  </a:lnTo>
                  <a:lnTo>
                    <a:pt x="63504" y="9132824"/>
                  </a:lnTo>
                  <a:lnTo>
                    <a:pt x="56004" y="9132344"/>
                  </a:lnTo>
                  <a:lnTo>
                    <a:pt x="73409" y="9082554"/>
                  </a:lnTo>
                  <a:lnTo>
                    <a:pt x="91468" y="9032806"/>
                  </a:lnTo>
                  <a:lnTo>
                    <a:pt x="109358" y="8995772"/>
                  </a:lnTo>
                  <a:lnTo>
                    <a:pt x="128689" y="8946105"/>
                  </a:lnTo>
                  <a:lnTo>
                    <a:pt x="148637" y="8896477"/>
                  </a:lnTo>
                  <a:lnTo>
                    <a:pt x="168380" y="8859562"/>
                  </a:lnTo>
                  <a:lnTo>
                    <a:pt x="189525" y="8810011"/>
                  </a:lnTo>
                  <a:lnTo>
                    <a:pt x="211252" y="8760497"/>
                  </a:lnTo>
                  <a:lnTo>
                    <a:pt x="232735" y="8723694"/>
                  </a:lnTo>
                  <a:lnTo>
                    <a:pt x="255585" y="8674252"/>
                  </a:lnTo>
                  <a:lnTo>
                    <a:pt x="278167" y="8637518"/>
                  </a:lnTo>
                  <a:lnTo>
                    <a:pt x="302092" y="8588145"/>
                  </a:lnTo>
                  <a:lnTo>
                    <a:pt x="325724" y="8551479"/>
                  </a:lnTo>
                  <a:lnTo>
                    <a:pt x="350673" y="8502171"/>
                  </a:lnTo>
                  <a:lnTo>
                    <a:pt x="375306" y="8465569"/>
                  </a:lnTo>
                  <a:lnTo>
                    <a:pt x="400421" y="8428998"/>
                  </a:lnTo>
                  <a:lnTo>
                    <a:pt x="426816" y="8379783"/>
                  </a:lnTo>
                  <a:lnTo>
                    <a:pt x="452857" y="8343271"/>
                  </a:lnTo>
                  <a:lnTo>
                    <a:pt x="480154" y="8294113"/>
                  </a:lnTo>
                  <a:lnTo>
                    <a:pt x="507073" y="8257657"/>
                  </a:lnTo>
                  <a:lnTo>
                    <a:pt x="534412" y="8221228"/>
                  </a:lnTo>
                  <a:lnTo>
                    <a:pt x="562969" y="8172152"/>
                  </a:lnTo>
                  <a:lnTo>
                    <a:pt x="591780" y="8134923"/>
                  </a:lnTo>
                  <a:lnTo>
                    <a:pt x="620439" y="8098414"/>
                  </a:lnTo>
                  <a:lnTo>
                    <a:pt x="648534" y="8063092"/>
                  </a:lnTo>
                  <a:lnTo>
                    <a:pt x="678600" y="8014111"/>
                  </a:lnTo>
                  <a:lnTo>
                    <a:pt x="708202" y="7977827"/>
                  </a:lnTo>
                  <a:lnTo>
                    <a:pt x="738137" y="7941564"/>
                  </a:lnTo>
                  <a:lnTo>
                    <a:pt x="768395" y="7905322"/>
                  </a:lnTo>
                  <a:lnTo>
                    <a:pt x="799772" y="7856425"/>
                  </a:lnTo>
                  <a:lnTo>
                    <a:pt x="830636" y="7820222"/>
                  </a:lnTo>
                  <a:lnTo>
                    <a:pt x="861784" y="7784037"/>
                  </a:lnTo>
                  <a:lnTo>
                    <a:pt x="893205" y="7747869"/>
                  </a:lnTo>
                  <a:lnTo>
                    <a:pt x="924886" y="7711718"/>
                  </a:lnTo>
                  <a:lnTo>
                    <a:pt x="957625" y="7662908"/>
                  </a:lnTo>
                  <a:lnTo>
                    <a:pt x="990664" y="7625813"/>
                  </a:lnTo>
                  <a:lnTo>
                    <a:pt x="1022958" y="7589818"/>
                  </a:lnTo>
                  <a:lnTo>
                    <a:pt x="1120555" y="7482442"/>
                  </a:lnTo>
                  <a:lnTo>
                    <a:pt x="1153712" y="7446385"/>
                  </a:lnTo>
                  <a:lnTo>
                    <a:pt x="1187841" y="7397665"/>
                  </a:lnTo>
                  <a:lnTo>
                    <a:pt x="1253379" y="7327244"/>
                  </a:lnTo>
                  <a:lnTo>
                    <a:pt x="1312764" y="7263909"/>
                  </a:lnTo>
                  <a:lnTo>
                    <a:pt x="1402012" y="7169360"/>
                  </a:lnTo>
                  <a:lnTo>
                    <a:pt x="1436693" y="7132781"/>
                  </a:lnTo>
                  <a:lnTo>
                    <a:pt x="1698628" y="6857673"/>
                  </a:lnTo>
                  <a:lnTo>
                    <a:pt x="1730488" y="6821533"/>
                  </a:lnTo>
                  <a:lnTo>
                    <a:pt x="1762947" y="6785432"/>
                  </a:lnTo>
                  <a:lnTo>
                    <a:pt x="1795885" y="6749361"/>
                  </a:lnTo>
                  <a:lnTo>
                    <a:pt x="1829182" y="6713313"/>
                  </a:lnTo>
                  <a:lnTo>
                    <a:pt x="1963565" y="6569199"/>
                  </a:lnTo>
                  <a:lnTo>
                    <a:pt x="1996862" y="6533151"/>
                  </a:lnTo>
                  <a:lnTo>
                    <a:pt x="2222953" y="6293086"/>
                  </a:lnTo>
                  <a:lnTo>
                    <a:pt x="2301645" y="6209048"/>
                  </a:lnTo>
                  <a:lnTo>
                    <a:pt x="2336114" y="6160278"/>
                  </a:lnTo>
                  <a:lnTo>
                    <a:pt x="2347525" y="6148006"/>
                  </a:lnTo>
                  <a:lnTo>
                    <a:pt x="2469403" y="6016164"/>
                  </a:lnTo>
                  <a:lnTo>
                    <a:pt x="2503239" y="5967425"/>
                  </a:lnTo>
                  <a:lnTo>
                    <a:pt x="2540340" y="5926694"/>
                  </a:lnTo>
                  <a:lnTo>
                    <a:pt x="2558010" y="5907207"/>
                  </a:lnTo>
                  <a:lnTo>
                    <a:pt x="2579689" y="5883234"/>
                  </a:lnTo>
                  <a:lnTo>
                    <a:pt x="2601391" y="5859171"/>
                  </a:lnTo>
                  <a:lnTo>
                    <a:pt x="2634576" y="5810390"/>
                  </a:lnTo>
                  <a:lnTo>
                    <a:pt x="2698746" y="5738139"/>
                  </a:lnTo>
                  <a:lnTo>
                    <a:pt x="2731330" y="5689320"/>
                  </a:lnTo>
                  <a:lnTo>
                    <a:pt x="2763005" y="5653018"/>
                  </a:lnTo>
                  <a:lnTo>
                    <a:pt x="2794202" y="5616986"/>
                  </a:lnTo>
                  <a:lnTo>
                    <a:pt x="2826089" y="5568122"/>
                  </a:lnTo>
                  <a:lnTo>
                    <a:pt x="2856912" y="5531916"/>
                  </a:lnTo>
                  <a:lnTo>
                    <a:pt x="2887470" y="5495693"/>
                  </a:lnTo>
                  <a:lnTo>
                    <a:pt x="2918564" y="5446778"/>
                  </a:lnTo>
                  <a:lnTo>
                    <a:pt x="2948561" y="5410519"/>
                  </a:lnTo>
                  <a:lnTo>
                    <a:pt x="2978261" y="5374242"/>
                  </a:lnTo>
                  <a:lnTo>
                    <a:pt x="3008465" y="5325270"/>
                  </a:lnTo>
                  <a:lnTo>
                    <a:pt x="3037539" y="5288952"/>
                  </a:lnTo>
                  <a:lnTo>
                    <a:pt x="3067095" y="5239939"/>
                  </a:lnTo>
                  <a:lnTo>
                    <a:pt x="3095547" y="5203502"/>
                  </a:lnTo>
                  <a:lnTo>
                    <a:pt x="3124368" y="5154521"/>
                  </a:lnTo>
                  <a:lnTo>
                    <a:pt x="3152062" y="5118115"/>
                  </a:lnTo>
                  <a:lnTo>
                    <a:pt x="3180196" y="5069011"/>
                  </a:lnTo>
                  <a:lnTo>
                    <a:pt x="3207136" y="5032556"/>
                  </a:lnTo>
                  <a:lnTo>
                    <a:pt x="3234493" y="4983403"/>
                  </a:lnTo>
                  <a:lnTo>
                    <a:pt x="3260636" y="4946897"/>
                  </a:lnTo>
                  <a:lnTo>
                    <a:pt x="3287175" y="4897691"/>
                  </a:lnTo>
                  <a:lnTo>
                    <a:pt x="3312478" y="4861132"/>
                  </a:lnTo>
                  <a:lnTo>
                    <a:pt x="3338155" y="4811871"/>
                  </a:lnTo>
                  <a:lnTo>
                    <a:pt x="3362574" y="4775255"/>
                  </a:lnTo>
                  <a:lnTo>
                    <a:pt x="3387347" y="4725936"/>
                  </a:lnTo>
                  <a:lnTo>
                    <a:pt x="3410841" y="4689261"/>
                  </a:lnTo>
                  <a:lnTo>
                    <a:pt x="3434666" y="4639881"/>
                  </a:lnTo>
                  <a:lnTo>
                    <a:pt x="3457190" y="4603144"/>
                  </a:lnTo>
                  <a:lnTo>
                    <a:pt x="3480025" y="4553701"/>
                  </a:lnTo>
                  <a:lnTo>
                    <a:pt x="3501538" y="4516900"/>
                  </a:lnTo>
                  <a:lnTo>
                    <a:pt x="3523339" y="4467391"/>
                  </a:lnTo>
                  <a:lnTo>
                    <a:pt x="3544608" y="4417847"/>
                  </a:lnTo>
                  <a:lnTo>
                    <a:pt x="3564523" y="4380944"/>
                  </a:lnTo>
                  <a:lnTo>
                    <a:pt x="3584694" y="4331330"/>
                  </a:lnTo>
                  <a:lnTo>
                    <a:pt x="3603489" y="4294355"/>
                  </a:lnTo>
                  <a:lnTo>
                    <a:pt x="3622520" y="4244668"/>
                  </a:lnTo>
                  <a:lnTo>
                    <a:pt x="3640964" y="4194944"/>
                  </a:lnTo>
                  <a:lnTo>
                    <a:pt x="3658000" y="4157856"/>
                  </a:lnTo>
                  <a:lnTo>
                    <a:pt x="3675240" y="4108055"/>
                  </a:lnTo>
                  <a:lnTo>
                    <a:pt x="3691861" y="4058215"/>
                  </a:lnTo>
                  <a:lnTo>
                    <a:pt x="3707041" y="4021008"/>
                  </a:lnTo>
                  <a:lnTo>
                    <a:pt x="3722393" y="3971086"/>
                  </a:lnTo>
                  <a:lnTo>
                    <a:pt x="3736283" y="3933797"/>
                  </a:lnTo>
                  <a:lnTo>
                    <a:pt x="3750322" y="3883791"/>
                  </a:lnTo>
                  <a:lnTo>
                    <a:pt x="3763689" y="3833742"/>
                  </a:lnTo>
                  <a:lnTo>
                    <a:pt x="3775563" y="3796324"/>
                  </a:lnTo>
                  <a:lnTo>
                    <a:pt x="3787553" y="3746187"/>
                  </a:lnTo>
                  <a:lnTo>
                    <a:pt x="3798839" y="3696006"/>
                  </a:lnTo>
                  <a:lnTo>
                    <a:pt x="3809410" y="3645778"/>
                  </a:lnTo>
                  <a:lnTo>
                    <a:pt x="3818445" y="3608178"/>
                  </a:lnTo>
                  <a:lnTo>
                    <a:pt x="3827554" y="3557857"/>
                  </a:lnTo>
                  <a:lnTo>
                    <a:pt x="3835915" y="3507488"/>
                  </a:lnTo>
                  <a:lnTo>
                    <a:pt x="3842708" y="3469745"/>
                  </a:lnTo>
                  <a:lnTo>
                    <a:pt x="3849543" y="3419278"/>
                  </a:lnTo>
                  <a:lnTo>
                    <a:pt x="3855840" y="3366705"/>
                  </a:lnTo>
                  <a:lnTo>
                    <a:pt x="3864516" y="3280250"/>
                  </a:lnTo>
                  <a:lnTo>
                    <a:pt x="3867256" y="3242248"/>
                  </a:lnTo>
                  <a:lnTo>
                    <a:pt x="3869566" y="3204218"/>
                  </a:lnTo>
                  <a:lnTo>
                    <a:pt x="3872882" y="3128074"/>
                  </a:lnTo>
                  <a:lnTo>
                    <a:pt x="3873960" y="3077239"/>
                  </a:lnTo>
                  <a:lnTo>
                    <a:pt x="3874027" y="3064517"/>
                  </a:lnTo>
                  <a:close/>
                </a:path>
                <a:path w="18289270" h="10299700">
                  <a:moveTo>
                    <a:pt x="1450329" y="7098180"/>
                  </a:moveTo>
                  <a:lnTo>
                    <a:pt x="1416587" y="7145053"/>
                  </a:lnTo>
                  <a:lnTo>
                    <a:pt x="1393817" y="7169048"/>
                  </a:lnTo>
                  <a:lnTo>
                    <a:pt x="1304631" y="7263389"/>
                  </a:lnTo>
                  <a:lnTo>
                    <a:pt x="1245165" y="7326719"/>
                  </a:lnTo>
                  <a:lnTo>
                    <a:pt x="1213052" y="7361100"/>
                  </a:lnTo>
                  <a:lnTo>
                    <a:pt x="1108785" y="7473818"/>
                  </a:lnTo>
                  <a:lnTo>
                    <a:pt x="1079962" y="7505297"/>
                  </a:lnTo>
                  <a:lnTo>
                    <a:pt x="1046316" y="7554049"/>
                  </a:lnTo>
                  <a:lnTo>
                    <a:pt x="1013970" y="7589818"/>
                  </a:lnTo>
                  <a:lnTo>
                    <a:pt x="981257" y="7626242"/>
                  </a:lnTo>
                  <a:lnTo>
                    <a:pt x="949057" y="7662360"/>
                  </a:lnTo>
                  <a:lnTo>
                    <a:pt x="917094" y="7698493"/>
                  </a:lnTo>
                  <a:lnTo>
                    <a:pt x="885380" y="7734642"/>
                  </a:lnTo>
                  <a:lnTo>
                    <a:pt x="853116" y="7783482"/>
                  </a:lnTo>
                  <a:lnTo>
                    <a:pt x="821936" y="7819666"/>
                  </a:lnTo>
                  <a:lnTo>
                    <a:pt x="791042" y="7855867"/>
                  </a:lnTo>
                  <a:lnTo>
                    <a:pt x="760446" y="7892088"/>
                  </a:lnTo>
                  <a:lnTo>
                    <a:pt x="730160" y="7928328"/>
                  </a:lnTo>
                  <a:lnTo>
                    <a:pt x="699385" y="7977263"/>
                  </a:lnTo>
                  <a:lnTo>
                    <a:pt x="669757" y="8013546"/>
                  </a:lnTo>
                  <a:lnTo>
                    <a:pt x="640475" y="8049850"/>
                  </a:lnTo>
                  <a:lnTo>
                    <a:pt x="611552" y="8086178"/>
                  </a:lnTo>
                  <a:lnTo>
                    <a:pt x="582191" y="8135203"/>
                  </a:lnTo>
                  <a:lnTo>
                    <a:pt x="554024" y="8171579"/>
                  </a:lnTo>
                  <a:lnTo>
                    <a:pt x="526253" y="8207981"/>
                  </a:lnTo>
                  <a:lnTo>
                    <a:pt x="498080" y="8257082"/>
                  </a:lnTo>
                  <a:lnTo>
                    <a:pt x="471139" y="8293536"/>
                  </a:lnTo>
                  <a:lnTo>
                    <a:pt x="443820" y="8342693"/>
                  </a:lnTo>
                  <a:lnTo>
                    <a:pt x="417757" y="8379203"/>
                  </a:lnTo>
                  <a:lnTo>
                    <a:pt x="392152" y="8415743"/>
                  </a:lnTo>
                  <a:lnTo>
                    <a:pt x="366206" y="8464987"/>
                  </a:lnTo>
                  <a:lnTo>
                    <a:pt x="341553" y="8501588"/>
                  </a:lnTo>
                  <a:lnTo>
                    <a:pt x="316583" y="8550894"/>
                  </a:lnTo>
                  <a:lnTo>
                    <a:pt x="292931" y="8587559"/>
                  </a:lnTo>
                  <a:lnTo>
                    <a:pt x="268988" y="8636931"/>
                  </a:lnTo>
                  <a:lnTo>
                    <a:pt x="246387" y="8673663"/>
                  </a:lnTo>
                  <a:lnTo>
                    <a:pt x="223518" y="8723104"/>
                  </a:lnTo>
                  <a:lnTo>
                    <a:pt x="202016" y="8759906"/>
                  </a:lnTo>
                  <a:lnTo>
                    <a:pt x="180272" y="8809419"/>
                  </a:lnTo>
                  <a:lnTo>
                    <a:pt x="159919" y="8846295"/>
                  </a:lnTo>
                  <a:lnTo>
                    <a:pt x="139348" y="8895883"/>
                  </a:lnTo>
                  <a:lnTo>
                    <a:pt x="119383" y="8945510"/>
                  </a:lnTo>
                  <a:lnTo>
                    <a:pt x="100845" y="8982502"/>
                  </a:lnTo>
                  <a:lnTo>
                    <a:pt x="82126" y="9032208"/>
                  </a:lnTo>
                  <a:lnTo>
                    <a:pt x="64050" y="9081955"/>
                  </a:lnTo>
                  <a:lnTo>
                    <a:pt x="47438" y="9119071"/>
                  </a:lnTo>
                  <a:lnTo>
                    <a:pt x="43249" y="9131529"/>
                  </a:lnTo>
                  <a:lnTo>
                    <a:pt x="39682" y="9131300"/>
                  </a:lnTo>
                  <a:lnTo>
                    <a:pt x="48070" y="9106385"/>
                  </a:lnTo>
                  <a:lnTo>
                    <a:pt x="65513" y="9056597"/>
                  </a:lnTo>
                  <a:lnTo>
                    <a:pt x="82799" y="9019525"/>
                  </a:lnTo>
                  <a:lnTo>
                    <a:pt x="101917" y="8968846"/>
                  </a:lnTo>
                  <a:lnTo>
                    <a:pt x="120905" y="8920155"/>
                  </a:lnTo>
                  <a:lnTo>
                    <a:pt x="140078" y="8883204"/>
                  </a:lnTo>
                  <a:lnTo>
                    <a:pt x="160667" y="8833617"/>
                  </a:lnTo>
                  <a:lnTo>
                    <a:pt x="181037" y="8796742"/>
                  </a:lnTo>
                  <a:lnTo>
                    <a:pt x="202798" y="8747231"/>
                  </a:lnTo>
                  <a:lnTo>
                    <a:pt x="225127" y="8697755"/>
                  </a:lnTo>
                  <a:lnTo>
                    <a:pt x="247201" y="8660989"/>
                  </a:lnTo>
                  <a:lnTo>
                    <a:pt x="270628" y="8611584"/>
                  </a:lnTo>
                  <a:lnTo>
                    <a:pt x="293776" y="8574887"/>
                  </a:lnTo>
                  <a:lnTo>
                    <a:pt x="318253" y="8525549"/>
                  </a:lnTo>
                  <a:lnTo>
                    <a:pt x="342426" y="8488918"/>
                  </a:lnTo>
                  <a:lnTo>
                    <a:pt x="367093" y="8452318"/>
                  </a:lnTo>
                  <a:lnTo>
                    <a:pt x="393053" y="8403075"/>
                  </a:lnTo>
                  <a:lnTo>
                    <a:pt x="418671" y="8366536"/>
                  </a:lnTo>
                  <a:lnTo>
                    <a:pt x="445557" y="8317352"/>
                  </a:lnTo>
                  <a:lnTo>
                    <a:pt x="472078" y="8280871"/>
                  </a:lnTo>
                  <a:lnTo>
                    <a:pt x="499031" y="8244417"/>
                  </a:lnTo>
                  <a:lnTo>
                    <a:pt x="527216" y="8195316"/>
                  </a:lnTo>
                  <a:lnTo>
                    <a:pt x="554998" y="8158916"/>
                  </a:lnTo>
                  <a:lnTo>
                    <a:pt x="583176" y="8122540"/>
                  </a:lnTo>
                  <a:lnTo>
                    <a:pt x="612548" y="8073516"/>
                  </a:lnTo>
                  <a:lnTo>
                    <a:pt x="641481" y="8037189"/>
                  </a:lnTo>
                  <a:lnTo>
                    <a:pt x="670772" y="8000885"/>
                  </a:lnTo>
                  <a:lnTo>
                    <a:pt x="700411" y="7964603"/>
                  </a:lnTo>
                  <a:lnTo>
                    <a:pt x="731195" y="7915668"/>
                  </a:lnTo>
                  <a:lnTo>
                    <a:pt x="761490" y="7879428"/>
                  </a:lnTo>
                  <a:lnTo>
                    <a:pt x="792096" y="7843208"/>
                  </a:lnTo>
                  <a:lnTo>
                    <a:pt x="822999" y="7807007"/>
                  </a:lnTo>
                  <a:lnTo>
                    <a:pt x="854998" y="7758151"/>
                  </a:lnTo>
                  <a:lnTo>
                    <a:pt x="886459" y="7721986"/>
                  </a:lnTo>
                  <a:lnTo>
                    <a:pt x="918182" y="7685837"/>
                  </a:lnTo>
                  <a:lnTo>
                    <a:pt x="950153" y="7649704"/>
                  </a:lnTo>
                  <a:lnTo>
                    <a:pt x="993283" y="7601427"/>
                  </a:lnTo>
                  <a:lnTo>
                    <a:pt x="1025796" y="7565317"/>
                  </a:lnTo>
                  <a:lnTo>
                    <a:pt x="1047434" y="7541394"/>
                  </a:lnTo>
                  <a:lnTo>
                    <a:pt x="1081087" y="7492643"/>
                  </a:lnTo>
                  <a:lnTo>
                    <a:pt x="1180689" y="7384481"/>
                  </a:lnTo>
                  <a:lnTo>
                    <a:pt x="1242186" y="7318498"/>
                  </a:lnTo>
                  <a:lnTo>
                    <a:pt x="1294506" y="7262741"/>
                  </a:lnTo>
                  <a:lnTo>
                    <a:pt x="1383810" y="7168195"/>
                  </a:lnTo>
                  <a:lnTo>
                    <a:pt x="1418528" y="7131619"/>
                  </a:lnTo>
                  <a:lnTo>
                    <a:pt x="1450329" y="7098180"/>
                  </a:lnTo>
                  <a:close/>
                </a:path>
                <a:path w="18289270" h="10299700">
                  <a:moveTo>
                    <a:pt x="3852658" y="2897145"/>
                  </a:moveTo>
                  <a:lnTo>
                    <a:pt x="3853219" y="2910475"/>
                  </a:lnTo>
                  <a:lnTo>
                    <a:pt x="3854647" y="2961470"/>
                  </a:lnTo>
                  <a:lnTo>
                    <a:pt x="3855315" y="3012417"/>
                  </a:lnTo>
                  <a:lnTo>
                    <a:pt x="3855183" y="3063312"/>
                  </a:lnTo>
                  <a:lnTo>
                    <a:pt x="3854212" y="3114154"/>
                  </a:lnTo>
                  <a:lnTo>
                    <a:pt x="3852362" y="3164939"/>
                  </a:lnTo>
                  <a:lnTo>
                    <a:pt x="3850284" y="3202984"/>
                  </a:lnTo>
                  <a:lnTo>
                    <a:pt x="3845939" y="3266336"/>
                  </a:lnTo>
                  <a:lnTo>
                    <a:pt x="3841475" y="3316954"/>
                  </a:lnTo>
                  <a:lnTo>
                    <a:pt x="3837021" y="3354847"/>
                  </a:lnTo>
                  <a:lnTo>
                    <a:pt x="3830966" y="3405364"/>
                  </a:lnTo>
                  <a:lnTo>
                    <a:pt x="3824132" y="3455830"/>
                  </a:lnTo>
                  <a:lnTo>
                    <a:pt x="3816529" y="3506248"/>
                  </a:lnTo>
                  <a:lnTo>
                    <a:pt x="3808980" y="3543943"/>
                  </a:lnTo>
                  <a:lnTo>
                    <a:pt x="3799873" y="3594264"/>
                  </a:lnTo>
                  <a:lnTo>
                    <a:pt x="3790030" y="3644538"/>
                  </a:lnTo>
                  <a:lnTo>
                    <a:pt x="3780272" y="3682092"/>
                  </a:lnTo>
                  <a:lnTo>
                    <a:pt x="3768990" y="3732274"/>
                  </a:lnTo>
                  <a:lnTo>
                    <a:pt x="3757003" y="3782411"/>
                  </a:lnTo>
                  <a:lnTo>
                    <a:pt x="3745134" y="3819830"/>
                  </a:lnTo>
                  <a:lnTo>
                    <a:pt x="3731773" y="3869879"/>
                  </a:lnTo>
                  <a:lnTo>
                    <a:pt x="3717740" y="3919885"/>
                  </a:lnTo>
                  <a:lnTo>
                    <a:pt x="3703857" y="3957174"/>
                  </a:lnTo>
                  <a:lnTo>
                    <a:pt x="3688514" y="4007097"/>
                  </a:lnTo>
                  <a:lnTo>
                    <a:pt x="3673343" y="4044304"/>
                  </a:lnTo>
                  <a:lnTo>
                    <a:pt x="3656733" y="4094145"/>
                  </a:lnTo>
                  <a:lnTo>
                    <a:pt x="3639505" y="4143947"/>
                  </a:lnTo>
                  <a:lnTo>
                    <a:pt x="3622482" y="4181036"/>
                  </a:lnTo>
                  <a:lnTo>
                    <a:pt x="3604052" y="4230761"/>
                  </a:lnTo>
                  <a:lnTo>
                    <a:pt x="3585036" y="4280448"/>
                  </a:lnTo>
                  <a:lnTo>
                    <a:pt x="3566258" y="4317425"/>
                  </a:lnTo>
                  <a:lnTo>
                    <a:pt x="3546105" y="4367039"/>
                  </a:lnTo>
                  <a:lnTo>
                    <a:pt x="3526211" y="4403945"/>
                  </a:lnTo>
                  <a:lnTo>
                    <a:pt x="3504963" y="4453489"/>
                  </a:lnTo>
                  <a:lnTo>
                    <a:pt x="3483996" y="4490326"/>
                  </a:lnTo>
                  <a:lnTo>
                    <a:pt x="3461697" y="4539803"/>
                  </a:lnTo>
                  <a:lnTo>
                    <a:pt x="3438889" y="4589248"/>
                  </a:lnTo>
                  <a:lnTo>
                    <a:pt x="3416393" y="4625986"/>
                  </a:lnTo>
                  <a:lnTo>
                    <a:pt x="3392598" y="4675368"/>
                  </a:lnTo>
                  <a:lnTo>
                    <a:pt x="3369137" y="4712045"/>
                  </a:lnTo>
                  <a:lnTo>
                    <a:pt x="3344399" y="4761366"/>
                  </a:lnTo>
                  <a:lnTo>
                    <a:pt x="3320016" y="4797984"/>
                  </a:lnTo>
                  <a:lnTo>
                    <a:pt x="3294377" y="4847248"/>
                  </a:lnTo>
                  <a:lnTo>
                    <a:pt x="3269116" y="4883810"/>
                  </a:lnTo>
                  <a:lnTo>
                    <a:pt x="3242620" y="4933019"/>
                  </a:lnTo>
                  <a:lnTo>
                    <a:pt x="3216522" y="4969527"/>
                  </a:lnTo>
                  <a:lnTo>
                    <a:pt x="3189213" y="5018684"/>
                  </a:lnTo>
                  <a:lnTo>
                    <a:pt x="3162323" y="5055142"/>
                  </a:lnTo>
                  <a:lnTo>
                    <a:pt x="3134242" y="5104249"/>
                  </a:lnTo>
                  <a:lnTo>
                    <a:pt x="3106603" y="5140659"/>
                  </a:lnTo>
                  <a:lnTo>
                    <a:pt x="3078606" y="5177045"/>
                  </a:lnTo>
                  <a:lnTo>
                    <a:pt x="3049449" y="5226084"/>
                  </a:lnTo>
                  <a:lnTo>
                    <a:pt x="3020767" y="5262427"/>
                  </a:lnTo>
                  <a:lnTo>
                    <a:pt x="2990948" y="5311423"/>
                  </a:lnTo>
                  <a:lnTo>
                    <a:pt x="2961625" y="5347725"/>
                  </a:lnTo>
                  <a:lnTo>
                    <a:pt x="2931186" y="5396682"/>
                  </a:lnTo>
                  <a:lnTo>
                    <a:pt x="2901264" y="5432946"/>
                  </a:lnTo>
                  <a:lnTo>
                    <a:pt x="2871059" y="5469191"/>
                  </a:lnTo>
                  <a:lnTo>
                    <a:pt x="2839772" y="5518094"/>
                  </a:lnTo>
                  <a:lnTo>
                    <a:pt x="2809033" y="5554305"/>
                  </a:lnTo>
                  <a:lnTo>
                    <a:pt x="2778045" y="5590500"/>
                  </a:lnTo>
                  <a:lnTo>
                    <a:pt x="2746005" y="5639355"/>
                  </a:lnTo>
                  <a:lnTo>
                    <a:pt x="2735519" y="5651410"/>
                  </a:lnTo>
                  <a:lnTo>
                    <a:pt x="2682872" y="5711672"/>
                  </a:lnTo>
                  <a:lnTo>
                    <a:pt x="2650177" y="5760484"/>
                  </a:lnTo>
                  <a:lnTo>
                    <a:pt x="2618098" y="5796610"/>
                  </a:lnTo>
                  <a:lnTo>
                    <a:pt x="2568970" y="5851488"/>
                  </a:lnTo>
                  <a:lnTo>
                    <a:pt x="2553391" y="5868826"/>
                  </a:lnTo>
                  <a:lnTo>
                    <a:pt x="2519941" y="5917629"/>
                  </a:lnTo>
                  <a:lnTo>
                    <a:pt x="2487216" y="5953674"/>
                  </a:lnTo>
                  <a:lnTo>
                    <a:pt x="2388127" y="6061869"/>
                  </a:lnTo>
                  <a:lnTo>
                    <a:pt x="2354052" y="6110593"/>
                  </a:lnTo>
                  <a:lnTo>
                    <a:pt x="2320836" y="6146476"/>
                  </a:lnTo>
                  <a:lnTo>
                    <a:pt x="2287235" y="6182674"/>
                  </a:lnTo>
                  <a:lnTo>
                    <a:pt x="2186451" y="6290760"/>
                  </a:lnTo>
                  <a:lnTo>
                    <a:pt x="2152751" y="6326782"/>
                  </a:lnTo>
                  <a:lnTo>
                    <a:pt x="2118205" y="6375476"/>
                  </a:lnTo>
                  <a:lnTo>
                    <a:pt x="1983133" y="6519547"/>
                  </a:lnTo>
                  <a:lnTo>
                    <a:pt x="1951273" y="6555686"/>
                  </a:lnTo>
                  <a:lnTo>
                    <a:pt x="1918814" y="6591788"/>
                  </a:lnTo>
                  <a:lnTo>
                    <a:pt x="1884367" y="6629492"/>
                  </a:lnTo>
                  <a:lnTo>
                    <a:pt x="1852579" y="6663906"/>
                  </a:lnTo>
                  <a:lnTo>
                    <a:pt x="1819854" y="6687265"/>
                  </a:lnTo>
                  <a:lnTo>
                    <a:pt x="1685710" y="6831395"/>
                  </a:lnTo>
                  <a:lnTo>
                    <a:pt x="1398833" y="7130948"/>
                  </a:lnTo>
                  <a:lnTo>
                    <a:pt x="1375765" y="7155168"/>
                  </a:lnTo>
                  <a:lnTo>
                    <a:pt x="1340760" y="7203832"/>
                  </a:lnTo>
                  <a:lnTo>
                    <a:pt x="1285565" y="7262169"/>
                  </a:lnTo>
                  <a:lnTo>
                    <a:pt x="1233098" y="7317916"/>
                  </a:lnTo>
                  <a:lnTo>
                    <a:pt x="1171439" y="7383890"/>
                  </a:lnTo>
                  <a:lnTo>
                    <a:pt x="1089465" y="7472582"/>
                  </a:lnTo>
                  <a:lnTo>
                    <a:pt x="1038694" y="7528109"/>
                  </a:lnTo>
                  <a:lnTo>
                    <a:pt x="1005175" y="7576869"/>
                  </a:lnTo>
                  <a:lnTo>
                    <a:pt x="983514" y="7600935"/>
                  </a:lnTo>
                  <a:lnTo>
                    <a:pt x="940419" y="7649082"/>
                  </a:lnTo>
                  <a:lnTo>
                    <a:pt x="908394" y="7685211"/>
                  </a:lnTo>
                  <a:lnTo>
                    <a:pt x="876622" y="7721356"/>
                  </a:lnTo>
                  <a:lnTo>
                    <a:pt x="845115" y="7757518"/>
                  </a:lnTo>
                  <a:lnTo>
                    <a:pt x="813073" y="7806373"/>
                  </a:lnTo>
                  <a:lnTo>
                    <a:pt x="782132" y="7842571"/>
                  </a:lnTo>
                  <a:lnTo>
                    <a:pt x="751491" y="7878789"/>
                  </a:lnTo>
                  <a:lnTo>
                    <a:pt x="721164" y="7915026"/>
                  </a:lnTo>
                  <a:lnTo>
                    <a:pt x="691162" y="7951285"/>
                  </a:lnTo>
                  <a:lnTo>
                    <a:pt x="660688" y="8000239"/>
                  </a:lnTo>
                  <a:lnTo>
                    <a:pt x="631374" y="8036542"/>
                  </a:lnTo>
                  <a:lnTo>
                    <a:pt x="602422" y="8072868"/>
                  </a:lnTo>
                  <a:lnTo>
                    <a:pt x="573034" y="8121892"/>
                  </a:lnTo>
                  <a:lnTo>
                    <a:pt x="544843" y="8158266"/>
                  </a:lnTo>
                  <a:lnTo>
                    <a:pt x="517051" y="8194666"/>
                  </a:lnTo>
                  <a:lnTo>
                    <a:pt x="488860" y="8243766"/>
                  </a:lnTo>
                  <a:lnTo>
                    <a:pt x="461902" y="8280220"/>
                  </a:lnTo>
                  <a:lnTo>
                    <a:pt x="435380" y="8316701"/>
                  </a:lnTo>
                  <a:lnTo>
                    <a:pt x="408494" y="8365885"/>
                  </a:lnTo>
                  <a:lnTo>
                    <a:pt x="382880" y="8402424"/>
                  </a:lnTo>
                  <a:lnTo>
                    <a:pt x="356926" y="8451667"/>
                  </a:lnTo>
                  <a:lnTo>
                    <a:pt x="332268" y="8488268"/>
                  </a:lnTo>
                  <a:lnTo>
                    <a:pt x="308105" y="8524900"/>
                  </a:lnTo>
                  <a:lnTo>
                    <a:pt x="283641" y="8574239"/>
                  </a:lnTo>
                  <a:lnTo>
                    <a:pt x="260509" y="8610937"/>
                  </a:lnTo>
                  <a:lnTo>
                    <a:pt x="237099" y="8660343"/>
                  </a:lnTo>
                  <a:lnTo>
                    <a:pt x="215044" y="8697110"/>
                  </a:lnTo>
                  <a:lnTo>
                    <a:pt x="192737" y="8746587"/>
                  </a:lnTo>
                  <a:lnTo>
                    <a:pt x="170999" y="8796100"/>
                  </a:lnTo>
                  <a:lnTo>
                    <a:pt x="150654" y="8832976"/>
                  </a:lnTo>
                  <a:lnTo>
                    <a:pt x="130092" y="8882565"/>
                  </a:lnTo>
                  <a:lnTo>
                    <a:pt x="110948" y="8919518"/>
                  </a:lnTo>
                  <a:lnTo>
                    <a:pt x="91611" y="8969185"/>
                  </a:lnTo>
                  <a:lnTo>
                    <a:pt x="72905" y="9018892"/>
                  </a:lnTo>
                  <a:lnTo>
                    <a:pt x="55652" y="9055966"/>
                  </a:lnTo>
                  <a:lnTo>
                    <a:pt x="38244" y="9105756"/>
                  </a:lnTo>
                  <a:lnTo>
                    <a:pt x="29873" y="9130673"/>
                  </a:lnTo>
                  <a:lnTo>
                    <a:pt x="18621" y="9129953"/>
                  </a:lnTo>
                  <a:lnTo>
                    <a:pt x="29298" y="9105184"/>
                  </a:lnTo>
                  <a:lnTo>
                    <a:pt x="46793" y="9055399"/>
                  </a:lnTo>
                  <a:lnTo>
                    <a:pt x="64941" y="9005657"/>
                  </a:lnTo>
                  <a:lnTo>
                    <a:pt x="82922" y="8968629"/>
                  </a:lnTo>
                  <a:lnTo>
                    <a:pt x="102343" y="8918968"/>
                  </a:lnTo>
                  <a:lnTo>
                    <a:pt x="122382" y="8869346"/>
                  </a:lnTo>
                  <a:lnTo>
                    <a:pt x="142216" y="8832437"/>
                  </a:lnTo>
                  <a:lnTo>
                    <a:pt x="163454" y="8782891"/>
                  </a:lnTo>
                  <a:lnTo>
                    <a:pt x="185272" y="8733383"/>
                  </a:lnTo>
                  <a:lnTo>
                    <a:pt x="206849" y="8696586"/>
                  </a:lnTo>
                  <a:lnTo>
                    <a:pt x="229792" y="8647150"/>
                  </a:lnTo>
                  <a:lnTo>
                    <a:pt x="252469" y="8610423"/>
                  </a:lnTo>
                  <a:lnTo>
                    <a:pt x="276489" y="8561055"/>
                  </a:lnTo>
                  <a:lnTo>
                    <a:pt x="300217" y="8524395"/>
                  </a:lnTo>
                  <a:lnTo>
                    <a:pt x="325262" y="8475094"/>
                  </a:lnTo>
                  <a:lnTo>
                    <a:pt x="349992" y="8438498"/>
                  </a:lnTo>
                  <a:lnTo>
                    <a:pt x="376016" y="8389259"/>
                  </a:lnTo>
                  <a:lnTo>
                    <a:pt x="401698" y="8352724"/>
                  </a:lnTo>
                  <a:lnTo>
                    <a:pt x="427839" y="8316218"/>
                  </a:lnTo>
                  <a:lnTo>
                    <a:pt x="455236" y="8267067"/>
                  </a:lnTo>
                  <a:lnTo>
                    <a:pt x="482256" y="8230618"/>
                  </a:lnTo>
                  <a:lnTo>
                    <a:pt x="509696" y="8194195"/>
                  </a:lnTo>
                  <a:lnTo>
                    <a:pt x="538357" y="8145125"/>
                  </a:lnTo>
                  <a:lnTo>
                    <a:pt x="566702" y="8108627"/>
                  </a:lnTo>
                  <a:lnTo>
                    <a:pt x="595232" y="8072408"/>
                  </a:lnTo>
                  <a:lnTo>
                    <a:pt x="625045" y="8023411"/>
                  </a:lnTo>
                  <a:lnTo>
                    <a:pt x="654407" y="7987112"/>
                  </a:lnTo>
                  <a:lnTo>
                    <a:pt x="684115" y="7950834"/>
                  </a:lnTo>
                  <a:lnTo>
                    <a:pt x="714159" y="7914578"/>
                  </a:lnTo>
                  <a:lnTo>
                    <a:pt x="745336" y="7865669"/>
                  </a:lnTo>
                  <a:lnTo>
                    <a:pt x="776013" y="7829454"/>
                  </a:lnTo>
                  <a:lnTo>
                    <a:pt x="806987" y="7793257"/>
                  </a:lnTo>
                  <a:lnTo>
                    <a:pt x="838248" y="7757079"/>
                  </a:lnTo>
                  <a:lnTo>
                    <a:pt x="869782" y="7720919"/>
                  </a:lnTo>
                  <a:lnTo>
                    <a:pt x="902388" y="7672101"/>
                  </a:lnTo>
                  <a:lnTo>
                    <a:pt x="934432" y="7635973"/>
                  </a:lnTo>
                  <a:lnTo>
                    <a:pt x="966826" y="7599735"/>
                  </a:lnTo>
                  <a:lnTo>
                    <a:pt x="999342" y="7563625"/>
                  </a:lnTo>
                  <a:lnTo>
                    <a:pt x="1064851" y="7491605"/>
                  </a:lnTo>
                  <a:lnTo>
                    <a:pt x="1097956" y="7455544"/>
                  </a:lnTo>
                  <a:lnTo>
                    <a:pt x="1132046" y="7406821"/>
                  </a:lnTo>
                  <a:lnTo>
                    <a:pt x="1208784" y="7324391"/>
                  </a:lnTo>
                  <a:lnTo>
                    <a:pt x="1268235" y="7261061"/>
                  </a:lnTo>
                  <a:lnTo>
                    <a:pt x="1357673" y="7166523"/>
                  </a:lnTo>
                  <a:lnTo>
                    <a:pt x="1392441" y="7129950"/>
                  </a:lnTo>
                  <a:lnTo>
                    <a:pt x="1678292" y="6830920"/>
                  </a:lnTo>
                  <a:lnTo>
                    <a:pt x="1702914" y="6807043"/>
                  </a:lnTo>
                  <a:lnTo>
                    <a:pt x="1728506" y="6770503"/>
                  </a:lnTo>
                  <a:lnTo>
                    <a:pt x="1778382" y="6722790"/>
                  </a:lnTo>
                  <a:lnTo>
                    <a:pt x="1812481" y="6685919"/>
                  </a:lnTo>
                  <a:lnTo>
                    <a:pt x="1878593" y="6614667"/>
                  </a:lnTo>
                  <a:lnTo>
                    <a:pt x="1911724" y="6578608"/>
                  </a:lnTo>
                  <a:lnTo>
                    <a:pt x="1944372" y="6542519"/>
                  </a:lnTo>
                  <a:lnTo>
                    <a:pt x="1976332" y="6506386"/>
                  </a:lnTo>
                  <a:lnTo>
                    <a:pt x="2178746" y="6290258"/>
                  </a:lnTo>
                  <a:lnTo>
                    <a:pt x="2279454" y="6182176"/>
                  </a:lnTo>
                  <a:lnTo>
                    <a:pt x="2313693" y="6133463"/>
                  </a:lnTo>
                  <a:lnTo>
                    <a:pt x="2446402" y="5989241"/>
                  </a:lnTo>
                  <a:lnTo>
                    <a:pt x="2480085" y="5940492"/>
                  </a:lnTo>
                  <a:lnTo>
                    <a:pt x="2512893" y="5904320"/>
                  </a:lnTo>
                  <a:lnTo>
                    <a:pt x="2534530" y="5880345"/>
                  </a:lnTo>
                  <a:lnTo>
                    <a:pt x="2560953" y="5850975"/>
                  </a:lnTo>
                  <a:lnTo>
                    <a:pt x="2577798" y="5832209"/>
                  </a:lnTo>
                  <a:lnTo>
                    <a:pt x="2610843" y="5783419"/>
                  </a:lnTo>
                  <a:lnTo>
                    <a:pt x="2674741" y="5711151"/>
                  </a:lnTo>
                  <a:lnTo>
                    <a:pt x="2707194" y="5662324"/>
                  </a:lnTo>
                  <a:lnTo>
                    <a:pt x="2738617" y="5626156"/>
                  </a:lnTo>
                  <a:lnTo>
                    <a:pt x="2770404" y="5589281"/>
                  </a:lnTo>
                  <a:lnTo>
                    <a:pt x="2800765" y="5553776"/>
                  </a:lnTo>
                  <a:lnTo>
                    <a:pt x="2832278" y="5504888"/>
                  </a:lnTo>
                  <a:lnTo>
                    <a:pt x="2862719" y="5468658"/>
                  </a:lnTo>
                  <a:lnTo>
                    <a:pt x="2893699" y="5419736"/>
                  </a:lnTo>
                  <a:lnTo>
                    <a:pt x="2923584" y="5383470"/>
                  </a:lnTo>
                  <a:lnTo>
                    <a:pt x="2953176" y="5347185"/>
                  </a:lnTo>
                  <a:lnTo>
                    <a:pt x="2983273" y="5298206"/>
                  </a:lnTo>
                  <a:lnTo>
                    <a:pt x="3012244" y="5261882"/>
                  </a:lnTo>
                  <a:lnTo>
                    <a:pt x="3041700" y="5212862"/>
                  </a:lnTo>
                  <a:lnTo>
                    <a:pt x="3070683" y="5175617"/>
                  </a:lnTo>
                  <a:lnTo>
                    <a:pt x="3097969" y="5140106"/>
                  </a:lnTo>
                  <a:lnTo>
                    <a:pt x="3126381" y="5091020"/>
                  </a:lnTo>
                  <a:lnTo>
                    <a:pt x="3153614" y="5054584"/>
                  </a:lnTo>
                  <a:lnTo>
                    <a:pt x="3181278" y="5005450"/>
                  </a:lnTo>
                  <a:lnTo>
                    <a:pt x="3207740" y="4968965"/>
                  </a:lnTo>
                  <a:lnTo>
                    <a:pt x="3234611" y="4919780"/>
                  </a:lnTo>
                  <a:lnTo>
                    <a:pt x="3260260" y="4883243"/>
                  </a:lnTo>
                  <a:lnTo>
                    <a:pt x="3286296" y="4834005"/>
                  </a:lnTo>
                  <a:lnTo>
                    <a:pt x="3311088" y="4797413"/>
                  </a:lnTo>
                  <a:lnTo>
                    <a:pt x="3336246" y="4748119"/>
                  </a:lnTo>
                  <a:lnTo>
                    <a:pt x="3360138" y="4711469"/>
                  </a:lnTo>
                  <a:lnTo>
                    <a:pt x="3384375" y="4662116"/>
                  </a:lnTo>
                  <a:lnTo>
                    <a:pt x="3407324" y="4625406"/>
                  </a:lnTo>
                  <a:lnTo>
                    <a:pt x="3430597" y="4575991"/>
                  </a:lnTo>
                  <a:lnTo>
                    <a:pt x="3452561" y="4539219"/>
                  </a:lnTo>
                  <a:lnTo>
                    <a:pt x="3474827" y="4489739"/>
                  </a:lnTo>
                  <a:lnTo>
                    <a:pt x="3495762" y="4452900"/>
                  </a:lnTo>
                  <a:lnTo>
                    <a:pt x="3516978" y="4403354"/>
                  </a:lnTo>
                  <a:lnTo>
                    <a:pt x="3537652" y="4353773"/>
                  </a:lnTo>
                  <a:lnTo>
                    <a:pt x="3556964" y="4316830"/>
                  </a:lnTo>
                  <a:lnTo>
                    <a:pt x="3576524" y="4267178"/>
                  </a:lnTo>
                  <a:lnTo>
                    <a:pt x="3594699" y="4230162"/>
                  </a:lnTo>
                  <a:lnTo>
                    <a:pt x="3613102" y="4180436"/>
                  </a:lnTo>
                  <a:lnTo>
                    <a:pt x="3630909" y="4130671"/>
                  </a:lnTo>
                  <a:lnTo>
                    <a:pt x="3647300" y="4093542"/>
                  </a:lnTo>
                  <a:lnTo>
                    <a:pt x="3663885" y="4043699"/>
                  </a:lnTo>
                  <a:lnTo>
                    <a:pt x="3679032" y="4006490"/>
                  </a:lnTo>
                  <a:lnTo>
                    <a:pt x="3694352" y="3956566"/>
                  </a:lnTo>
                  <a:lnTo>
                    <a:pt x="3709024" y="3906601"/>
                  </a:lnTo>
                  <a:lnTo>
                    <a:pt x="3722225" y="3869268"/>
                  </a:lnTo>
                  <a:lnTo>
                    <a:pt x="3735567" y="3819217"/>
                  </a:lnTo>
                  <a:lnTo>
                    <a:pt x="3748228" y="3769124"/>
                  </a:lnTo>
                  <a:lnTo>
                    <a:pt x="3759387" y="3731660"/>
                  </a:lnTo>
                  <a:lnTo>
                    <a:pt x="3770654" y="3681476"/>
                  </a:lnTo>
                  <a:lnTo>
                    <a:pt x="3781207" y="3631248"/>
                  </a:lnTo>
                  <a:lnTo>
                    <a:pt x="3790227" y="3593647"/>
                  </a:lnTo>
                  <a:lnTo>
                    <a:pt x="3799322" y="3543325"/>
                  </a:lnTo>
                  <a:lnTo>
                    <a:pt x="3807672" y="3492955"/>
                  </a:lnTo>
                  <a:lnTo>
                    <a:pt x="3814454" y="3455211"/>
                  </a:lnTo>
                  <a:lnTo>
                    <a:pt x="3821281" y="3404744"/>
                  </a:lnTo>
                  <a:lnTo>
                    <a:pt x="3827330" y="3354227"/>
                  </a:lnTo>
                  <a:lnTo>
                    <a:pt x="3831780" y="3316334"/>
                  </a:lnTo>
                  <a:lnTo>
                    <a:pt x="3836242" y="3265716"/>
                  </a:lnTo>
                  <a:lnTo>
                    <a:pt x="3838981" y="3227713"/>
                  </a:lnTo>
                  <a:lnTo>
                    <a:pt x="3842579" y="3164313"/>
                  </a:lnTo>
                  <a:lnTo>
                    <a:pt x="3844174" y="3113512"/>
                  </a:lnTo>
                  <a:lnTo>
                    <a:pt x="3845525" y="3049968"/>
                  </a:lnTo>
                  <a:lnTo>
                    <a:pt x="3845047" y="2999034"/>
                  </a:lnTo>
                  <a:lnTo>
                    <a:pt x="3835029" y="2998393"/>
                  </a:lnTo>
                  <a:lnTo>
                    <a:pt x="3837452" y="2985822"/>
                  </a:lnTo>
                  <a:lnTo>
                    <a:pt x="3846395" y="2935490"/>
                  </a:lnTo>
                  <a:lnTo>
                    <a:pt x="3852658" y="2897145"/>
                  </a:lnTo>
                  <a:close/>
                </a:path>
                <a:path w="18289270" h="10299700">
                  <a:moveTo>
                    <a:pt x="764" y="8631232"/>
                  </a:moveTo>
                  <a:lnTo>
                    <a:pt x="770" y="9128811"/>
                  </a:lnTo>
                  <a:lnTo>
                    <a:pt x="727" y="8632496"/>
                  </a:lnTo>
                  <a:lnTo>
                    <a:pt x="764" y="8631232"/>
                  </a:lnTo>
                  <a:close/>
                </a:path>
                <a:path w="18289270" h="10299700">
                  <a:moveTo>
                    <a:pt x="461" y="8962355"/>
                  </a:moveTo>
                  <a:lnTo>
                    <a:pt x="496" y="9001534"/>
                  </a:lnTo>
                  <a:lnTo>
                    <a:pt x="525" y="9128795"/>
                  </a:lnTo>
                  <a:lnTo>
                    <a:pt x="461" y="8962355"/>
                  </a:lnTo>
                  <a:close/>
                </a:path>
                <a:path w="18289270" h="10299700">
                  <a:moveTo>
                    <a:pt x="358" y="8867085"/>
                  </a:moveTo>
                  <a:lnTo>
                    <a:pt x="432" y="8935021"/>
                  </a:lnTo>
                  <a:lnTo>
                    <a:pt x="482" y="9128793"/>
                  </a:lnTo>
                  <a:lnTo>
                    <a:pt x="358" y="8867085"/>
                  </a:lnTo>
                  <a:close/>
                </a:path>
                <a:path w="18289270" h="10299700">
                  <a:moveTo>
                    <a:pt x="18288323" y="10094587"/>
                  </a:moveTo>
                  <a:lnTo>
                    <a:pt x="18288481" y="10095111"/>
                  </a:lnTo>
                  <a:lnTo>
                    <a:pt x="18288028" y="10298698"/>
                  </a:lnTo>
                  <a:lnTo>
                    <a:pt x="18288323" y="10094587"/>
                  </a:lnTo>
                  <a:close/>
                </a:path>
                <a:path w="18289270" h="10299700">
                  <a:moveTo>
                    <a:pt x="18288201" y="10094178"/>
                  </a:moveTo>
                  <a:lnTo>
                    <a:pt x="18288323" y="10094587"/>
                  </a:lnTo>
                  <a:lnTo>
                    <a:pt x="18288028" y="10298698"/>
                  </a:lnTo>
                  <a:lnTo>
                    <a:pt x="18288201" y="10094178"/>
                  </a:lnTo>
                  <a:close/>
                </a:path>
                <a:path w="18289270" h="10299700">
                  <a:moveTo>
                    <a:pt x="18288038" y="10093635"/>
                  </a:moveTo>
                  <a:lnTo>
                    <a:pt x="18288201" y="10094178"/>
                  </a:lnTo>
                  <a:lnTo>
                    <a:pt x="18288028" y="10298698"/>
                  </a:lnTo>
                  <a:lnTo>
                    <a:pt x="18288038" y="10093635"/>
                  </a:lnTo>
                  <a:close/>
                </a:path>
                <a:path w="18289270" h="10299700">
                  <a:moveTo>
                    <a:pt x="543" y="8631642"/>
                  </a:moveTo>
                  <a:lnTo>
                    <a:pt x="612" y="9101762"/>
                  </a:lnTo>
                  <a:lnTo>
                    <a:pt x="494" y="8992804"/>
                  </a:lnTo>
                  <a:lnTo>
                    <a:pt x="413" y="8632476"/>
                  </a:lnTo>
                  <a:lnTo>
                    <a:pt x="543" y="8631642"/>
                  </a:lnTo>
                  <a:close/>
                </a:path>
                <a:path w="18289270" h="10299700">
                  <a:moveTo>
                    <a:pt x="380" y="8631944"/>
                  </a:moveTo>
                  <a:lnTo>
                    <a:pt x="461" y="8962355"/>
                  </a:lnTo>
                  <a:lnTo>
                    <a:pt x="352" y="8632472"/>
                  </a:lnTo>
                  <a:lnTo>
                    <a:pt x="380" y="8631944"/>
                  </a:lnTo>
                  <a:close/>
                </a:path>
                <a:path w="18289270" h="10299700">
                  <a:moveTo>
                    <a:pt x="18288222" y="10069271"/>
                  </a:moveTo>
                  <a:lnTo>
                    <a:pt x="18288360" y="10069651"/>
                  </a:lnTo>
                  <a:lnTo>
                    <a:pt x="18288323" y="10094587"/>
                  </a:lnTo>
                  <a:lnTo>
                    <a:pt x="18288201" y="10094178"/>
                  </a:lnTo>
                  <a:lnTo>
                    <a:pt x="18288222" y="10069271"/>
                  </a:lnTo>
                  <a:close/>
                </a:path>
                <a:path w="18289270" h="10299700">
                  <a:moveTo>
                    <a:pt x="18288051" y="7589591"/>
                  </a:moveTo>
                  <a:lnTo>
                    <a:pt x="18288051" y="7617398"/>
                  </a:lnTo>
                  <a:lnTo>
                    <a:pt x="18286770" y="7626165"/>
                  </a:lnTo>
                  <a:lnTo>
                    <a:pt x="18267961" y="7663140"/>
                  </a:lnTo>
                  <a:lnTo>
                    <a:pt x="18248849" y="7712821"/>
                  </a:lnTo>
                  <a:lnTo>
                    <a:pt x="18230271" y="7762536"/>
                  </a:lnTo>
                  <a:lnTo>
                    <a:pt x="18213063" y="7799614"/>
                  </a:lnTo>
                  <a:lnTo>
                    <a:pt x="18195631" y="7849402"/>
                  </a:lnTo>
                  <a:lnTo>
                    <a:pt x="18178810" y="7899230"/>
                  </a:lnTo>
                  <a:lnTo>
                    <a:pt x="18162627" y="7949099"/>
                  </a:lnTo>
                  <a:lnTo>
                    <a:pt x="18147919" y="7986335"/>
                  </a:lnTo>
                  <a:lnTo>
                    <a:pt x="18133090" y="8036291"/>
                  </a:lnTo>
                  <a:lnTo>
                    <a:pt x="18118978" y="8086292"/>
                  </a:lnTo>
                  <a:lnTo>
                    <a:pt x="18105607" y="8136340"/>
                  </a:lnTo>
                  <a:lnTo>
                    <a:pt x="18093816" y="8173764"/>
                  </a:lnTo>
                  <a:lnTo>
                    <a:pt x="18082008" y="8223912"/>
                  </a:lnTo>
                  <a:lnTo>
                    <a:pt x="18071021" y="8274113"/>
                  </a:lnTo>
                  <a:lnTo>
                    <a:pt x="18060880" y="8324368"/>
                  </a:lnTo>
                  <a:lnTo>
                    <a:pt x="18051611" y="8374679"/>
                  </a:lnTo>
                  <a:lnTo>
                    <a:pt x="18043241" y="8425048"/>
                  </a:lnTo>
                  <a:lnTo>
                    <a:pt x="18035795" y="8475475"/>
                  </a:lnTo>
                  <a:lnTo>
                    <a:pt x="18029300" y="8525963"/>
                  </a:lnTo>
                  <a:lnTo>
                    <a:pt x="18024593" y="8563840"/>
                  </a:lnTo>
                  <a:lnTo>
                    <a:pt x="18020078" y="8614455"/>
                  </a:lnTo>
                  <a:lnTo>
                    <a:pt x="18016591" y="8665136"/>
                  </a:lnTo>
                  <a:lnTo>
                    <a:pt x="18014159" y="8715884"/>
                  </a:lnTo>
                  <a:lnTo>
                    <a:pt x="18012808" y="8766702"/>
                  </a:lnTo>
                  <a:lnTo>
                    <a:pt x="18012564" y="8817590"/>
                  </a:lnTo>
                  <a:lnTo>
                    <a:pt x="18013454" y="8868551"/>
                  </a:lnTo>
                  <a:lnTo>
                    <a:pt x="18015502" y="8919585"/>
                  </a:lnTo>
                  <a:lnTo>
                    <a:pt x="18017750" y="8970633"/>
                  </a:lnTo>
                  <a:lnTo>
                    <a:pt x="18021617" y="9009058"/>
                  </a:lnTo>
                  <a:lnTo>
                    <a:pt x="18025487" y="9060210"/>
                  </a:lnTo>
                  <a:lnTo>
                    <a:pt x="18030990" y="9098740"/>
                  </a:lnTo>
                  <a:lnTo>
                    <a:pt x="18036511" y="9149997"/>
                  </a:lnTo>
                  <a:lnTo>
                    <a:pt x="18042868" y="9201307"/>
                  </a:lnTo>
                  <a:lnTo>
                    <a:pt x="18050879" y="9239998"/>
                  </a:lnTo>
                  <a:lnTo>
                    <a:pt x="18058931" y="9291417"/>
                  </a:lnTo>
                  <a:lnTo>
                    <a:pt x="18067841" y="9342890"/>
                  </a:lnTo>
                  <a:lnTo>
                    <a:pt x="18078427" y="9381746"/>
                  </a:lnTo>
                  <a:lnTo>
                    <a:pt x="18089075" y="9433331"/>
                  </a:lnTo>
                  <a:lnTo>
                    <a:pt x="18100602" y="9484972"/>
                  </a:lnTo>
                  <a:lnTo>
                    <a:pt x="18113017" y="9536670"/>
                  </a:lnTo>
                  <a:lnTo>
                    <a:pt x="18127138" y="9575751"/>
                  </a:lnTo>
                  <a:lnTo>
                    <a:pt x="18141349" y="9627564"/>
                  </a:lnTo>
                  <a:lnTo>
                    <a:pt x="18156469" y="9679435"/>
                  </a:lnTo>
                  <a:lnTo>
                    <a:pt x="18172506" y="9731365"/>
                  </a:lnTo>
                  <a:lnTo>
                    <a:pt x="18189466" y="9783354"/>
                  </a:lnTo>
                  <a:lnTo>
                    <a:pt x="18206546" y="9848076"/>
                  </a:lnTo>
                  <a:lnTo>
                    <a:pt x="18225375" y="9900185"/>
                  </a:lnTo>
                  <a:lnTo>
                    <a:pt x="18242519" y="9952185"/>
                  </a:lnTo>
                  <a:lnTo>
                    <a:pt x="18260938" y="9991541"/>
                  </a:lnTo>
                  <a:lnTo>
                    <a:pt x="18278956" y="10043598"/>
                  </a:lnTo>
                  <a:lnTo>
                    <a:pt x="18288030" y="10068738"/>
                  </a:lnTo>
                  <a:lnTo>
                    <a:pt x="18288030" y="10093606"/>
                  </a:lnTo>
                  <a:lnTo>
                    <a:pt x="18284592" y="10082136"/>
                  </a:lnTo>
                  <a:lnTo>
                    <a:pt x="18266592" y="10042807"/>
                  </a:lnTo>
                  <a:lnTo>
                    <a:pt x="18249735" y="9990825"/>
                  </a:lnTo>
                  <a:lnTo>
                    <a:pt x="18232449" y="9951541"/>
                  </a:lnTo>
                  <a:lnTo>
                    <a:pt x="18216406" y="9899611"/>
                  </a:lnTo>
                  <a:lnTo>
                    <a:pt x="18197265" y="9847483"/>
                  </a:lnTo>
                  <a:lnTo>
                    <a:pt x="18179105" y="9795417"/>
                  </a:lnTo>
                  <a:lnTo>
                    <a:pt x="18162729" y="9730740"/>
                  </a:lnTo>
                  <a:lnTo>
                    <a:pt x="18146503" y="9678798"/>
                  </a:lnTo>
                  <a:lnTo>
                    <a:pt x="18131231" y="9626917"/>
                  </a:lnTo>
                  <a:lnTo>
                    <a:pt x="18116901" y="9575096"/>
                  </a:lnTo>
                  <a:lnTo>
                    <a:pt x="18103505" y="9523335"/>
                  </a:lnTo>
                  <a:lnTo>
                    <a:pt x="18090222" y="9484308"/>
                  </a:lnTo>
                  <a:lnTo>
                    <a:pt x="18078663" y="9432665"/>
                  </a:lnTo>
                  <a:lnTo>
                    <a:pt x="18068010" y="9381079"/>
                  </a:lnTo>
                  <a:lnTo>
                    <a:pt x="18058251" y="9329551"/>
                  </a:lnTo>
                  <a:lnTo>
                    <a:pt x="18048566" y="9290754"/>
                  </a:lnTo>
                  <a:lnTo>
                    <a:pt x="18040568" y="9239338"/>
                  </a:lnTo>
                  <a:lnTo>
                    <a:pt x="18033435" y="9187978"/>
                  </a:lnTo>
                  <a:lnTo>
                    <a:pt x="18026349" y="9149347"/>
                  </a:lnTo>
                  <a:lnTo>
                    <a:pt x="18020919" y="9098095"/>
                  </a:lnTo>
                  <a:lnTo>
                    <a:pt x="18015516" y="9059572"/>
                  </a:lnTo>
                  <a:lnTo>
                    <a:pt x="18011751" y="9008427"/>
                  </a:lnTo>
                  <a:lnTo>
                    <a:pt x="18007993" y="8970009"/>
                  </a:lnTo>
                  <a:lnTo>
                    <a:pt x="18005043" y="8931642"/>
                  </a:lnTo>
                  <a:lnTo>
                    <a:pt x="18003842" y="8867936"/>
                  </a:lnTo>
                  <a:lnTo>
                    <a:pt x="18002967" y="8816976"/>
                  </a:lnTo>
                  <a:lnTo>
                    <a:pt x="18002394" y="8778761"/>
                  </a:lnTo>
                  <a:lnTo>
                    <a:pt x="18003728" y="8727765"/>
                  </a:lnTo>
                  <a:lnTo>
                    <a:pt x="18005908" y="8681414"/>
                  </a:lnTo>
                  <a:lnTo>
                    <a:pt x="18009531" y="8626506"/>
                  </a:lnTo>
                  <a:lnTo>
                    <a:pt x="18013965" y="8575886"/>
                  </a:lnTo>
                  <a:lnTo>
                    <a:pt x="18019386" y="8525329"/>
                  </a:lnTo>
                  <a:lnTo>
                    <a:pt x="18025766" y="8474833"/>
                  </a:lnTo>
                  <a:lnTo>
                    <a:pt x="18033082" y="8424398"/>
                  </a:lnTo>
                  <a:lnTo>
                    <a:pt x="18041307" y="8374020"/>
                  </a:lnTo>
                  <a:lnTo>
                    <a:pt x="18050416" y="8323699"/>
                  </a:lnTo>
                  <a:lnTo>
                    <a:pt x="18059573" y="8286107"/>
                  </a:lnTo>
                  <a:lnTo>
                    <a:pt x="18070423" y="8235684"/>
                  </a:lnTo>
                  <a:lnTo>
                    <a:pt x="18081983" y="8185733"/>
                  </a:lnTo>
                  <a:lnTo>
                    <a:pt x="18094375" y="8135622"/>
                  </a:lnTo>
                  <a:lnTo>
                    <a:pt x="18107523" y="8085559"/>
                  </a:lnTo>
                  <a:lnTo>
                    <a:pt x="18120593" y="8048217"/>
                  </a:lnTo>
                  <a:lnTo>
                    <a:pt x="18135180" y="7998246"/>
                  </a:lnTo>
                  <a:lnTo>
                    <a:pt x="18150448" y="7948319"/>
                  </a:lnTo>
                  <a:lnTo>
                    <a:pt x="18166371" y="7898434"/>
                  </a:lnTo>
                  <a:lnTo>
                    <a:pt x="18182114" y="7861263"/>
                  </a:lnTo>
                  <a:lnTo>
                    <a:pt x="18199272" y="7811457"/>
                  </a:lnTo>
                  <a:lnTo>
                    <a:pt x="18217010" y="7761688"/>
                  </a:lnTo>
                  <a:lnTo>
                    <a:pt x="18234491" y="7724629"/>
                  </a:lnTo>
                  <a:lnTo>
                    <a:pt x="18253645" y="7674070"/>
                  </a:lnTo>
                  <a:lnTo>
                    <a:pt x="18272635" y="7625261"/>
                  </a:lnTo>
                  <a:lnTo>
                    <a:pt x="18288051" y="7589591"/>
                  </a:lnTo>
                  <a:close/>
                </a:path>
                <a:path w="18289270" h="10299700">
                  <a:moveTo>
                    <a:pt x="18288042" y="10030818"/>
                  </a:moveTo>
                  <a:lnTo>
                    <a:pt x="18288254" y="10031467"/>
                  </a:lnTo>
                  <a:lnTo>
                    <a:pt x="18288222" y="10069271"/>
                  </a:lnTo>
                  <a:lnTo>
                    <a:pt x="18288040" y="10068738"/>
                  </a:lnTo>
                  <a:lnTo>
                    <a:pt x="18288042" y="10030818"/>
                  </a:lnTo>
                  <a:close/>
                </a:path>
                <a:path w="18289270" h="10299700">
                  <a:moveTo>
                    <a:pt x="18288051" y="7617398"/>
                  </a:moveTo>
                  <a:lnTo>
                    <a:pt x="18288051" y="7654147"/>
                  </a:lnTo>
                  <a:lnTo>
                    <a:pt x="18281695" y="7676744"/>
                  </a:lnTo>
                  <a:lnTo>
                    <a:pt x="18263394" y="7713752"/>
                  </a:lnTo>
                  <a:lnTo>
                    <a:pt x="18244815" y="7763467"/>
                  </a:lnTo>
                  <a:lnTo>
                    <a:pt x="18226797" y="7813218"/>
                  </a:lnTo>
                  <a:lnTo>
                    <a:pt x="18210175" y="7850333"/>
                  </a:lnTo>
                  <a:lnTo>
                    <a:pt x="18193354" y="7900160"/>
                  </a:lnTo>
                  <a:lnTo>
                    <a:pt x="18177172" y="7950029"/>
                  </a:lnTo>
                  <a:lnTo>
                    <a:pt x="18161653" y="7999940"/>
                  </a:lnTo>
                  <a:lnTo>
                    <a:pt x="18147635" y="8037221"/>
                  </a:lnTo>
                  <a:lnTo>
                    <a:pt x="18133522" y="8087222"/>
                  </a:lnTo>
                  <a:lnTo>
                    <a:pt x="18120152" y="8137271"/>
                  </a:lnTo>
                  <a:lnTo>
                    <a:pt x="18107550" y="8187368"/>
                  </a:lnTo>
                  <a:lnTo>
                    <a:pt x="18095742" y="8237517"/>
                  </a:lnTo>
                  <a:lnTo>
                    <a:pt x="18084754" y="8287718"/>
                  </a:lnTo>
                  <a:lnTo>
                    <a:pt x="18075424" y="8325299"/>
                  </a:lnTo>
                  <a:lnTo>
                    <a:pt x="18066155" y="8375610"/>
                  </a:lnTo>
                  <a:lnTo>
                    <a:pt x="18057785" y="8425978"/>
                  </a:lnTo>
                  <a:lnTo>
                    <a:pt x="18050340" y="8476406"/>
                  </a:lnTo>
                  <a:lnTo>
                    <a:pt x="18043845" y="8526894"/>
                  </a:lnTo>
                  <a:lnTo>
                    <a:pt x="18038327" y="8577445"/>
                  </a:lnTo>
                  <a:lnTo>
                    <a:pt x="18033811" y="8628060"/>
                  </a:lnTo>
                  <a:lnTo>
                    <a:pt x="18030122" y="8682963"/>
                  </a:lnTo>
                  <a:lnTo>
                    <a:pt x="18027892" y="8729506"/>
                  </a:lnTo>
                  <a:lnTo>
                    <a:pt x="18026542" y="8780306"/>
                  </a:lnTo>
                  <a:lnTo>
                    <a:pt x="18026298" y="8831194"/>
                  </a:lnTo>
                  <a:lnTo>
                    <a:pt x="18027187" y="8882155"/>
                  </a:lnTo>
                  <a:lnTo>
                    <a:pt x="18029235" y="8933190"/>
                  </a:lnTo>
                  <a:lnTo>
                    <a:pt x="18032295" y="8971564"/>
                  </a:lnTo>
                  <a:lnTo>
                    <a:pt x="18035350" y="9022663"/>
                  </a:lnTo>
                  <a:lnTo>
                    <a:pt x="18040031" y="9061140"/>
                  </a:lnTo>
                  <a:lnTo>
                    <a:pt x="18044723" y="9112344"/>
                  </a:lnTo>
                  <a:lnTo>
                    <a:pt x="18051055" y="9150927"/>
                  </a:lnTo>
                  <a:lnTo>
                    <a:pt x="18057412" y="9202238"/>
                  </a:lnTo>
                  <a:lnTo>
                    <a:pt x="18065424" y="9240928"/>
                  </a:lnTo>
                  <a:lnTo>
                    <a:pt x="18073476" y="9292347"/>
                  </a:lnTo>
                  <a:lnTo>
                    <a:pt x="18082385" y="9343821"/>
                  </a:lnTo>
                  <a:lnTo>
                    <a:pt x="18092971" y="9382676"/>
                  </a:lnTo>
                  <a:lnTo>
                    <a:pt x="18103619" y="9434261"/>
                  </a:lnTo>
                  <a:lnTo>
                    <a:pt x="18115147" y="9485902"/>
                  </a:lnTo>
                  <a:lnTo>
                    <a:pt x="18127562" y="9537600"/>
                  </a:lnTo>
                  <a:lnTo>
                    <a:pt x="18140871" y="9589356"/>
                  </a:lnTo>
                  <a:lnTo>
                    <a:pt x="18155893" y="9628495"/>
                  </a:lnTo>
                  <a:lnTo>
                    <a:pt x="18171014" y="9680366"/>
                  </a:lnTo>
                  <a:lnTo>
                    <a:pt x="18187050" y="9732295"/>
                  </a:lnTo>
                  <a:lnTo>
                    <a:pt x="18204010" y="9784284"/>
                  </a:lnTo>
                  <a:lnTo>
                    <a:pt x="18221090" y="9849007"/>
                  </a:lnTo>
                  <a:lnTo>
                    <a:pt x="18239919" y="9901115"/>
                  </a:lnTo>
                  <a:lnTo>
                    <a:pt x="18257874" y="9940442"/>
                  </a:lnTo>
                  <a:lnTo>
                    <a:pt x="18275482" y="9992472"/>
                  </a:lnTo>
                  <a:lnTo>
                    <a:pt x="18288030" y="10030783"/>
                  </a:lnTo>
                  <a:lnTo>
                    <a:pt x="18288030" y="10068738"/>
                  </a:lnTo>
                  <a:lnTo>
                    <a:pt x="18278956" y="10043598"/>
                  </a:lnTo>
                  <a:lnTo>
                    <a:pt x="18260938" y="9991541"/>
                  </a:lnTo>
                  <a:lnTo>
                    <a:pt x="18242519" y="9952185"/>
                  </a:lnTo>
                  <a:lnTo>
                    <a:pt x="18225375" y="9900185"/>
                  </a:lnTo>
                  <a:lnTo>
                    <a:pt x="18206546" y="9848076"/>
                  </a:lnTo>
                  <a:lnTo>
                    <a:pt x="18189466" y="9783354"/>
                  </a:lnTo>
                  <a:lnTo>
                    <a:pt x="18172168" y="9730272"/>
                  </a:lnTo>
                  <a:lnTo>
                    <a:pt x="18156469" y="9679435"/>
                  </a:lnTo>
                  <a:lnTo>
                    <a:pt x="18141349" y="9627564"/>
                  </a:lnTo>
                  <a:lnTo>
                    <a:pt x="18127138" y="9575751"/>
                  </a:lnTo>
                  <a:lnTo>
                    <a:pt x="18113017" y="9536670"/>
                  </a:lnTo>
                  <a:lnTo>
                    <a:pt x="18100602" y="9484972"/>
                  </a:lnTo>
                  <a:lnTo>
                    <a:pt x="18089075" y="9433331"/>
                  </a:lnTo>
                  <a:lnTo>
                    <a:pt x="18078427" y="9381746"/>
                  </a:lnTo>
                  <a:lnTo>
                    <a:pt x="18067841" y="9342890"/>
                  </a:lnTo>
                  <a:lnTo>
                    <a:pt x="18058931" y="9291417"/>
                  </a:lnTo>
                  <a:lnTo>
                    <a:pt x="18050879" y="9239998"/>
                  </a:lnTo>
                  <a:lnTo>
                    <a:pt x="18042868" y="9201307"/>
                  </a:lnTo>
                  <a:lnTo>
                    <a:pt x="18036511" y="9149997"/>
                  </a:lnTo>
                  <a:lnTo>
                    <a:pt x="18030990" y="9098740"/>
                  </a:lnTo>
                  <a:lnTo>
                    <a:pt x="18025487" y="9060210"/>
                  </a:lnTo>
                  <a:lnTo>
                    <a:pt x="18021617" y="9009058"/>
                  </a:lnTo>
                  <a:lnTo>
                    <a:pt x="18017750" y="8970633"/>
                  </a:lnTo>
                  <a:lnTo>
                    <a:pt x="18015502" y="8919585"/>
                  </a:lnTo>
                  <a:lnTo>
                    <a:pt x="18013454" y="8868551"/>
                  </a:lnTo>
                  <a:lnTo>
                    <a:pt x="18012564" y="8817590"/>
                  </a:lnTo>
                  <a:lnTo>
                    <a:pt x="18012808" y="8766702"/>
                  </a:lnTo>
                  <a:lnTo>
                    <a:pt x="18014159" y="8715884"/>
                  </a:lnTo>
                  <a:lnTo>
                    <a:pt x="18016591" y="8665136"/>
                  </a:lnTo>
                  <a:lnTo>
                    <a:pt x="18020078" y="8614455"/>
                  </a:lnTo>
                  <a:lnTo>
                    <a:pt x="18024593" y="8563840"/>
                  </a:lnTo>
                  <a:lnTo>
                    <a:pt x="18029300" y="8525963"/>
                  </a:lnTo>
                  <a:lnTo>
                    <a:pt x="18035795" y="8475475"/>
                  </a:lnTo>
                  <a:lnTo>
                    <a:pt x="18043241" y="8425048"/>
                  </a:lnTo>
                  <a:lnTo>
                    <a:pt x="18051611" y="8374679"/>
                  </a:lnTo>
                  <a:lnTo>
                    <a:pt x="18060880" y="8324368"/>
                  </a:lnTo>
                  <a:lnTo>
                    <a:pt x="18071021" y="8274113"/>
                  </a:lnTo>
                  <a:lnTo>
                    <a:pt x="18082008" y="8223912"/>
                  </a:lnTo>
                  <a:lnTo>
                    <a:pt x="18093816" y="8173764"/>
                  </a:lnTo>
                  <a:lnTo>
                    <a:pt x="18105607" y="8136340"/>
                  </a:lnTo>
                  <a:lnTo>
                    <a:pt x="18118978" y="8086292"/>
                  </a:lnTo>
                  <a:lnTo>
                    <a:pt x="18133090" y="8036291"/>
                  </a:lnTo>
                  <a:lnTo>
                    <a:pt x="18147919" y="7986335"/>
                  </a:lnTo>
                  <a:lnTo>
                    <a:pt x="18162627" y="7949099"/>
                  </a:lnTo>
                  <a:lnTo>
                    <a:pt x="18178810" y="7899230"/>
                  </a:lnTo>
                  <a:lnTo>
                    <a:pt x="18195631" y="7849402"/>
                  </a:lnTo>
                  <a:lnTo>
                    <a:pt x="18213063" y="7799614"/>
                  </a:lnTo>
                  <a:lnTo>
                    <a:pt x="18230271" y="7762536"/>
                  </a:lnTo>
                  <a:lnTo>
                    <a:pt x="18248887" y="7712722"/>
                  </a:lnTo>
                  <a:lnTo>
                    <a:pt x="18267961" y="7663140"/>
                  </a:lnTo>
                  <a:lnTo>
                    <a:pt x="18286770" y="7626165"/>
                  </a:lnTo>
                  <a:lnTo>
                    <a:pt x="18288051" y="7617398"/>
                  </a:lnTo>
                  <a:close/>
                </a:path>
                <a:path w="18289270" h="10299700">
                  <a:moveTo>
                    <a:pt x="287" y="8632116"/>
                  </a:moveTo>
                  <a:lnTo>
                    <a:pt x="358" y="8867085"/>
                  </a:lnTo>
                  <a:lnTo>
                    <a:pt x="104" y="8632456"/>
                  </a:lnTo>
                  <a:lnTo>
                    <a:pt x="287" y="8632116"/>
                  </a:lnTo>
                  <a:close/>
                </a:path>
                <a:path w="18289270" h="10299700">
                  <a:moveTo>
                    <a:pt x="18288051" y="7654147"/>
                  </a:moveTo>
                  <a:lnTo>
                    <a:pt x="18288050" y="7678881"/>
                  </a:lnTo>
                  <a:lnTo>
                    <a:pt x="18269531" y="7726870"/>
                  </a:lnTo>
                  <a:lnTo>
                    <a:pt x="18251165" y="7776599"/>
                  </a:lnTo>
                  <a:lnTo>
                    <a:pt x="18234166" y="7813689"/>
                  </a:lnTo>
                  <a:lnTo>
                    <a:pt x="18216936" y="7863491"/>
                  </a:lnTo>
                  <a:lnTo>
                    <a:pt x="18200313" y="7913332"/>
                  </a:lnTo>
                  <a:lnTo>
                    <a:pt x="18184322" y="7963212"/>
                  </a:lnTo>
                  <a:lnTo>
                    <a:pt x="18169800" y="8000461"/>
                  </a:lnTo>
                  <a:lnTo>
                    <a:pt x="18155149" y="8050428"/>
                  </a:lnTo>
                  <a:lnTo>
                    <a:pt x="18141207" y="8100440"/>
                  </a:lnTo>
                  <a:lnTo>
                    <a:pt x="18127999" y="8150499"/>
                  </a:lnTo>
                  <a:lnTo>
                    <a:pt x="18116360" y="8187932"/>
                  </a:lnTo>
                  <a:lnTo>
                    <a:pt x="18104696" y="8238090"/>
                  </a:lnTo>
                  <a:lnTo>
                    <a:pt x="18093842" y="8288299"/>
                  </a:lnTo>
                  <a:lnTo>
                    <a:pt x="18083824" y="8338562"/>
                  </a:lnTo>
                  <a:lnTo>
                    <a:pt x="18074667" y="8388880"/>
                  </a:lnTo>
                  <a:lnTo>
                    <a:pt x="18067208" y="8426581"/>
                  </a:lnTo>
                  <a:lnTo>
                    <a:pt x="18059850" y="8477014"/>
                  </a:lnTo>
                  <a:lnTo>
                    <a:pt x="18053430" y="8527507"/>
                  </a:lnTo>
                  <a:lnTo>
                    <a:pt x="18047973" y="8578062"/>
                  </a:lnTo>
                  <a:lnTo>
                    <a:pt x="18043505" y="8628680"/>
                  </a:lnTo>
                  <a:lnTo>
                    <a:pt x="18039849" y="8683585"/>
                  </a:lnTo>
                  <a:lnTo>
                    <a:pt x="18037635" y="8730129"/>
                  </a:lnTo>
                  <a:lnTo>
                    <a:pt x="18036286" y="8780930"/>
                  </a:lnTo>
                  <a:lnTo>
                    <a:pt x="18036027" y="8831817"/>
                  </a:lnTo>
                  <a:lnTo>
                    <a:pt x="18036884" y="8882775"/>
                  </a:lnTo>
                  <a:lnTo>
                    <a:pt x="18038882" y="8933807"/>
                  </a:lnTo>
                  <a:lnTo>
                    <a:pt x="18041947" y="8972181"/>
                  </a:lnTo>
                  <a:lnTo>
                    <a:pt x="18044990" y="9023280"/>
                  </a:lnTo>
                  <a:lnTo>
                    <a:pt x="18049643" y="9061755"/>
                  </a:lnTo>
                  <a:lnTo>
                    <a:pt x="18054295" y="9112957"/>
                  </a:lnTo>
                  <a:lnTo>
                    <a:pt x="18060575" y="9151536"/>
                  </a:lnTo>
                  <a:lnTo>
                    <a:pt x="18066872" y="9202843"/>
                  </a:lnTo>
                  <a:lnTo>
                    <a:pt x="18074816" y="9241529"/>
                  </a:lnTo>
                  <a:lnTo>
                    <a:pt x="18082797" y="9292943"/>
                  </a:lnTo>
                  <a:lnTo>
                    <a:pt x="18091633" y="9344413"/>
                  </a:lnTo>
                  <a:lnTo>
                    <a:pt x="18102146" y="9383263"/>
                  </a:lnTo>
                  <a:lnTo>
                    <a:pt x="18112722" y="9434843"/>
                  </a:lnTo>
                  <a:lnTo>
                    <a:pt x="18124183" y="9486480"/>
                  </a:lnTo>
                  <a:lnTo>
                    <a:pt x="18137348" y="9525500"/>
                  </a:lnTo>
                  <a:lnTo>
                    <a:pt x="18150606" y="9577252"/>
                  </a:lnTo>
                  <a:lnTo>
                    <a:pt x="18164777" y="9629063"/>
                  </a:lnTo>
                  <a:lnTo>
                    <a:pt x="18179869" y="9680932"/>
                  </a:lnTo>
                  <a:lnTo>
                    <a:pt x="18195893" y="9732861"/>
                  </a:lnTo>
                  <a:lnTo>
                    <a:pt x="18212858" y="9784850"/>
                  </a:lnTo>
                  <a:lnTo>
                    <a:pt x="18230774" y="9836900"/>
                  </a:lnTo>
                  <a:lnTo>
                    <a:pt x="18249650" y="9889012"/>
                  </a:lnTo>
                  <a:lnTo>
                    <a:pt x="18266557" y="9940997"/>
                  </a:lnTo>
                  <a:lnTo>
                    <a:pt x="18283905" y="9993011"/>
                  </a:lnTo>
                  <a:lnTo>
                    <a:pt x="18288030" y="10005743"/>
                  </a:lnTo>
                  <a:lnTo>
                    <a:pt x="18288030" y="10030783"/>
                  </a:lnTo>
                  <a:lnTo>
                    <a:pt x="18275482" y="9992472"/>
                  </a:lnTo>
                  <a:lnTo>
                    <a:pt x="18257874" y="9940442"/>
                  </a:lnTo>
                  <a:lnTo>
                    <a:pt x="18239919" y="9901115"/>
                  </a:lnTo>
                  <a:lnTo>
                    <a:pt x="18221090" y="9849007"/>
                  </a:lnTo>
                  <a:lnTo>
                    <a:pt x="18204010" y="9784284"/>
                  </a:lnTo>
                  <a:lnTo>
                    <a:pt x="18186713" y="9731202"/>
                  </a:lnTo>
                  <a:lnTo>
                    <a:pt x="18171014" y="9680366"/>
                  </a:lnTo>
                  <a:lnTo>
                    <a:pt x="18155893" y="9628495"/>
                  </a:lnTo>
                  <a:lnTo>
                    <a:pt x="18140871" y="9589356"/>
                  </a:lnTo>
                  <a:lnTo>
                    <a:pt x="18127562" y="9537600"/>
                  </a:lnTo>
                  <a:lnTo>
                    <a:pt x="18115147" y="9485902"/>
                  </a:lnTo>
                  <a:lnTo>
                    <a:pt x="18103619" y="9434261"/>
                  </a:lnTo>
                  <a:lnTo>
                    <a:pt x="18092971" y="9382676"/>
                  </a:lnTo>
                  <a:lnTo>
                    <a:pt x="18082385" y="9343821"/>
                  </a:lnTo>
                  <a:lnTo>
                    <a:pt x="18073476" y="9292347"/>
                  </a:lnTo>
                  <a:lnTo>
                    <a:pt x="18065424" y="9240928"/>
                  </a:lnTo>
                  <a:lnTo>
                    <a:pt x="18057412" y="9202238"/>
                  </a:lnTo>
                  <a:lnTo>
                    <a:pt x="18051055" y="9150927"/>
                  </a:lnTo>
                  <a:lnTo>
                    <a:pt x="18044723" y="9112344"/>
                  </a:lnTo>
                  <a:lnTo>
                    <a:pt x="18040031" y="9061140"/>
                  </a:lnTo>
                  <a:lnTo>
                    <a:pt x="18035350" y="9022663"/>
                  </a:lnTo>
                  <a:lnTo>
                    <a:pt x="18032295" y="8971564"/>
                  </a:lnTo>
                  <a:lnTo>
                    <a:pt x="18029235" y="8933190"/>
                  </a:lnTo>
                  <a:lnTo>
                    <a:pt x="18027187" y="8882155"/>
                  </a:lnTo>
                  <a:lnTo>
                    <a:pt x="18026298" y="8831194"/>
                  </a:lnTo>
                  <a:lnTo>
                    <a:pt x="18026542" y="8780306"/>
                  </a:lnTo>
                  <a:lnTo>
                    <a:pt x="18027901" y="8729311"/>
                  </a:lnTo>
                  <a:lnTo>
                    <a:pt x="18030122" y="8682963"/>
                  </a:lnTo>
                  <a:lnTo>
                    <a:pt x="18032940" y="8640730"/>
                  </a:lnTo>
                  <a:lnTo>
                    <a:pt x="18038327" y="8577445"/>
                  </a:lnTo>
                  <a:lnTo>
                    <a:pt x="18043845" y="8526894"/>
                  </a:lnTo>
                  <a:lnTo>
                    <a:pt x="18050340" y="8476406"/>
                  </a:lnTo>
                  <a:lnTo>
                    <a:pt x="18057785" y="8425978"/>
                  </a:lnTo>
                  <a:lnTo>
                    <a:pt x="18066155" y="8375610"/>
                  </a:lnTo>
                  <a:lnTo>
                    <a:pt x="18075424" y="8325299"/>
                  </a:lnTo>
                  <a:lnTo>
                    <a:pt x="18084754" y="8287718"/>
                  </a:lnTo>
                  <a:lnTo>
                    <a:pt x="18095791" y="8237307"/>
                  </a:lnTo>
                  <a:lnTo>
                    <a:pt x="18107550" y="8187368"/>
                  </a:lnTo>
                  <a:lnTo>
                    <a:pt x="18120152" y="8137271"/>
                  </a:lnTo>
                  <a:lnTo>
                    <a:pt x="18133522" y="8087222"/>
                  </a:lnTo>
                  <a:lnTo>
                    <a:pt x="18147635" y="8037221"/>
                  </a:lnTo>
                  <a:lnTo>
                    <a:pt x="18161653" y="7999940"/>
                  </a:lnTo>
                  <a:lnTo>
                    <a:pt x="18177172" y="7950029"/>
                  </a:lnTo>
                  <a:lnTo>
                    <a:pt x="18193354" y="7900160"/>
                  </a:lnTo>
                  <a:lnTo>
                    <a:pt x="18210175" y="7850333"/>
                  </a:lnTo>
                  <a:lnTo>
                    <a:pt x="18226797" y="7813218"/>
                  </a:lnTo>
                  <a:lnTo>
                    <a:pt x="18244815" y="7763467"/>
                  </a:lnTo>
                  <a:lnTo>
                    <a:pt x="18263442" y="7713653"/>
                  </a:lnTo>
                  <a:lnTo>
                    <a:pt x="18281695" y="7676744"/>
                  </a:lnTo>
                  <a:lnTo>
                    <a:pt x="18288051" y="7654147"/>
                  </a:lnTo>
                  <a:close/>
                </a:path>
                <a:path w="18289270" h="10299700">
                  <a:moveTo>
                    <a:pt x="18288702" y="7677193"/>
                  </a:moveTo>
                  <a:lnTo>
                    <a:pt x="18288115" y="10006006"/>
                  </a:lnTo>
                  <a:lnTo>
                    <a:pt x="18288043" y="10005744"/>
                  </a:lnTo>
                  <a:lnTo>
                    <a:pt x="18288162" y="7678591"/>
                  </a:lnTo>
                  <a:lnTo>
                    <a:pt x="18288702" y="7677193"/>
                  </a:lnTo>
                  <a:close/>
                </a:path>
                <a:path w="18289270" h="10299700">
                  <a:moveTo>
                    <a:pt x="18288102" y="7678749"/>
                  </a:moveTo>
                  <a:lnTo>
                    <a:pt x="18288036" y="10005761"/>
                  </a:lnTo>
                  <a:lnTo>
                    <a:pt x="18288050" y="7678881"/>
                  </a:lnTo>
                  <a:lnTo>
                    <a:pt x="18288102" y="7678749"/>
                  </a:lnTo>
                  <a:close/>
                </a:path>
                <a:path w="18289270" h="10299700">
                  <a:moveTo>
                    <a:pt x="336" y="8568695"/>
                  </a:moveTo>
                  <a:lnTo>
                    <a:pt x="352" y="8631206"/>
                  </a:lnTo>
                  <a:lnTo>
                    <a:pt x="287" y="8632116"/>
                  </a:lnTo>
                  <a:lnTo>
                    <a:pt x="268" y="8568837"/>
                  </a:lnTo>
                  <a:lnTo>
                    <a:pt x="336" y="8568695"/>
                  </a:lnTo>
                  <a:close/>
                </a:path>
                <a:path w="18289270" h="10299700">
                  <a:moveTo>
                    <a:pt x="399" y="8568563"/>
                  </a:moveTo>
                  <a:lnTo>
                    <a:pt x="407" y="8606231"/>
                  </a:lnTo>
                  <a:lnTo>
                    <a:pt x="374" y="8607021"/>
                  </a:lnTo>
                  <a:lnTo>
                    <a:pt x="380" y="8631208"/>
                  </a:lnTo>
                  <a:lnTo>
                    <a:pt x="352" y="8631996"/>
                  </a:lnTo>
                  <a:lnTo>
                    <a:pt x="336" y="8568841"/>
                  </a:lnTo>
                  <a:lnTo>
                    <a:pt x="399" y="8568563"/>
                  </a:lnTo>
                  <a:close/>
                </a:path>
                <a:path w="18289270" h="10299700">
                  <a:moveTo>
                    <a:pt x="407" y="8606956"/>
                  </a:moveTo>
                  <a:lnTo>
                    <a:pt x="413" y="8631210"/>
                  </a:lnTo>
                  <a:lnTo>
                    <a:pt x="380" y="8631944"/>
                  </a:lnTo>
                  <a:lnTo>
                    <a:pt x="374" y="8607021"/>
                  </a:lnTo>
                  <a:close/>
                </a:path>
                <a:path w="18289270" h="10299700">
                  <a:moveTo>
                    <a:pt x="539" y="8606696"/>
                  </a:moveTo>
                  <a:lnTo>
                    <a:pt x="543" y="8631218"/>
                  </a:lnTo>
                  <a:lnTo>
                    <a:pt x="413" y="8631884"/>
                  </a:lnTo>
                  <a:lnTo>
                    <a:pt x="407" y="8607023"/>
                  </a:lnTo>
                  <a:lnTo>
                    <a:pt x="539" y="8606696"/>
                  </a:lnTo>
                  <a:close/>
                </a:path>
                <a:path w="18289270" h="10299700">
                  <a:moveTo>
                    <a:pt x="596" y="8606584"/>
                  </a:moveTo>
                  <a:lnTo>
                    <a:pt x="599" y="8631222"/>
                  </a:lnTo>
                  <a:lnTo>
                    <a:pt x="580" y="8631573"/>
                  </a:lnTo>
                  <a:lnTo>
                    <a:pt x="577" y="8607034"/>
                  </a:lnTo>
                  <a:lnTo>
                    <a:pt x="596" y="8606584"/>
                  </a:lnTo>
                  <a:close/>
                </a:path>
                <a:path w="18289270" h="10299700">
                  <a:moveTo>
                    <a:pt x="669" y="8606440"/>
                  </a:moveTo>
                  <a:lnTo>
                    <a:pt x="671" y="8631226"/>
                  </a:lnTo>
                  <a:lnTo>
                    <a:pt x="601" y="8631535"/>
                  </a:lnTo>
                  <a:lnTo>
                    <a:pt x="598" y="8607036"/>
                  </a:lnTo>
                  <a:lnTo>
                    <a:pt x="669" y="8606440"/>
                  </a:lnTo>
                  <a:close/>
                </a:path>
                <a:path w="18289270" h="10299700">
                  <a:moveTo>
                    <a:pt x="695" y="8606389"/>
                  </a:moveTo>
                  <a:lnTo>
                    <a:pt x="696" y="8631228"/>
                  </a:lnTo>
                  <a:lnTo>
                    <a:pt x="678" y="8631391"/>
                  </a:lnTo>
                  <a:lnTo>
                    <a:pt x="676" y="8607041"/>
                  </a:lnTo>
                  <a:lnTo>
                    <a:pt x="695" y="8606389"/>
                  </a:lnTo>
                  <a:close/>
                </a:path>
                <a:path w="18289270" h="10299700">
                  <a:moveTo>
                    <a:pt x="763" y="8606254"/>
                  </a:moveTo>
                  <a:lnTo>
                    <a:pt x="764" y="8631232"/>
                  </a:lnTo>
                  <a:lnTo>
                    <a:pt x="726" y="8607044"/>
                  </a:lnTo>
                  <a:lnTo>
                    <a:pt x="763" y="8606254"/>
                  </a:lnTo>
                  <a:close/>
                </a:path>
                <a:path w="18289270" h="10299700">
                  <a:moveTo>
                    <a:pt x="3835029" y="2998393"/>
                  </a:moveTo>
                  <a:lnTo>
                    <a:pt x="3845047" y="2999034"/>
                  </a:lnTo>
                  <a:lnTo>
                    <a:pt x="3838059" y="3036765"/>
                  </a:lnTo>
                  <a:lnTo>
                    <a:pt x="3830680" y="3074470"/>
                  </a:lnTo>
                  <a:lnTo>
                    <a:pt x="3823712" y="3099477"/>
                  </a:lnTo>
                  <a:lnTo>
                    <a:pt x="3812674" y="3150296"/>
                  </a:lnTo>
                  <a:lnTo>
                    <a:pt x="3804652" y="3187339"/>
                  </a:lnTo>
                  <a:lnTo>
                    <a:pt x="3793935" y="3224831"/>
                  </a:lnTo>
                  <a:lnTo>
                    <a:pt x="3781760" y="3274956"/>
                  </a:lnTo>
                  <a:lnTo>
                    <a:pt x="3769757" y="3312366"/>
                  </a:lnTo>
                  <a:lnTo>
                    <a:pt x="3756315" y="3362410"/>
                  </a:lnTo>
                  <a:lnTo>
                    <a:pt x="3743064" y="3399740"/>
                  </a:lnTo>
                  <a:lnTo>
                    <a:pt x="3728391" y="3449706"/>
                  </a:lnTo>
                  <a:lnTo>
                    <a:pt x="3713929" y="3486958"/>
                  </a:lnTo>
                  <a:lnTo>
                    <a:pt x="3698063" y="3536847"/>
                  </a:lnTo>
                  <a:lnTo>
                    <a:pt x="3682425" y="3574025"/>
                  </a:lnTo>
                  <a:lnTo>
                    <a:pt x="3665402" y="3623839"/>
                  </a:lnTo>
                  <a:lnTo>
                    <a:pt x="3648626" y="3660944"/>
                  </a:lnTo>
                  <a:lnTo>
                    <a:pt x="3630483" y="3710687"/>
                  </a:lnTo>
                  <a:lnTo>
                    <a:pt x="3612605" y="3747721"/>
                  </a:lnTo>
                  <a:lnTo>
                    <a:pt x="3593378" y="3797395"/>
                  </a:lnTo>
                  <a:lnTo>
                    <a:pt x="3574435" y="3834361"/>
                  </a:lnTo>
                  <a:lnTo>
                    <a:pt x="3554162" y="3883968"/>
                  </a:lnTo>
                  <a:lnTo>
                    <a:pt x="3534190" y="3920868"/>
                  </a:lnTo>
                  <a:lnTo>
                    <a:pt x="3512906" y="3970411"/>
                  </a:lnTo>
                  <a:lnTo>
                    <a:pt x="3491942" y="4007247"/>
                  </a:lnTo>
                  <a:lnTo>
                    <a:pt x="3469685" y="4056727"/>
                  </a:lnTo>
                  <a:lnTo>
                    <a:pt x="3447766" y="4093503"/>
                  </a:lnTo>
                  <a:lnTo>
                    <a:pt x="3424572" y="4142923"/>
                  </a:lnTo>
                  <a:lnTo>
                    <a:pt x="3401734" y="4179640"/>
                  </a:lnTo>
                  <a:lnTo>
                    <a:pt x="3377639" y="4229002"/>
                  </a:lnTo>
                  <a:lnTo>
                    <a:pt x="3353919" y="4265663"/>
                  </a:lnTo>
                  <a:lnTo>
                    <a:pt x="3328961" y="4314970"/>
                  </a:lnTo>
                  <a:lnTo>
                    <a:pt x="3304396" y="4351577"/>
                  </a:lnTo>
                  <a:lnTo>
                    <a:pt x="3278611" y="4400831"/>
                  </a:lnTo>
                  <a:lnTo>
                    <a:pt x="3253237" y="4437385"/>
                  </a:lnTo>
                  <a:lnTo>
                    <a:pt x="3226661" y="4486589"/>
                  </a:lnTo>
                  <a:lnTo>
                    <a:pt x="3200515" y="4523094"/>
                  </a:lnTo>
                  <a:lnTo>
                    <a:pt x="3173186" y="4572250"/>
                  </a:lnTo>
                  <a:lnTo>
                    <a:pt x="3146305" y="4608708"/>
                  </a:lnTo>
                  <a:lnTo>
                    <a:pt x="3118258" y="4657818"/>
                  </a:lnTo>
                  <a:lnTo>
                    <a:pt x="3090678" y="4694231"/>
                  </a:lnTo>
                  <a:lnTo>
                    <a:pt x="3062762" y="4730623"/>
                  </a:lnTo>
                  <a:lnTo>
                    <a:pt x="3033709" y="4779669"/>
                  </a:lnTo>
                  <a:lnTo>
                    <a:pt x="3005149" y="4816019"/>
                  </a:lnTo>
                  <a:lnTo>
                    <a:pt x="2975470" y="4865025"/>
                  </a:lnTo>
                  <a:lnTo>
                    <a:pt x="2946303" y="4901337"/>
                  </a:lnTo>
                  <a:lnTo>
                    <a:pt x="2916036" y="4950304"/>
                  </a:lnTo>
                  <a:lnTo>
                    <a:pt x="2886299" y="4986580"/>
                  </a:lnTo>
                  <a:lnTo>
                    <a:pt x="2855479" y="5035512"/>
                  </a:lnTo>
                  <a:lnTo>
                    <a:pt x="2825208" y="5071753"/>
                  </a:lnTo>
                  <a:lnTo>
                    <a:pt x="2793872" y="5120652"/>
                  </a:lnTo>
                  <a:lnTo>
                    <a:pt x="2763104" y="5156862"/>
                  </a:lnTo>
                  <a:lnTo>
                    <a:pt x="2732100" y="5193056"/>
                  </a:lnTo>
                  <a:lnTo>
                    <a:pt x="2700061" y="5241911"/>
                  </a:lnTo>
                  <a:lnTo>
                    <a:pt x="2668615" y="5278077"/>
                  </a:lnTo>
                  <a:lnTo>
                    <a:pt x="2636151" y="5326904"/>
                  </a:lnTo>
                  <a:lnTo>
                    <a:pt x="2572260" y="5399172"/>
                  </a:lnTo>
                  <a:lnTo>
                    <a:pt x="2539229" y="5447963"/>
                  </a:lnTo>
                  <a:lnTo>
                    <a:pt x="2506838" y="5484069"/>
                  </a:lnTo>
                  <a:lnTo>
                    <a:pt x="2473474" y="5532838"/>
                  </a:lnTo>
                  <a:lnTo>
                    <a:pt x="2441396" y="5568233"/>
                  </a:lnTo>
                  <a:lnTo>
                    <a:pt x="2407921" y="5605000"/>
                  </a:lnTo>
                  <a:lnTo>
                    <a:pt x="2374128" y="5653742"/>
                  </a:lnTo>
                  <a:lnTo>
                    <a:pt x="2307798" y="5725855"/>
                  </a:lnTo>
                  <a:lnTo>
                    <a:pt x="2273657" y="5774575"/>
                  </a:lnTo>
                  <a:lnTo>
                    <a:pt x="2222810" y="5829343"/>
                  </a:lnTo>
                  <a:lnTo>
                    <a:pt x="2206715" y="5846648"/>
                  </a:lnTo>
                  <a:lnTo>
                    <a:pt x="2172275" y="5895388"/>
                  </a:lnTo>
                  <a:lnTo>
                    <a:pt x="2138899" y="5931103"/>
                  </a:lnTo>
                  <a:lnTo>
                    <a:pt x="2104920" y="5967395"/>
                  </a:lnTo>
                  <a:lnTo>
                    <a:pt x="2070332" y="6016087"/>
                  </a:lnTo>
                  <a:lnTo>
                    <a:pt x="1968783" y="6124124"/>
                  </a:lnTo>
                  <a:lnTo>
                    <a:pt x="1934080" y="6172808"/>
                  </a:lnTo>
                  <a:lnTo>
                    <a:pt x="1843703" y="6268834"/>
                  </a:lnTo>
                  <a:lnTo>
                    <a:pt x="1798546" y="6316849"/>
                  </a:lnTo>
                  <a:lnTo>
                    <a:pt x="1763906" y="6365537"/>
                  </a:lnTo>
                  <a:lnTo>
                    <a:pt x="1629139" y="6509627"/>
                  </a:lnTo>
                  <a:lnTo>
                    <a:pt x="1616486" y="6523064"/>
                  </a:lnTo>
                  <a:lnTo>
                    <a:pt x="1561101" y="6581630"/>
                  </a:lnTo>
                  <a:lnTo>
                    <a:pt x="1491832" y="6666280"/>
                  </a:lnTo>
                  <a:lnTo>
                    <a:pt x="1423862" y="6738288"/>
                  </a:lnTo>
                  <a:lnTo>
                    <a:pt x="1390322" y="6774320"/>
                  </a:lnTo>
                  <a:lnTo>
                    <a:pt x="1322693" y="6846349"/>
                  </a:lnTo>
                  <a:lnTo>
                    <a:pt x="1288049" y="6895037"/>
                  </a:lnTo>
                  <a:lnTo>
                    <a:pt x="1085856" y="7110926"/>
                  </a:lnTo>
                  <a:lnTo>
                    <a:pt x="1052132" y="7147190"/>
                  </a:lnTo>
                  <a:lnTo>
                    <a:pt x="1017911" y="7195905"/>
                  </a:lnTo>
                  <a:lnTo>
                    <a:pt x="975089" y="7242307"/>
                  </a:lnTo>
                  <a:lnTo>
                    <a:pt x="923856" y="7298133"/>
                  </a:lnTo>
                  <a:lnTo>
                    <a:pt x="916916" y="7305720"/>
                  </a:lnTo>
                  <a:lnTo>
                    <a:pt x="852834" y="7376233"/>
                  </a:lnTo>
                  <a:lnTo>
                    <a:pt x="819497" y="7425005"/>
                  </a:lnTo>
                  <a:lnTo>
                    <a:pt x="787165" y="7461114"/>
                  </a:lnTo>
                  <a:lnTo>
                    <a:pt x="723140" y="7533374"/>
                  </a:lnTo>
                  <a:lnTo>
                    <a:pt x="691473" y="7569526"/>
                  </a:lnTo>
                  <a:lnTo>
                    <a:pt x="659229" y="7618385"/>
                  </a:lnTo>
                  <a:lnTo>
                    <a:pt x="628087" y="7654553"/>
                  </a:lnTo>
                  <a:lnTo>
                    <a:pt x="597206" y="7690755"/>
                  </a:lnTo>
                  <a:lnTo>
                    <a:pt x="566614" y="7726976"/>
                  </a:lnTo>
                  <a:lnTo>
                    <a:pt x="535513" y="7775890"/>
                  </a:lnTo>
                  <a:lnTo>
                    <a:pt x="505540" y="7812151"/>
                  </a:lnTo>
                  <a:lnTo>
                    <a:pt x="475896" y="7848432"/>
                  </a:lnTo>
                  <a:lnTo>
                    <a:pt x="445784" y="7897410"/>
                  </a:lnTo>
                  <a:lnTo>
                    <a:pt x="416839" y="7933736"/>
                  </a:lnTo>
                  <a:lnTo>
                    <a:pt x="388265" y="7970086"/>
                  </a:lnTo>
                  <a:lnTo>
                    <a:pt x="359263" y="8019134"/>
                  </a:lnTo>
                  <a:lnTo>
                    <a:pt x="331469" y="8055534"/>
                  </a:lnTo>
                  <a:lnTo>
                    <a:pt x="303274" y="8104634"/>
                  </a:lnTo>
                  <a:lnTo>
                    <a:pt x="276314" y="8141087"/>
                  </a:lnTo>
                  <a:lnTo>
                    <a:pt x="249792" y="8177569"/>
                  </a:lnTo>
                  <a:lnTo>
                    <a:pt x="222910" y="8226753"/>
                  </a:lnTo>
                  <a:lnTo>
                    <a:pt x="197303" y="8263292"/>
                  </a:lnTo>
                  <a:lnTo>
                    <a:pt x="171363" y="8312537"/>
                  </a:lnTo>
                  <a:lnTo>
                    <a:pt x="146726" y="8349139"/>
                  </a:lnTo>
                  <a:lnTo>
                    <a:pt x="121782" y="8398447"/>
                  </a:lnTo>
                  <a:lnTo>
                    <a:pt x="98168" y="8435114"/>
                  </a:lnTo>
                  <a:lnTo>
                    <a:pt x="74275" y="8484489"/>
                  </a:lnTo>
                  <a:lnTo>
                    <a:pt x="51738" y="8521225"/>
                  </a:lnTo>
                  <a:lnTo>
                    <a:pt x="28949" y="8570671"/>
                  </a:lnTo>
                  <a:lnTo>
                    <a:pt x="6733" y="8620154"/>
                  </a:lnTo>
                  <a:lnTo>
                    <a:pt x="764" y="8631232"/>
                  </a:lnTo>
                  <a:lnTo>
                    <a:pt x="763" y="8606254"/>
                  </a:lnTo>
                  <a:lnTo>
                    <a:pt x="19402" y="8569466"/>
                  </a:lnTo>
                  <a:lnTo>
                    <a:pt x="41920" y="8520597"/>
                  </a:lnTo>
                  <a:lnTo>
                    <a:pt x="64454" y="8483861"/>
                  </a:lnTo>
                  <a:lnTo>
                    <a:pt x="88346" y="8434486"/>
                  </a:lnTo>
                  <a:lnTo>
                    <a:pt x="111960" y="8397818"/>
                  </a:lnTo>
                  <a:lnTo>
                    <a:pt x="136907" y="8348510"/>
                  </a:lnTo>
                  <a:lnTo>
                    <a:pt x="161549" y="8311909"/>
                  </a:lnTo>
                  <a:lnTo>
                    <a:pt x="187496" y="8262665"/>
                  </a:lnTo>
                  <a:lnTo>
                    <a:pt x="213112" y="8226126"/>
                  </a:lnTo>
                  <a:lnTo>
                    <a:pt x="240005" y="8176943"/>
                  </a:lnTo>
                  <a:lnTo>
                    <a:pt x="266541" y="8140462"/>
                  </a:lnTo>
                  <a:lnTo>
                    <a:pt x="294327" y="8091336"/>
                  </a:lnTo>
                  <a:lnTo>
                    <a:pt x="323159" y="8053039"/>
                  </a:lnTo>
                  <a:lnTo>
                    <a:pt x="349543" y="8018512"/>
                  </a:lnTo>
                  <a:lnTo>
                    <a:pt x="378568" y="7969465"/>
                  </a:lnTo>
                  <a:lnTo>
                    <a:pt x="407167" y="7933117"/>
                  </a:lnTo>
                  <a:lnTo>
                    <a:pt x="436139" y="7896793"/>
                  </a:lnTo>
                  <a:lnTo>
                    <a:pt x="466281" y="7847817"/>
                  </a:lnTo>
                  <a:lnTo>
                    <a:pt x="495958" y="7811538"/>
                  </a:lnTo>
                  <a:lnTo>
                    <a:pt x="525966" y="7775280"/>
                  </a:lnTo>
                  <a:lnTo>
                    <a:pt x="557104" y="7726368"/>
                  </a:lnTo>
                  <a:lnTo>
                    <a:pt x="587736" y="7690149"/>
                  </a:lnTo>
                  <a:lnTo>
                    <a:pt x="618660" y="7653950"/>
                  </a:lnTo>
                  <a:lnTo>
                    <a:pt x="650673" y="7605094"/>
                  </a:lnTo>
                  <a:lnTo>
                    <a:pt x="682900" y="7568063"/>
                  </a:lnTo>
                  <a:lnTo>
                    <a:pt x="713859" y="7532780"/>
                  </a:lnTo>
                  <a:lnTo>
                    <a:pt x="777995" y="7460528"/>
                  </a:lnTo>
                  <a:lnTo>
                    <a:pt x="811198" y="7411748"/>
                  </a:lnTo>
                  <a:lnTo>
                    <a:pt x="876560" y="7339573"/>
                  </a:lnTo>
                  <a:lnTo>
                    <a:pt x="907999" y="7305149"/>
                  </a:lnTo>
                  <a:lnTo>
                    <a:pt x="942604" y="7267443"/>
                  </a:lnTo>
                  <a:lnTo>
                    <a:pt x="976659" y="7218717"/>
                  </a:lnTo>
                  <a:lnTo>
                    <a:pt x="1043712" y="7146438"/>
                  </a:lnTo>
                  <a:lnTo>
                    <a:pt x="1077854" y="7109825"/>
                  </a:lnTo>
                  <a:lnTo>
                    <a:pt x="1144565" y="7038569"/>
                  </a:lnTo>
                  <a:lnTo>
                    <a:pt x="1179199" y="6989881"/>
                  </a:lnTo>
                  <a:lnTo>
                    <a:pt x="1382710" y="6773833"/>
                  </a:lnTo>
                  <a:lnTo>
                    <a:pt x="1416257" y="6737801"/>
                  </a:lnTo>
                  <a:lnTo>
                    <a:pt x="1450956" y="6689117"/>
                  </a:lnTo>
                  <a:lnTo>
                    <a:pt x="1474481" y="6664296"/>
                  </a:lnTo>
                  <a:lnTo>
                    <a:pt x="1496572" y="6641030"/>
                  </a:lnTo>
                  <a:lnTo>
                    <a:pt x="1531499" y="6604308"/>
                  </a:lnTo>
                  <a:lnTo>
                    <a:pt x="1587646" y="6545150"/>
                  </a:lnTo>
                  <a:lnTo>
                    <a:pt x="1621534" y="6509140"/>
                  </a:lnTo>
                  <a:lnTo>
                    <a:pt x="1655081" y="6473108"/>
                  </a:lnTo>
                  <a:lnTo>
                    <a:pt x="1689625" y="6424414"/>
                  </a:lnTo>
                  <a:lnTo>
                    <a:pt x="1825011" y="6280364"/>
                  </a:lnTo>
                  <a:lnTo>
                    <a:pt x="1859737" y="6231682"/>
                  </a:lnTo>
                  <a:lnTo>
                    <a:pt x="1995396" y="6087649"/>
                  </a:lnTo>
                  <a:lnTo>
                    <a:pt x="2030076" y="6038963"/>
                  </a:lnTo>
                  <a:lnTo>
                    <a:pt x="2097696" y="5966933"/>
                  </a:lnTo>
                  <a:lnTo>
                    <a:pt x="2132240" y="5918239"/>
                  </a:lnTo>
                  <a:lnTo>
                    <a:pt x="2165991" y="5882128"/>
                  </a:lnTo>
                  <a:lnTo>
                    <a:pt x="2188307" y="5858196"/>
                  </a:lnTo>
                  <a:lnTo>
                    <a:pt x="2233021" y="5810153"/>
                  </a:lnTo>
                  <a:lnTo>
                    <a:pt x="2267255" y="5761439"/>
                  </a:lnTo>
                  <a:lnTo>
                    <a:pt x="2333794" y="5689340"/>
                  </a:lnTo>
                  <a:lnTo>
                    <a:pt x="2367701" y="5640605"/>
                  </a:lnTo>
                  <a:lnTo>
                    <a:pt x="2400671" y="5604537"/>
                  </a:lnTo>
                  <a:lnTo>
                    <a:pt x="2434314" y="5555785"/>
                  </a:lnTo>
                  <a:lnTo>
                    <a:pt x="2499535" y="5483602"/>
                  </a:lnTo>
                  <a:lnTo>
                    <a:pt x="2532715" y="5434820"/>
                  </a:lnTo>
                  <a:lnTo>
                    <a:pt x="2596927" y="5362573"/>
                  </a:lnTo>
                  <a:lnTo>
                    <a:pt x="2629562" y="5313756"/>
                  </a:lnTo>
                  <a:lnTo>
                    <a:pt x="2661186" y="5277602"/>
                  </a:lnTo>
                  <a:lnTo>
                    <a:pt x="2693411" y="5228759"/>
                  </a:lnTo>
                  <a:lnTo>
                    <a:pt x="2724608" y="5192577"/>
                  </a:lnTo>
                  <a:lnTo>
                    <a:pt x="2755578" y="5156381"/>
                  </a:lnTo>
                  <a:lnTo>
                    <a:pt x="2787122" y="5107495"/>
                  </a:lnTo>
                  <a:lnTo>
                    <a:pt x="2817609" y="5071267"/>
                  </a:lnTo>
                  <a:lnTo>
                    <a:pt x="2848653" y="5022349"/>
                  </a:lnTo>
                  <a:lnTo>
                    <a:pt x="2878623" y="4986089"/>
                  </a:lnTo>
                  <a:lnTo>
                    <a:pt x="2909131" y="4937136"/>
                  </a:lnTo>
                  <a:lnTo>
                    <a:pt x="2938546" y="4900840"/>
                  </a:lnTo>
                  <a:lnTo>
                    <a:pt x="2968481" y="4851851"/>
                  </a:lnTo>
                  <a:lnTo>
                    <a:pt x="2997305" y="4815518"/>
                  </a:lnTo>
                  <a:lnTo>
                    <a:pt x="3026631" y="4766490"/>
                  </a:lnTo>
                  <a:lnTo>
                    <a:pt x="3054828" y="4730116"/>
                  </a:lnTo>
                  <a:lnTo>
                    <a:pt x="3082698" y="4693721"/>
                  </a:lnTo>
                  <a:lnTo>
                    <a:pt x="3111042" y="4644630"/>
                  </a:lnTo>
                  <a:lnTo>
                    <a:pt x="3138230" y="4608192"/>
                  </a:lnTo>
                  <a:lnTo>
                    <a:pt x="3165874" y="4559056"/>
                  </a:lnTo>
                  <a:lnTo>
                    <a:pt x="3192344" y="4522572"/>
                  </a:lnTo>
                  <a:lnTo>
                    <a:pt x="3219252" y="4473389"/>
                  </a:lnTo>
                  <a:lnTo>
                    <a:pt x="3244968" y="4436856"/>
                  </a:lnTo>
                  <a:lnTo>
                    <a:pt x="3271103" y="4387625"/>
                  </a:lnTo>
                  <a:lnTo>
                    <a:pt x="3296027" y="4351041"/>
                  </a:lnTo>
                  <a:lnTo>
                    <a:pt x="3321354" y="4301758"/>
                  </a:lnTo>
                  <a:lnTo>
                    <a:pt x="3345451" y="4265121"/>
                  </a:lnTo>
                  <a:lnTo>
                    <a:pt x="3369932" y="4215783"/>
                  </a:lnTo>
                  <a:lnTo>
                    <a:pt x="3393166" y="4179092"/>
                  </a:lnTo>
                  <a:lnTo>
                    <a:pt x="3416765" y="4129698"/>
                  </a:lnTo>
                  <a:lnTo>
                    <a:pt x="3439099" y="4092949"/>
                  </a:lnTo>
                  <a:lnTo>
                    <a:pt x="3461780" y="4043496"/>
                  </a:lnTo>
                  <a:lnTo>
                    <a:pt x="3483177" y="4006687"/>
                  </a:lnTo>
                  <a:lnTo>
                    <a:pt x="3504904" y="3957173"/>
                  </a:lnTo>
                  <a:lnTo>
                    <a:pt x="3525329" y="3920302"/>
                  </a:lnTo>
                  <a:lnTo>
                    <a:pt x="3546065" y="3870724"/>
                  </a:lnTo>
                  <a:lnTo>
                    <a:pt x="3565480" y="3833788"/>
                  </a:lnTo>
                  <a:lnTo>
                    <a:pt x="3585189" y="3784145"/>
                  </a:lnTo>
                  <a:lnTo>
                    <a:pt x="3603560" y="3747143"/>
                  </a:lnTo>
                  <a:lnTo>
                    <a:pt x="3622205" y="3697432"/>
                  </a:lnTo>
                  <a:lnTo>
                    <a:pt x="3639493" y="3660360"/>
                  </a:lnTo>
                  <a:lnTo>
                    <a:pt x="3657038" y="3610578"/>
                  </a:lnTo>
                  <a:lnTo>
                    <a:pt x="3673209" y="3573435"/>
                  </a:lnTo>
                  <a:lnTo>
                    <a:pt x="3689618" y="3523581"/>
                  </a:lnTo>
                  <a:lnTo>
                    <a:pt x="3704634" y="3486364"/>
                  </a:lnTo>
                  <a:lnTo>
                    <a:pt x="3719870" y="3436434"/>
                  </a:lnTo>
                  <a:lnTo>
                    <a:pt x="3733696" y="3399141"/>
                  </a:lnTo>
                  <a:lnTo>
                    <a:pt x="3746912" y="3361809"/>
                  </a:lnTo>
                  <a:lnTo>
                    <a:pt x="3760321" y="3311763"/>
                  </a:lnTo>
                  <a:lnTo>
                    <a:pt x="3772292" y="3274351"/>
                  </a:lnTo>
                  <a:lnTo>
                    <a:pt x="3784438" y="3224224"/>
                  </a:lnTo>
                  <a:lnTo>
                    <a:pt x="3795127" y="3186730"/>
                  </a:lnTo>
                  <a:lnTo>
                    <a:pt x="3805973" y="3136520"/>
                  </a:lnTo>
                  <a:lnTo>
                    <a:pt x="3817374" y="3085872"/>
                  </a:lnTo>
                  <a:lnTo>
                    <a:pt x="3827758" y="3036106"/>
                  </a:lnTo>
                  <a:lnTo>
                    <a:pt x="3835029" y="2998393"/>
                  </a:lnTo>
                  <a:close/>
                </a:path>
                <a:path w="18289270" h="10299700">
                  <a:moveTo>
                    <a:pt x="534" y="8568279"/>
                  </a:moveTo>
                  <a:lnTo>
                    <a:pt x="539" y="8606240"/>
                  </a:lnTo>
                  <a:lnTo>
                    <a:pt x="407" y="8606956"/>
                  </a:lnTo>
                  <a:lnTo>
                    <a:pt x="399" y="8568845"/>
                  </a:lnTo>
                  <a:lnTo>
                    <a:pt x="534" y="8568279"/>
                  </a:lnTo>
                  <a:close/>
                </a:path>
                <a:path w="18289270" h="10299700">
                  <a:moveTo>
                    <a:pt x="572" y="8568198"/>
                  </a:moveTo>
                  <a:lnTo>
                    <a:pt x="564" y="8606647"/>
                  </a:lnTo>
                  <a:lnTo>
                    <a:pt x="559" y="8568855"/>
                  </a:lnTo>
                  <a:lnTo>
                    <a:pt x="572" y="8568198"/>
                  </a:lnTo>
                  <a:close/>
                </a:path>
                <a:path w="18289270" h="10299700">
                  <a:moveTo>
                    <a:pt x="592" y="8568157"/>
                  </a:moveTo>
                  <a:lnTo>
                    <a:pt x="596" y="8606243"/>
                  </a:lnTo>
                  <a:lnTo>
                    <a:pt x="577" y="8606622"/>
                  </a:lnTo>
                  <a:lnTo>
                    <a:pt x="572" y="8568856"/>
                  </a:lnTo>
                  <a:lnTo>
                    <a:pt x="592" y="8568157"/>
                  </a:lnTo>
                  <a:close/>
                </a:path>
                <a:path w="18289270" h="10299700">
                  <a:moveTo>
                    <a:pt x="666" y="8568000"/>
                  </a:moveTo>
                  <a:lnTo>
                    <a:pt x="669" y="8606248"/>
                  </a:lnTo>
                  <a:lnTo>
                    <a:pt x="598" y="8606581"/>
                  </a:lnTo>
                  <a:lnTo>
                    <a:pt x="594" y="8568857"/>
                  </a:lnTo>
                  <a:lnTo>
                    <a:pt x="666" y="8568000"/>
                  </a:lnTo>
                  <a:close/>
                </a:path>
                <a:path w="18289270" h="10299700">
                  <a:moveTo>
                    <a:pt x="693" y="8567944"/>
                  </a:moveTo>
                  <a:lnTo>
                    <a:pt x="695" y="8606250"/>
                  </a:lnTo>
                  <a:lnTo>
                    <a:pt x="676" y="8606426"/>
                  </a:lnTo>
                  <a:lnTo>
                    <a:pt x="674" y="8568863"/>
                  </a:lnTo>
                  <a:lnTo>
                    <a:pt x="693" y="8567944"/>
                  </a:lnTo>
                  <a:close/>
                </a:path>
                <a:path w="18289270" h="10299700">
                  <a:moveTo>
                    <a:pt x="763" y="8567797"/>
                  </a:moveTo>
                  <a:lnTo>
                    <a:pt x="763" y="8606254"/>
                  </a:lnTo>
                  <a:lnTo>
                    <a:pt x="724" y="8568866"/>
                  </a:lnTo>
                  <a:lnTo>
                    <a:pt x="763" y="8567797"/>
                  </a:lnTo>
                  <a:close/>
                </a:path>
                <a:path w="18289270" h="10299700">
                  <a:moveTo>
                    <a:pt x="3841768" y="2832955"/>
                  </a:moveTo>
                  <a:lnTo>
                    <a:pt x="3841874" y="2833393"/>
                  </a:lnTo>
                  <a:lnTo>
                    <a:pt x="3851181" y="2862026"/>
                  </a:lnTo>
                  <a:lnTo>
                    <a:pt x="3852658" y="2897145"/>
                  </a:lnTo>
                  <a:lnTo>
                    <a:pt x="3846395" y="2935490"/>
                  </a:lnTo>
                  <a:lnTo>
                    <a:pt x="3837452" y="2985822"/>
                  </a:lnTo>
                  <a:lnTo>
                    <a:pt x="3827758" y="3036106"/>
                  </a:lnTo>
                  <a:lnTo>
                    <a:pt x="3817277" y="3086339"/>
                  </a:lnTo>
                  <a:lnTo>
                    <a:pt x="3805973" y="3136520"/>
                  </a:lnTo>
                  <a:lnTo>
                    <a:pt x="3795127" y="3186730"/>
                  </a:lnTo>
                  <a:lnTo>
                    <a:pt x="3784438" y="3224224"/>
                  </a:lnTo>
                  <a:lnTo>
                    <a:pt x="3772292" y="3274351"/>
                  </a:lnTo>
                  <a:lnTo>
                    <a:pt x="3760321" y="3311763"/>
                  </a:lnTo>
                  <a:lnTo>
                    <a:pt x="3746912" y="3361809"/>
                  </a:lnTo>
                  <a:lnTo>
                    <a:pt x="3733696" y="3399141"/>
                  </a:lnTo>
                  <a:lnTo>
                    <a:pt x="3719870" y="3436434"/>
                  </a:lnTo>
                  <a:lnTo>
                    <a:pt x="3704634" y="3486364"/>
                  </a:lnTo>
                  <a:lnTo>
                    <a:pt x="3689618" y="3523581"/>
                  </a:lnTo>
                  <a:lnTo>
                    <a:pt x="3673209" y="3573435"/>
                  </a:lnTo>
                  <a:lnTo>
                    <a:pt x="3657038" y="3610578"/>
                  </a:lnTo>
                  <a:lnTo>
                    <a:pt x="3639493" y="3660360"/>
                  </a:lnTo>
                  <a:lnTo>
                    <a:pt x="3622205" y="3697432"/>
                  </a:lnTo>
                  <a:lnTo>
                    <a:pt x="3603560" y="3747143"/>
                  </a:lnTo>
                  <a:lnTo>
                    <a:pt x="3585189" y="3784145"/>
                  </a:lnTo>
                  <a:lnTo>
                    <a:pt x="3565480" y="3833788"/>
                  </a:lnTo>
                  <a:lnTo>
                    <a:pt x="3546065" y="3870724"/>
                  </a:lnTo>
                  <a:lnTo>
                    <a:pt x="3525329" y="3920302"/>
                  </a:lnTo>
                  <a:lnTo>
                    <a:pt x="3504904" y="3957173"/>
                  </a:lnTo>
                  <a:lnTo>
                    <a:pt x="3483177" y="4006687"/>
                  </a:lnTo>
                  <a:lnTo>
                    <a:pt x="3461780" y="4043496"/>
                  </a:lnTo>
                  <a:lnTo>
                    <a:pt x="3439099" y="4092949"/>
                  </a:lnTo>
                  <a:lnTo>
                    <a:pt x="3416765" y="4129698"/>
                  </a:lnTo>
                  <a:lnTo>
                    <a:pt x="3393166" y="4179092"/>
                  </a:lnTo>
                  <a:lnTo>
                    <a:pt x="3369932" y="4215783"/>
                  </a:lnTo>
                  <a:lnTo>
                    <a:pt x="3345451" y="4265121"/>
                  </a:lnTo>
                  <a:lnTo>
                    <a:pt x="3321354" y="4301758"/>
                  </a:lnTo>
                  <a:lnTo>
                    <a:pt x="3296027" y="4351041"/>
                  </a:lnTo>
                  <a:lnTo>
                    <a:pt x="3271103" y="4387625"/>
                  </a:lnTo>
                  <a:lnTo>
                    <a:pt x="3244968" y="4436856"/>
                  </a:lnTo>
                  <a:lnTo>
                    <a:pt x="3219252" y="4473389"/>
                  </a:lnTo>
                  <a:lnTo>
                    <a:pt x="3192344" y="4522572"/>
                  </a:lnTo>
                  <a:lnTo>
                    <a:pt x="3165874" y="4559056"/>
                  </a:lnTo>
                  <a:lnTo>
                    <a:pt x="3138230" y="4608192"/>
                  </a:lnTo>
                  <a:lnTo>
                    <a:pt x="3111042" y="4644630"/>
                  </a:lnTo>
                  <a:lnTo>
                    <a:pt x="3082698" y="4693721"/>
                  </a:lnTo>
                  <a:lnTo>
                    <a:pt x="3054828" y="4730116"/>
                  </a:lnTo>
                  <a:lnTo>
                    <a:pt x="3026631" y="4766490"/>
                  </a:lnTo>
                  <a:lnTo>
                    <a:pt x="2997305" y="4815518"/>
                  </a:lnTo>
                  <a:lnTo>
                    <a:pt x="2968481" y="4851851"/>
                  </a:lnTo>
                  <a:lnTo>
                    <a:pt x="2938546" y="4900840"/>
                  </a:lnTo>
                  <a:lnTo>
                    <a:pt x="2909131" y="4937136"/>
                  </a:lnTo>
                  <a:lnTo>
                    <a:pt x="2878623" y="4986089"/>
                  </a:lnTo>
                  <a:lnTo>
                    <a:pt x="2848653" y="5022349"/>
                  </a:lnTo>
                  <a:lnTo>
                    <a:pt x="2817609" y="5071267"/>
                  </a:lnTo>
                  <a:lnTo>
                    <a:pt x="2787122" y="5107495"/>
                  </a:lnTo>
                  <a:lnTo>
                    <a:pt x="2755578" y="5156381"/>
                  </a:lnTo>
                  <a:lnTo>
                    <a:pt x="2724608" y="5192577"/>
                  </a:lnTo>
                  <a:lnTo>
                    <a:pt x="2693411" y="5228759"/>
                  </a:lnTo>
                  <a:lnTo>
                    <a:pt x="2661186" y="5277602"/>
                  </a:lnTo>
                  <a:lnTo>
                    <a:pt x="2629562" y="5313756"/>
                  </a:lnTo>
                  <a:lnTo>
                    <a:pt x="2596927" y="5362573"/>
                  </a:lnTo>
                  <a:lnTo>
                    <a:pt x="2532715" y="5434820"/>
                  </a:lnTo>
                  <a:lnTo>
                    <a:pt x="2499535" y="5483602"/>
                  </a:lnTo>
                  <a:lnTo>
                    <a:pt x="2434314" y="5555785"/>
                  </a:lnTo>
                  <a:lnTo>
                    <a:pt x="2400671" y="5604537"/>
                  </a:lnTo>
                  <a:lnTo>
                    <a:pt x="2367701" y="5640605"/>
                  </a:lnTo>
                  <a:lnTo>
                    <a:pt x="2333794" y="5689340"/>
                  </a:lnTo>
                  <a:lnTo>
                    <a:pt x="2267255" y="5761439"/>
                  </a:lnTo>
                  <a:lnTo>
                    <a:pt x="2233021" y="5810153"/>
                  </a:lnTo>
                  <a:lnTo>
                    <a:pt x="2187867" y="5858668"/>
                  </a:lnTo>
                  <a:lnTo>
                    <a:pt x="2132240" y="5918239"/>
                  </a:lnTo>
                  <a:lnTo>
                    <a:pt x="2097696" y="5966933"/>
                  </a:lnTo>
                  <a:lnTo>
                    <a:pt x="2030076" y="6038963"/>
                  </a:lnTo>
                  <a:lnTo>
                    <a:pt x="1995396" y="6087649"/>
                  </a:lnTo>
                  <a:lnTo>
                    <a:pt x="1859737" y="6231682"/>
                  </a:lnTo>
                  <a:lnTo>
                    <a:pt x="1825011" y="6280364"/>
                  </a:lnTo>
                  <a:lnTo>
                    <a:pt x="1689625" y="6424414"/>
                  </a:lnTo>
                  <a:lnTo>
                    <a:pt x="1655081" y="6473108"/>
                  </a:lnTo>
                  <a:lnTo>
                    <a:pt x="1621534" y="6509140"/>
                  </a:lnTo>
                  <a:lnTo>
                    <a:pt x="1587646" y="6545150"/>
                  </a:lnTo>
                  <a:lnTo>
                    <a:pt x="1519301" y="6617134"/>
                  </a:lnTo>
                  <a:lnTo>
                    <a:pt x="1496481" y="6641126"/>
                  </a:lnTo>
                  <a:lnTo>
                    <a:pt x="1473906" y="6664902"/>
                  </a:lnTo>
                  <a:lnTo>
                    <a:pt x="1450956" y="6689117"/>
                  </a:lnTo>
                  <a:lnTo>
                    <a:pt x="1416257" y="6737801"/>
                  </a:lnTo>
                  <a:lnTo>
                    <a:pt x="1382710" y="6773833"/>
                  </a:lnTo>
                  <a:lnTo>
                    <a:pt x="1179199" y="6989881"/>
                  </a:lnTo>
                  <a:lnTo>
                    <a:pt x="1144565" y="7038569"/>
                  </a:lnTo>
                  <a:lnTo>
                    <a:pt x="1077334" y="7110381"/>
                  </a:lnTo>
                  <a:lnTo>
                    <a:pt x="1043525" y="7146639"/>
                  </a:lnTo>
                  <a:lnTo>
                    <a:pt x="976659" y="7218717"/>
                  </a:lnTo>
                  <a:lnTo>
                    <a:pt x="942604" y="7267443"/>
                  </a:lnTo>
                  <a:lnTo>
                    <a:pt x="907999" y="7305149"/>
                  </a:lnTo>
                  <a:lnTo>
                    <a:pt x="876560" y="7339573"/>
                  </a:lnTo>
                  <a:lnTo>
                    <a:pt x="811198" y="7411748"/>
                  </a:lnTo>
                  <a:lnTo>
                    <a:pt x="777995" y="7460528"/>
                  </a:lnTo>
                  <a:lnTo>
                    <a:pt x="713859" y="7532780"/>
                  </a:lnTo>
                  <a:lnTo>
                    <a:pt x="682140" y="7568929"/>
                  </a:lnTo>
                  <a:lnTo>
                    <a:pt x="650673" y="7605094"/>
                  </a:lnTo>
                  <a:lnTo>
                    <a:pt x="618660" y="7653950"/>
                  </a:lnTo>
                  <a:lnTo>
                    <a:pt x="587736" y="7690149"/>
                  </a:lnTo>
                  <a:lnTo>
                    <a:pt x="557104" y="7726368"/>
                  </a:lnTo>
                  <a:lnTo>
                    <a:pt x="525966" y="7775280"/>
                  </a:lnTo>
                  <a:lnTo>
                    <a:pt x="495958" y="7811538"/>
                  </a:lnTo>
                  <a:lnTo>
                    <a:pt x="466281" y="7847817"/>
                  </a:lnTo>
                  <a:lnTo>
                    <a:pt x="436139" y="7896793"/>
                  </a:lnTo>
                  <a:lnTo>
                    <a:pt x="407167" y="7933117"/>
                  </a:lnTo>
                  <a:lnTo>
                    <a:pt x="378568" y="7969465"/>
                  </a:lnTo>
                  <a:lnTo>
                    <a:pt x="349543" y="8018512"/>
                  </a:lnTo>
                  <a:lnTo>
                    <a:pt x="321729" y="8054911"/>
                  </a:lnTo>
                  <a:lnTo>
                    <a:pt x="294327" y="8091336"/>
                  </a:lnTo>
                  <a:lnTo>
                    <a:pt x="266541" y="8140462"/>
                  </a:lnTo>
                  <a:lnTo>
                    <a:pt x="240005" y="8176943"/>
                  </a:lnTo>
                  <a:lnTo>
                    <a:pt x="213112" y="8226126"/>
                  </a:lnTo>
                  <a:lnTo>
                    <a:pt x="187496" y="8262665"/>
                  </a:lnTo>
                  <a:lnTo>
                    <a:pt x="161549" y="8311909"/>
                  </a:lnTo>
                  <a:lnTo>
                    <a:pt x="136907" y="8348510"/>
                  </a:lnTo>
                  <a:lnTo>
                    <a:pt x="111960" y="8397818"/>
                  </a:lnTo>
                  <a:lnTo>
                    <a:pt x="88346" y="8434486"/>
                  </a:lnTo>
                  <a:lnTo>
                    <a:pt x="64454" y="8483861"/>
                  </a:lnTo>
                  <a:lnTo>
                    <a:pt x="41920" y="8520597"/>
                  </a:lnTo>
                  <a:lnTo>
                    <a:pt x="19136" y="8570044"/>
                  </a:lnTo>
                  <a:lnTo>
                    <a:pt x="763" y="8606254"/>
                  </a:lnTo>
                  <a:lnTo>
                    <a:pt x="763" y="8567797"/>
                  </a:lnTo>
                  <a:lnTo>
                    <a:pt x="6142" y="8556486"/>
                  </a:lnTo>
                  <a:lnTo>
                    <a:pt x="29002" y="8507045"/>
                  </a:lnTo>
                  <a:lnTo>
                    <a:pt x="51614" y="8470314"/>
                  </a:lnTo>
                  <a:lnTo>
                    <a:pt x="75585" y="8420943"/>
                  </a:lnTo>
                  <a:lnTo>
                    <a:pt x="99279" y="8384281"/>
                  </a:lnTo>
                  <a:lnTo>
                    <a:pt x="124305" y="8334978"/>
                  </a:lnTo>
                  <a:lnTo>
                    <a:pt x="149026" y="8298382"/>
                  </a:lnTo>
                  <a:lnTo>
                    <a:pt x="175052" y="8249143"/>
                  </a:lnTo>
                  <a:lnTo>
                    <a:pt x="200745" y="8212609"/>
                  </a:lnTo>
                  <a:lnTo>
                    <a:pt x="227715" y="8163430"/>
                  </a:lnTo>
                  <a:lnTo>
                    <a:pt x="254325" y="8126955"/>
                  </a:lnTo>
                  <a:lnTo>
                    <a:pt x="282235" y="8077765"/>
                  </a:lnTo>
                  <a:lnTo>
                    <a:pt x="309654" y="8041413"/>
                  </a:lnTo>
                  <a:lnTo>
                    <a:pt x="337535" y="8005018"/>
                  </a:lnTo>
                  <a:lnTo>
                    <a:pt x="366623" y="7955975"/>
                  </a:lnTo>
                  <a:lnTo>
                    <a:pt x="395282" y="7919631"/>
                  </a:lnTo>
                  <a:lnTo>
                    <a:pt x="425121" y="7870636"/>
                  </a:lnTo>
                  <a:lnTo>
                    <a:pt x="454503" y="7834338"/>
                  </a:lnTo>
                  <a:lnTo>
                    <a:pt x="484226" y="7798061"/>
                  </a:lnTo>
                  <a:lnTo>
                    <a:pt x="515086" y="7749132"/>
                  </a:lnTo>
                  <a:lnTo>
                    <a:pt x="545448" y="7712896"/>
                  </a:lnTo>
                  <a:lnTo>
                    <a:pt x="576110" y="7676680"/>
                  </a:lnTo>
                  <a:lnTo>
                    <a:pt x="607056" y="7640482"/>
                  </a:lnTo>
                  <a:lnTo>
                    <a:pt x="639086" y="7591627"/>
                  </a:lnTo>
                  <a:lnTo>
                    <a:pt x="670561" y="7555462"/>
                  </a:lnTo>
                  <a:lnTo>
                    <a:pt x="702281" y="7519314"/>
                  </a:lnTo>
                  <a:lnTo>
                    <a:pt x="734230" y="7483180"/>
                  </a:lnTo>
                  <a:lnTo>
                    <a:pt x="767207" y="7434385"/>
                  </a:lnTo>
                  <a:lnTo>
                    <a:pt x="832131" y="7362183"/>
                  </a:lnTo>
                  <a:lnTo>
                    <a:pt x="885288" y="7303696"/>
                  </a:lnTo>
                  <a:lnTo>
                    <a:pt x="897753" y="7290025"/>
                  </a:lnTo>
                  <a:lnTo>
                    <a:pt x="931602" y="7241287"/>
                  </a:lnTo>
                  <a:lnTo>
                    <a:pt x="1020513" y="7144954"/>
                  </a:lnTo>
                  <a:lnTo>
                    <a:pt x="1054514" y="7108332"/>
                  </a:lnTo>
                  <a:lnTo>
                    <a:pt x="1098511" y="7061075"/>
                  </a:lnTo>
                  <a:lnTo>
                    <a:pt x="1132951" y="7012375"/>
                  </a:lnTo>
                  <a:lnTo>
                    <a:pt x="1144177" y="7000367"/>
                  </a:lnTo>
                  <a:lnTo>
                    <a:pt x="1163588" y="7001608"/>
                  </a:lnTo>
                  <a:lnTo>
                    <a:pt x="1288090" y="6862384"/>
                  </a:lnTo>
                  <a:lnTo>
                    <a:pt x="1304883" y="6845210"/>
                  </a:lnTo>
                  <a:lnTo>
                    <a:pt x="1327264" y="6818590"/>
                  </a:lnTo>
                  <a:lnTo>
                    <a:pt x="1357367" y="6784938"/>
                  </a:lnTo>
                  <a:lnTo>
                    <a:pt x="1376539" y="6760712"/>
                  </a:lnTo>
                  <a:lnTo>
                    <a:pt x="1387368" y="6748679"/>
                  </a:lnTo>
                  <a:lnTo>
                    <a:pt x="1398311" y="6736653"/>
                  </a:lnTo>
                  <a:lnTo>
                    <a:pt x="1420554" y="6712624"/>
                  </a:lnTo>
                  <a:lnTo>
                    <a:pt x="1411199" y="6712026"/>
                  </a:lnTo>
                  <a:lnTo>
                    <a:pt x="1437223" y="6675513"/>
                  </a:lnTo>
                  <a:lnTo>
                    <a:pt x="1471430" y="6639422"/>
                  </a:lnTo>
                  <a:lnTo>
                    <a:pt x="1505568" y="6603529"/>
                  </a:lnTo>
                  <a:lnTo>
                    <a:pt x="1521955" y="6604578"/>
                  </a:lnTo>
                  <a:lnTo>
                    <a:pt x="1585512" y="6532288"/>
                  </a:lnTo>
                  <a:lnTo>
                    <a:pt x="1617016" y="6496125"/>
                  </a:lnTo>
                  <a:lnTo>
                    <a:pt x="1636482" y="6473564"/>
                  </a:lnTo>
                  <a:lnTo>
                    <a:pt x="1648961" y="6459991"/>
                  </a:lnTo>
                  <a:lnTo>
                    <a:pt x="1716176" y="6387935"/>
                  </a:lnTo>
                  <a:lnTo>
                    <a:pt x="1718250" y="6385008"/>
                  </a:lnTo>
                  <a:lnTo>
                    <a:pt x="1749280" y="6351875"/>
                  </a:lnTo>
                  <a:lnTo>
                    <a:pt x="1782043" y="6305749"/>
                  </a:lnTo>
                  <a:lnTo>
                    <a:pt x="1818164" y="6267190"/>
                  </a:lnTo>
                  <a:lnTo>
                    <a:pt x="1885724" y="6195166"/>
                  </a:lnTo>
                  <a:lnTo>
                    <a:pt x="1886958" y="6193430"/>
                  </a:lnTo>
                  <a:lnTo>
                    <a:pt x="1919178" y="6159128"/>
                  </a:lnTo>
                  <a:lnTo>
                    <a:pt x="1952848" y="6111815"/>
                  </a:lnTo>
                  <a:lnTo>
                    <a:pt x="2021644" y="6038424"/>
                  </a:lnTo>
                  <a:lnTo>
                    <a:pt x="2022303" y="6037494"/>
                  </a:lnTo>
                  <a:lnTo>
                    <a:pt x="2055207" y="6002393"/>
                  </a:lnTo>
                  <a:lnTo>
                    <a:pt x="2089378" y="5954208"/>
                  </a:lnTo>
                  <a:lnTo>
                    <a:pt x="2157036" y="5881648"/>
                  </a:lnTo>
                  <a:lnTo>
                    <a:pt x="2190556" y="5845614"/>
                  </a:lnTo>
                  <a:lnTo>
                    <a:pt x="2224827" y="5796903"/>
                  </a:lnTo>
                  <a:lnTo>
                    <a:pt x="2291472" y="5724811"/>
                  </a:lnTo>
                  <a:lnTo>
                    <a:pt x="2325450" y="5676080"/>
                  </a:lnTo>
                  <a:lnTo>
                    <a:pt x="2373676" y="5623393"/>
                  </a:lnTo>
                  <a:lnTo>
                    <a:pt x="2391429" y="5603945"/>
                  </a:lnTo>
                  <a:lnTo>
                    <a:pt x="2425032" y="5555191"/>
                  </a:lnTo>
                  <a:lnTo>
                    <a:pt x="2457682" y="5519102"/>
                  </a:lnTo>
                  <a:lnTo>
                    <a:pt x="2490990" y="5470329"/>
                  </a:lnTo>
                  <a:lnTo>
                    <a:pt x="2555492" y="5398100"/>
                  </a:lnTo>
                  <a:lnTo>
                    <a:pt x="2588288" y="5349294"/>
                  </a:lnTo>
                  <a:lnTo>
                    <a:pt x="2651684" y="5276994"/>
                  </a:lnTo>
                  <a:lnTo>
                    <a:pt x="2683886" y="5228150"/>
                  </a:lnTo>
                  <a:lnTo>
                    <a:pt x="2715062" y="5191966"/>
                  </a:lnTo>
                  <a:lnTo>
                    <a:pt x="2746822" y="5143094"/>
                  </a:lnTo>
                  <a:lnTo>
                    <a:pt x="2777538" y="5106881"/>
                  </a:lnTo>
                  <a:lnTo>
                    <a:pt x="2808820" y="5057979"/>
                  </a:lnTo>
                  <a:lnTo>
                    <a:pt x="2839038" y="5021734"/>
                  </a:lnTo>
                  <a:lnTo>
                    <a:pt x="2868995" y="4985473"/>
                  </a:lnTo>
                  <a:lnTo>
                    <a:pt x="2899491" y="4936520"/>
                  </a:lnTo>
                  <a:lnTo>
                    <a:pt x="2928896" y="4900223"/>
                  </a:lnTo>
                  <a:lnTo>
                    <a:pt x="2958822" y="4851234"/>
                  </a:lnTo>
                  <a:lnTo>
                    <a:pt x="2987639" y="4814899"/>
                  </a:lnTo>
                  <a:lnTo>
                    <a:pt x="3016958" y="4765871"/>
                  </a:lnTo>
                  <a:lnTo>
                    <a:pt x="3045150" y="4729497"/>
                  </a:lnTo>
                  <a:lnTo>
                    <a:pt x="3073827" y="4680427"/>
                  </a:lnTo>
                  <a:lnTo>
                    <a:pt x="3101357" y="4644011"/>
                  </a:lnTo>
                  <a:lnTo>
                    <a:pt x="3129354" y="4594898"/>
                  </a:lnTo>
                  <a:lnTo>
                    <a:pt x="3156187" y="4558437"/>
                  </a:lnTo>
                  <a:lnTo>
                    <a:pt x="3183468" y="4509278"/>
                  </a:lnTo>
                  <a:lnTo>
                    <a:pt x="3209566" y="4472770"/>
                  </a:lnTo>
                  <a:lnTo>
                    <a:pt x="3236094" y="4423563"/>
                  </a:lnTo>
                  <a:lnTo>
                    <a:pt x="3261421" y="4387005"/>
                  </a:lnTo>
                  <a:lnTo>
                    <a:pt x="3286348" y="4350422"/>
                  </a:lnTo>
                  <a:lnTo>
                    <a:pt x="3311678" y="4301139"/>
                  </a:lnTo>
                  <a:lnTo>
                    <a:pt x="3335780" y="4264503"/>
                  </a:lnTo>
                  <a:lnTo>
                    <a:pt x="3360266" y="4215165"/>
                  </a:lnTo>
                  <a:lnTo>
                    <a:pt x="3383505" y="4178474"/>
                  </a:lnTo>
                  <a:lnTo>
                    <a:pt x="3407110" y="4129080"/>
                  </a:lnTo>
                  <a:lnTo>
                    <a:pt x="3429450" y="4092331"/>
                  </a:lnTo>
                  <a:lnTo>
                    <a:pt x="3452137" y="4042879"/>
                  </a:lnTo>
                  <a:lnTo>
                    <a:pt x="3473541" y="4006070"/>
                  </a:lnTo>
                  <a:lnTo>
                    <a:pt x="3495274" y="3956557"/>
                  </a:lnTo>
                  <a:lnTo>
                    <a:pt x="3515706" y="3919686"/>
                  </a:lnTo>
                  <a:lnTo>
                    <a:pt x="3536448" y="3870109"/>
                  </a:lnTo>
                  <a:lnTo>
                    <a:pt x="3555871" y="3833174"/>
                  </a:lnTo>
                  <a:lnTo>
                    <a:pt x="3575586" y="3783531"/>
                  </a:lnTo>
                  <a:lnTo>
                    <a:pt x="3593963" y="3746529"/>
                  </a:lnTo>
                  <a:lnTo>
                    <a:pt x="3612615" y="3696818"/>
                  </a:lnTo>
                  <a:lnTo>
                    <a:pt x="3629910" y="3659747"/>
                  </a:lnTo>
                  <a:lnTo>
                    <a:pt x="3647461" y="3609966"/>
                  </a:lnTo>
                  <a:lnTo>
                    <a:pt x="3663637" y="3572823"/>
                  </a:lnTo>
                  <a:lnTo>
                    <a:pt x="3680051" y="3522969"/>
                  </a:lnTo>
                  <a:lnTo>
                    <a:pt x="3695071" y="3485752"/>
                  </a:lnTo>
                  <a:lnTo>
                    <a:pt x="3710312" y="3435823"/>
                  </a:lnTo>
                  <a:lnTo>
                    <a:pt x="3724141" y="3398530"/>
                  </a:lnTo>
                  <a:lnTo>
                    <a:pt x="3738171" y="3348523"/>
                  </a:lnTo>
                  <a:lnTo>
                    <a:pt x="3750771" y="3311152"/>
                  </a:lnTo>
                  <a:lnTo>
                    <a:pt x="3763554" y="3261066"/>
                  </a:lnTo>
                  <a:lnTo>
                    <a:pt x="3774889" y="3223613"/>
                  </a:lnTo>
                  <a:lnTo>
                    <a:pt x="3785578" y="3186119"/>
                  </a:lnTo>
                  <a:lnTo>
                    <a:pt x="3796422" y="3135909"/>
                  </a:lnTo>
                  <a:lnTo>
                    <a:pt x="3807304" y="3085228"/>
                  </a:lnTo>
                  <a:lnTo>
                    <a:pt x="3817281" y="3035435"/>
                  </a:lnTo>
                  <a:lnTo>
                    <a:pt x="3825853" y="2997806"/>
                  </a:lnTo>
                  <a:lnTo>
                    <a:pt x="3834574" y="2947460"/>
                  </a:lnTo>
                  <a:lnTo>
                    <a:pt x="3842662" y="2897074"/>
                  </a:lnTo>
                  <a:lnTo>
                    <a:pt x="3831930" y="2896387"/>
                  </a:lnTo>
                  <a:lnTo>
                    <a:pt x="3836043" y="2871198"/>
                  </a:lnTo>
                  <a:lnTo>
                    <a:pt x="3841768" y="2832955"/>
                  </a:lnTo>
                  <a:close/>
                </a:path>
                <a:path w="18289270" h="10299700">
                  <a:moveTo>
                    <a:pt x="203" y="8059794"/>
                  </a:moveTo>
                  <a:lnTo>
                    <a:pt x="292" y="8097083"/>
                  </a:lnTo>
                  <a:lnTo>
                    <a:pt x="246" y="8097975"/>
                  </a:lnTo>
                  <a:lnTo>
                    <a:pt x="324" y="8235280"/>
                  </a:lnTo>
                  <a:lnTo>
                    <a:pt x="398" y="8567774"/>
                  </a:lnTo>
                  <a:lnTo>
                    <a:pt x="336" y="8568695"/>
                  </a:lnTo>
                  <a:lnTo>
                    <a:pt x="203" y="8059794"/>
                  </a:lnTo>
                  <a:close/>
                </a:path>
                <a:path w="18289270" h="10299700">
                  <a:moveTo>
                    <a:pt x="393" y="8543393"/>
                  </a:moveTo>
                  <a:lnTo>
                    <a:pt x="530" y="8543401"/>
                  </a:lnTo>
                  <a:lnTo>
                    <a:pt x="534" y="8567782"/>
                  </a:lnTo>
                  <a:lnTo>
                    <a:pt x="399" y="8568563"/>
                  </a:lnTo>
                  <a:lnTo>
                    <a:pt x="393" y="8543393"/>
                  </a:lnTo>
                  <a:close/>
                </a:path>
                <a:path w="18289270" h="10299700">
                  <a:moveTo>
                    <a:pt x="569" y="8543283"/>
                  </a:moveTo>
                  <a:lnTo>
                    <a:pt x="572" y="8567785"/>
                  </a:lnTo>
                  <a:lnTo>
                    <a:pt x="559" y="8568225"/>
                  </a:lnTo>
                  <a:lnTo>
                    <a:pt x="556" y="8543403"/>
                  </a:lnTo>
                  <a:close/>
                </a:path>
                <a:path w="18289270" h="10299700">
                  <a:moveTo>
                    <a:pt x="589" y="8543251"/>
                  </a:moveTo>
                  <a:lnTo>
                    <a:pt x="592" y="8567786"/>
                  </a:lnTo>
                  <a:lnTo>
                    <a:pt x="572" y="8568198"/>
                  </a:lnTo>
                  <a:lnTo>
                    <a:pt x="569" y="8543404"/>
                  </a:lnTo>
                  <a:lnTo>
                    <a:pt x="589" y="8543251"/>
                  </a:lnTo>
                  <a:close/>
                </a:path>
                <a:path w="18289270" h="10299700">
                  <a:moveTo>
                    <a:pt x="665" y="8543130"/>
                  </a:moveTo>
                  <a:lnTo>
                    <a:pt x="666" y="8567791"/>
                  </a:lnTo>
                  <a:lnTo>
                    <a:pt x="593" y="8568153"/>
                  </a:lnTo>
                  <a:lnTo>
                    <a:pt x="591" y="8543405"/>
                  </a:lnTo>
                  <a:lnTo>
                    <a:pt x="665" y="8543130"/>
                  </a:lnTo>
                  <a:close/>
                </a:path>
                <a:path w="18289270" h="10299700">
                  <a:moveTo>
                    <a:pt x="692" y="8543087"/>
                  </a:moveTo>
                  <a:lnTo>
                    <a:pt x="693" y="8567792"/>
                  </a:lnTo>
                  <a:lnTo>
                    <a:pt x="674" y="8567984"/>
                  </a:lnTo>
                  <a:lnTo>
                    <a:pt x="672" y="8543411"/>
                  </a:lnTo>
                  <a:lnTo>
                    <a:pt x="692" y="8543087"/>
                  </a:lnTo>
                  <a:close/>
                </a:path>
                <a:path w="18289270" h="10299700">
                  <a:moveTo>
                    <a:pt x="763" y="8542973"/>
                  </a:moveTo>
                  <a:lnTo>
                    <a:pt x="763" y="8567797"/>
                  </a:lnTo>
                  <a:lnTo>
                    <a:pt x="723" y="8543414"/>
                  </a:lnTo>
                  <a:lnTo>
                    <a:pt x="763" y="8542973"/>
                  </a:lnTo>
                  <a:close/>
                </a:path>
                <a:path w="18289270" h="10299700">
                  <a:moveTo>
                    <a:pt x="3840813" y="2828982"/>
                  </a:moveTo>
                  <a:lnTo>
                    <a:pt x="3836043" y="2871198"/>
                  </a:lnTo>
                  <a:lnTo>
                    <a:pt x="3827816" y="2921576"/>
                  </a:lnTo>
                  <a:lnTo>
                    <a:pt x="3818873" y="2971907"/>
                  </a:lnTo>
                  <a:lnTo>
                    <a:pt x="3809104" y="3022546"/>
                  </a:lnTo>
                  <a:lnTo>
                    <a:pt x="3798697" y="3072424"/>
                  </a:lnTo>
                  <a:lnTo>
                    <a:pt x="3787393" y="3122605"/>
                  </a:lnTo>
                  <a:lnTo>
                    <a:pt x="3776547" y="3172815"/>
                  </a:lnTo>
                  <a:lnTo>
                    <a:pt x="3765858" y="3210309"/>
                  </a:lnTo>
                  <a:lnTo>
                    <a:pt x="3753713" y="3260436"/>
                  </a:lnTo>
                  <a:lnTo>
                    <a:pt x="3741742" y="3297848"/>
                  </a:lnTo>
                  <a:lnTo>
                    <a:pt x="3728334" y="3347894"/>
                  </a:lnTo>
                  <a:lnTo>
                    <a:pt x="3715118" y="3385227"/>
                  </a:lnTo>
                  <a:lnTo>
                    <a:pt x="3700483" y="3435194"/>
                  </a:lnTo>
                  <a:lnTo>
                    <a:pt x="3686059" y="3472449"/>
                  </a:lnTo>
                  <a:lnTo>
                    <a:pt x="3670234" y="3522341"/>
                  </a:lnTo>
                  <a:lnTo>
                    <a:pt x="3654639" y="3559521"/>
                  </a:lnTo>
                  <a:lnTo>
                    <a:pt x="3638471" y="3596665"/>
                  </a:lnTo>
                  <a:lnTo>
                    <a:pt x="3620930" y="3646446"/>
                  </a:lnTo>
                  <a:lnTo>
                    <a:pt x="3603646" y="3683518"/>
                  </a:lnTo>
                  <a:lnTo>
                    <a:pt x="3585006" y="3733230"/>
                  </a:lnTo>
                  <a:lnTo>
                    <a:pt x="3566641" y="3770233"/>
                  </a:lnTo>
                  <a:lnTo>
                    <a:pt x="3546940" y="3819876"/>
                  </a:lnTo>
                  <a:lnTo>
                    <a:pt x="3527531" y="3856813"/>
                  </a:lnTo>
                  <a:lnTo>
                    <a:pt x="3506804" y="3906391"/>
                  </a:lnTo>
                  <a:lnTo>
                    <a:pt x="3486389" y="3943262"/>
                  </a:lnTo>
                  <a:lnTo>
                    <a:pt x="3464673" y="3992777"/>
                  </a:lnTo>
                  <a:lnTo>
                    <a:pt x="3443288" y="4029587"/>
                  </a:lnTo>
                  <a:lnTo>
                    <a:pt x="3420620" y="4079041"/>
                  </a:lnTo>
                  <a:lnTo>
                    <a:pt x="3398300" y="4115791"/>
                  </a:lnTo>
                  <a:lnTo>
                    <a:pt x="3374717" y="4165186"/>
                  </a:lnTo>
                  <a:lnTo>
                    <a:pt x="3351500" y="4201878"/>
                  </a:lnTo>
                  <a:lnTo>
                    <a:pt x="3327038" y="4251217"/>
                  </a:lnTo>
                  <a:lnTo>
                    <a:pt x="3302960" y="4287855"/>
                  </a:lnTo>
                  <a:lnTo>
                    <a:pt x="3277655" y="4337140"/>
                  </a:lnTo>
                  <a:lnTo>
                    <a:pt x="3252754" y="4373725"/>
                  </a:lnTo>
                  <a:lnTo>
                    <a:pt x="3226643" y="4422958"/>
                  </a:lnTo>
                  <a:lnTo>
                    <a:pt x="3200954" y="4459493"/>
                  </a:lnTo>
                  <a:lnTo>
                    <a:pt x="3174075" y="4508677"/>
                  </a:lnTo>
                  <a:lnTo>
                    <a:pt x="3147635" y="4545163"/>
                  </a:lnTo>
                  <a:lnTo>
                    <a:pt x="3120022" y="4594301"/>
                  </a:lnTo>
                  <a:lnTo>
                    <a:pt x="3092868" y="4630742"/>
                  </a:lnTo>
                  <a:lnTo>
                    <a:pt x="3064560" y="4679834"/>
                  </a:lnTo>
                  <a:lnTo>
                    <a:pt x="3036728" y="4716232"/>
                  </a:lnTo>
                  <a:lnTo>
                    <a:pt x="3007760" y="4765283"/>
                  </a:lnTo>
                  <a:lnTo>
                    <a:pt x="2979287" y="4801639"/>
                  </a:lnTo>
                  <a:lnTo>
                    <a:pt x="2950507" y="4837976"/>
                  </a:lnTo>
                  <a:lnTo>
                    <a:pt x="2920618" y="4886967"/>
                  </a:lnTo>
                  <a:lnTo>
                    <a:pt x="2891252" y="4923267"/>
                  </a:lnTo>
                  <a:lnTo>
                    <a:pt x="2860796" y="4972222"/>
                  </a:lnTo>
                  <a:lnTo>
                    <a:pt x="2830880" y="5008486"/>
                  </a:lnTo>
                  <a:lnTo>
                    <a:pt x="2799892" y="5057408"/>
                  </a:lnTo>
                  <a:lnTo>
                    <a:pt x="2769463" y="5093639"/>
                  </a:lnTo>
                  <a:lnTo>
                    <a:pt x="2737981" y="5142529"/>
                  </a:lnTo>
                  <a:lnTo>
                    <a:pt x="2707075" y="5178730"/>
                  </a:lnTo>
                  <a:lnTo>
                    <a:pt x="2675945" y="5214916"/>
                  </a:lnTo>
                  <a:lnTo>
                    <a:pt x="2643789" y="5263763"/>
                  </a:lnTo>
                  <a:lnTo>
                    <a:pt x="2612238" y="5299922"/>
                  </a:lnTo>
                  <a:lnTo>
                    <a:pt x="2579678" y="5348743"/>
                  </a:lnTo>
                  <a:lnTo>
                    <a:pt x="2515626" y="5421001"/>
                  </a:lnTo>
                  <a:lnTo>
                    <a:pt x="2482530" y="5469788"/>
                  </a:lnTo>
                  <a:lnTo>
                    <a:pt x="2450085" y="5505890"/>
                  </a:lnTo>
                  <a:lnTo>
                    <a:pt x="2416677" y="5554657"/>
                  </a:lnTo>
                  <a:lnTo>
                    <a:pt x="2406391" y="5565994"/>
                  </a:lnTo>
                  <a:lnTo>
                    <a:pt x="2351066" y="5626815"/>
                  </a:lnTo>
                  <a:lnTo>
                    <a:pt x="2317259" y="5675556"/>
                  </a:lnTo>
                  <a:lnTo>
                    <a:pt x="2250932" y="5747669"/>
                  </a:lnTo>
                  <a:lnTo>
                    <a:pt x="2216808" y="5796390"/>
                  </a:lnTo>
                  <a:lnTo>
                    <a:pt x="2188314" y="5827137"/>
                  </a:lnTo>
                  <a:lnTo>
                    <a:pt x="2160650" y="5856927"/>
                  </a:lnTo>
                  <a:lnTo>
                    <a:pt x="2116382" y="5904499"/>
                  </a:lnTo>
                  <a:lnTo>
                    <a:pt x="2081964" y="5953201"/>
                  </a:lnTo>
                  <a:lnTo>
                    <a:pt x="2014606" y="6025248"/>
                  </a:lnTo>
                  <a:lnTo>
                    <a:pt x="1980063" y="6073942"/>
                  </a:lnTo>
                  <a:lnTo>
                    <a:pt x="1844993" y="6218012"/>
                  </a:lnTo>
                  <a:lnTo>
                    <a:pt x="1810425" y="6266705"/>
                  </a:lnTo>
                  <a:lnTo>
                    <a:pt x="1642160" y="6446830"/>
                  </a:lnTo>
                  <a:lnTo>
                    <a:pt x="1607801" y="6495536"/>
                  </a:lnTo>
                  <a:lnTo>
                    <a:pt x="1573913" y="6531546"/>
                  </a:lnTo>
                  <a:lnTo>
                    <a:pt x="1494158" y="6615525"/>
                  </a:lnTo>
                  <a:lnTo>
                    <a:pt x="1471339" y="6639517"/>
                  </a:lnTo>
                  <a:lnTo>
                    <a:pt x="1437223" y="6675513"/>
                  </a:lnTo>
                  <a:lnTo>
                    <a:pt x="1402524" y="6724197"/>
                  </a:lnTo>
                  <a:lnTo>
                    <a:pt x="1132951" y="7012375"/>
                  </a:lnTo>
                  <a:lnTo>
                    <a:pt x="1098511" y="7061075"/>
                  </a:lnTo>
                  <a:lnTo>
                    <a:pt x="1042622" y="7121130"/>
                  </a:lnTo>
                  <a:lnTo>
                    <a:pt x="1020327" y="7145155"/>
                  </a:lnTo>
                  <a:lnTo>
                    <a:pt x="931602" y="7241287"/>
                  </a:lnTo>
                  <a:lnTo>
                    <a:pt x="897753" y="7290025"/>
                  </a:lnTo>
                  <a:lnTo>
                    <a:pt x="885288" y="7303696"/>
                  </a:lnTo>
                  <a:lnTo>
                    <a:pt x="832131" y="7362183"/>
                  </a:lnTo>
                  <a:lnTo>
                    <a:pt x="767207" y="7434385"/>
                  </a:lnTo>
                  <a:lnTo>
                    <a:pt x="734230" y="7483180"/>
                  </a:lnTo>
                  <a:lnTo>
                    <a:pt x="702281" y="7519314"/>
                  </a:lnTo>
                  <a:lnTo>
                    <a:pt x="670561" y="7555462"/>
                  </a:lnTo>
                  <a:lnTo>
                    <a:pt x="639086" y="7591627"/>
                  </a:lnTo>
                  <a:lnTo>
                    <a:pt x="607056" y="7640482"/>
                  </a:lnTo>
                  <a:lnTo>
                    <a:pt x="576110" y="7676680"/>
                  </a:lnTo>
                  <a:lnTo>
                    <a:pt x="545448" y="7712896"/>
                  </a:lnTo>
                  <a:lnTo>
                    <a:pt x="515086" y="7749132"/>
                  </a:lnTo>
                  <a:lnTo>
                    <a:pt x="484226" y="7798061"/>
                  </a:lnTo>
                  <a:lnTo>
                    <a:pt x="454503" y="7834338"/>
                  </a:lnTo>
                  <a:lnTo>
                    <a:pt x="425121" y="7870636"/>
                  </a:lnTo>
                  <a:lnTo>
                    <a:pt x="395282" y="7919631"/>
                  </a:lnTo>
                  <a:lnTo>
                    <a:pt x="366623" y="7955975"/>
                  </a:lnTo>
                  <a:lnTo>
                    <a:pt x="337535" y="8005018"/>
                  </a:lnTo>
                  <a:lnTo>
                    <a:pt x="309654" y="8041413"/>
                  </a:lnTo>
                  <a:lnTo>
                    <a:pt x="282183" y="8077833"/>
                  </a:lnTo>
                  <a:lnTo>
                    <a:pt x="254325" y="8126955"/>
                  </a:lnTo>
                  <a:lnTo>
                    <a:pt x="227715" y="8163430"/>
                  </a:lnTo>
                  <a:lnTo>
                    <a:pt x="200745" y="8212609"/>
                  </a:lnTo>
                  <a:lnTo>
                    <a:pt x="175052" y="8249143"/>
                  </a:lnTo>
                  <a:lnTo>
                    <a:pt x="149026" y="8298382"/>
                  </a:lnTo>
                  <a:lnTo>
                    <a:pt x="124305" y="8334978"/>
                  </a:lnTo>
                  <a:lnTo>
                    <a:pt x="99279" y="8384281"/>
                  </a:lnTo>
                  <a:lnTo>
                    <a:pt x="75585" y="8420943"/>
                  </a:lnTo>
                  <a:lnTo>
                    <a:pt x="51614" y="8470314"/>
                  </a:lnTo>
                  <a:lnTo>
                    <a:pt x="29002" y="8507045"/>
                  </a:lnTo>
                  <a:lnTo>
                    <a:pt x="6142" y="8556486"/>
                  </a:lnTo>
                  <a:lnTo>
                    <a:pt x="763" y="8567797"/>
                  </a:lnTo>
                  <a:lnTo>
                    <a:pt x="763" y="8542973"/>
                  </a:lnTo>
                  <a:lnTo>
                    <a:pt x="15765" y="8518924"/>
                  </a:lnTo>
                  <a:lnTo>
                    <a:pt x="38922" y="8469502"/>
                  </a:lnTo>
                  <a:lnTo>
                    <a:pt x="61809" y="8432788"/>
                  </a:lnTo>
                  <a:lnTo>
                    <a:pt x="86034" y="8383434"/>
                  </a:lnTo>
                  <a:lnTo>
                    <a:pt x="109963" y="8346787"/>
                  </a:lnTo>
                  <a:lnTo>
                    <a:pt x="135202" y="8297498"/>
                  </a:lnTo>
                  <a:lnTo>
                    <a:pt x="160118" y="8260914"/>
                  </a:lnTo>
                  <a:lnTo>
                    <a:pt x="186318" y="8211686"/>
                  </a:lnTo>
                  <a:lnTo>
                    <a:pt x="212168" y="8175162"/>
                  </a:lnTo>
                  <a:lnTo>
                    <a:pt x="239275" y="8125992"/>
                  </a:lnTo>
                  <a:lnTo>
                    <a:pt x="266100" y="8089397"/>
                  </a:lnTo>
                  <a:lnTo>
                    <a:pt x="293156" y="8053083"/>
                  </a:lnTo>
                  <a:lnTo>
                    <a:pt x="321524" y="8003994"/>
                  </a:lnTo>
                  <a:lnTo>
                    <a:pt x="349475" y="7967604"/>
                  </a:lnTo>
                  <a:lnTo>
                    <a:pt x="378616" y="7918565"/>
                  </a:lnTo>
                  <a:lnTo>
                    <a:pt x="407314" y="7882223"/>
                  </a:lnTo>
                  <a:lnTo>
                    <a:pt x="436365" y="7845903"/>
                  </a:lnTo>
                  <a:lnTo>
                    <a:pt x="465755" y="7809606"/>
                  </a:lnTo>
                  <a:lnTo>
                    <a:pt x="496284" y="7760655"/>
                  </a:lnTo>
                  <a:lnTo>
                    <a:pt x="526314" y="7724398"/>
                  </a:lnTo>
                  <a:lnTo>
                    <a:pt x="556645" y="7688160"/>
                  </a:lnTo>
                  <a:lnTo>
                    <a:pt x="588073" y="7639267"/>
                  </a:lnTo>
                  <a:lnTo>
                    <a:pt x="619804" y="7602088"/>
                  </a:lnTo>
                  <a:lnTo>
                    <a:pt x="650864" y="7566014"/>
                  </a:lnTo>
                  <a:lnTo>
                    <a:pt x="681509" y="7530711"/>
                  </a:lnTo>
                  <a:lnTo>
                    <a:pt x="713138" y="7494556"/>
                  </a:lnTo>
                  <a:lnTo>
                    <a:pt x="745797" y="7445742"/>
                  </a:lnTo>
                  <a:lnTo>
                    <a:pt x="810100" y="7373500"/>
                  </a:lnTo>
                  <a:lnTo>
                    <a:pt x="875121" y="7301303"/>
                  </a:lnTo>
                  <a:lnTo>
                    <a:pt x="908678" y="7252546"/>
                  </a:lnTo>
                  <a:lnTo>
                    <a:pt x="921157" y="7238857"/>
                  </a:lnTo>
                  <a:lnTo>
                    <a:pt x="1007885" y="7144147"/>
                  </a:lnTo>
                  <a:lnTo>
                    <a:pt x="1041650" y="7107509"/>
                  </a:lnTo>
                  <a:lnTo>
                    <a:pt x="1107614" y="7036206"/>
                  </a:lnTo>
                  <a:lnTo>
                    <a:pt x="1141866" y="6987493"/>
                  </a:lnTo>
                  <a:lnTo>
                    <a:pt x="1343005" y="6771293"/>
                  </a:lnTo>
                  <a:lnTo>
                    <a:pt x="1362275" y="6747074"/>
                  </a:lnTo>
                  <a:lnTo>
                    <a:pt x="1392407" y="6710824"/>
                  </a:lnTo>
                  <a:lnTo>
                    <a:pt x="1422700" y="6687310"/>
                  </a:lnTo>
                  <a:lnTo>
                    <a:pt x="1454830" y="6651187"/>
                  </a:lnTo>
                  <a:lnTo>
                    <a:pt x="1488044" y="6615134"/>
                  </a:lnTo>
                  <a:lnTo>
                    <a:pt x="1523210" y="6566480"/>
                  </a:lnTo>
                  <a:lnTo>
                    <a:pt x="1558763" y="6530576"/>
                  </a:lnTo>
                  <a:lnTo>
                    <a:pt x="1595571" y="6494753"/>
                  </a:lnTo>
                  <a:lnTo>
                    <a:pt x="1634500" y="6446340"/>
                  </a:lnTo>
                  <a:lnTo>
                    <a:pt x="1701606" y="6374277"/>
                  </a:lnTo>
                  <a:lnTo>
                    <a:pt x="1736047" y="6325577"/>
                  </a:lnTo>
                  <a:lnTo>
                    <a:pt x="1792199" y="6265529"/>
                  </a:lnTo>
                  <a:lnTo>
                    <a:pt x="1904617" y="6145471"/>
                  </a:lnTo>
                  <a:lnTo>
                    <a:pt x="1939162" y="6096777"/>
                  </a:lnTo>
                  <a:lnTo>
                    <a:pt x="2040237" y="5988709"/>
                  </a:lnTo>
                  <a:lnTo>
                    <a:pt x="2074668" y="5940008"/>
                  </a:lnTo>
                  <a:lnTo>
                    <a:pt x="2141744" y="5867944"/>
                  </a:lnTo>
                  <a:lnTo>
                    <a:pt x="2175994" y="5819231"/>
                  </a:lnTo>
                  <a:lnTo>
                    <a:pt x="2275804" y="5711082"/>
                  </a:lnTo>
                  <a:lnTo>
                    <a:pt x="2309685" y="5662346"/>
                  </a:lnTo>
                  <a:lnTo>
                    <a:pt x="2346827" y="5621675"/>
                  </a:lnTo>
                  <a:lnTo>
                    <a:pt x="2375472" y="5590199"/>
                  </a:lnTo>
                  <a:lnTo>
                    <a:pt x="2408981" y="5541438"/>
                  </a:lnTo>
                  <a:lnTo>
                    <a:pt x="2458466" y="5486481"/>
                  </a:lnTo>
                  <a:lnTo>
                    <a:pt x="2473941" y="5469238"/>
                  </a:lnTo>
                  <a:lnTo>
                    <a:pt x="2506996" y="5420449"/>
                  </a:lnTo>
                  <a:lnTo>
                    <a:pt x="2539071" y="5384323"/>
                  </a:lnTo>
                  <a:lnTo>
                    <a:pt x="2571778" y="5335512"/>
                  </a:lnTo>
                  <a:lnTo>
                    <a:pt x="2634998" y="5263200"/>
                  </a:lnTo>
                  <a:lnTo>
                    <a:pt x="2667114" y="5214351"/>
                  </a:lnTo>
                  <a:lnTo>
                    <a:pt x="2698254" y="5178086"/>
                  </a:lnTo>
                  <a:lnTo>
                    <a:pt x="2729882" y="5129285"/>
                  </a:lnTo>
                  <a:lnTo>
                    <a:pt x="2760515" y="5093067"/>
                  </a:lnTo>
                  <a:lnTo>
                    <a:pt x="2790906" y="5056833"/>
                  </a:lnTo>
                  <a:lnTo>
                    <a:pt x="2821856" y="5007909"/>
                  </a:lnTo>
                  <a:lnTo>
                    <a:pt x="2851735" y="4971643"/>
                  </a:lnTo>
                  <a:lnTo>
                    <a:pt x="2882154" y="4922685"/>
                  </a:lnTo>
                  <a:lnTo>
                    <a:pt x="2911485" y="4886383"/>
                  </a:lnTo>
                  <a:lnTo>
                    <a:pt x="2941338" y="4837389"/>
                  </a:lnTo>
                  <a:lnTo>
                    <a:pt x="2970083" y="4801050"/>
                  </a:lnTo>
                  <a:lnTo>
                    <a:pt x="2999333" y="4752017"/>
                  </a:lnTo>
                  <a:lnTo>
                    <a:pt x="3027457" y="4715639"/>
                  </a:lnTo>
                  <a:lnTo>
                    <a:pt x="3056067" y="4666565"/>
                  </a:lnTo>
                  <a:lnTo>
                    <a:pt x="3083534" y="4630144"/>
                  </a:lnTo>
                  <a:lnTo>
                    <a:pt x="3110657" y="4593702"/>
                  </a:lnTo>
                  <a:lnTo>
                    <a:pt x="3138240" y="4544562"/>
                  </a:lnTo>
                  <a:lnTo>
                    <a:pt x="3164652" y="4508074"/>
                  </a:lnTo>
                  <a:lnTo>
                    <a:pt x="3191504" y="4458888"/>
                  </a:lnTo>
                  <a:lnTo>
                    <a:pt x="3217167" y="4422352"/>
                  </a:lnTo>
                  <a:lnTo>
                    <a:pt x="3243252" y="4373117"/>
                  </a:lnTo>
                  <a:lnTo>
                    <a:pt x="3268129" y="4336530"/>
                  </a:lnTo>
                  <a:lnTo>
                    <a:pt x="3293429" y="4287216"/>
                  </a:lnTo>
                  <a:lnTo>
                    <a:pt x="3317467" y="4250605"/>
                  </a:lnTo>
                  <a:lnTo>
                    <a:pt x="3341909" y="4201265"/>
                  </a:lnTo>
                  <a:lnTo>
                    <a:pt x="3365107" y="4164571"/>
                  </a:lnTo>
                  <a:lnTo>
                    <a:pt x="3388673" y="4115175"/>
                  </a:lnTo>
                  <a:lnTo>
                    <a:pt x="3410976" y="4078424"/>
                  </a:lnTo>
                  <a:lnTo>
                    <a:pt x="3433630" y="4028969"/>
                  </a:lnTo>
                  <a:lnTo>
                    <a:pt x="3455002" y="3992158"/>
                  </a:lnTo>
                  <a:lnTo>
                    <a:pt x="3476706" y="3942643"/>
                  </a:lnTo>
                  <a:lnTo>
                    <a:pt x="3497111" y="3905770"/>
                  </a:lnTo>
                  <a:lnTo>
                    <a:pt x="3517830" y="3856192"/>
                  </a:lnTo>
                  <a:lnTo>
                    <a:pt x="3537232" y="3819255"/>
                  </a:lnTo>
                  <a:lnTo>
                    <a:pt x="3556928" y="3769612"/>
                  </a:lnTo>
                  <a:lnTo>
                    <a:pt x="3575290" y="3732608"/>
                  </a:lnTo>
                  <a:lnTo>
                    <a:pt x="3593928" y="3682897"/>
                  </a:lnTo>
                  <a:lnTo>
                    <a:pt x="3611213" y="3645825"/>
                  </a:lnTo>
                  <a:lnTo>
                    <a:pt x="3628757" y="3596043"/>
                  </a:lnTo>
                  <a:lnTo>
                    <a:pt x="3644929" y="3558900"/>
                  </a:lnTo>
                  <a:lnTo>
                    <a:pt x="3661342" y="3509046"/>
                  </a:lnTo>
                  <a:lnTo>
                    <a:pt x="3676364" y="3471829"/>
                  </a:lnTo>
                  <a:lnTo>
                    <a:pt x="3690798" y="3434575"/>
                  </a:lnTo>
                  <a:lnTo>
                    <a:pt x="3705446" y="3384608"/>
                  </a:lnTo>
                  <a:lnTo>
                    <a:pt x="3718676" y="3347276"/>
                  </a:lnTo>
                  <a:lnTo>
                    <a:pt x="3732101" y="3297231"/>
                  </a:lnTo>
                  <a:lnTo>
                    <a:pt x="3744091" y="3259821"/>
                  </a:lnTo>
                  <a:lnTo>
                    <a:pt x="3756258" y="3209695"/>
                  </a:lnTo>
                  <a:lnTo>
                    <a:pt x="3766971" y="3172202"/>
                  </a:lnTo>
                  <a:lnTo>
                    <a:pt x="3777843" y="3121994"/>
                  </a:lnTo>
                  <a:lnTo>
                    <a:pt x="3789527" y="3071838"/>
                  </a:lnTo>
                  <a:lnTo>
                    <a:pt x="3800303" y="3021623"/>
                  </a:lnTo>
                  <a:lnTo>
                    <a:pt x="3810207" y="2971353"/>
                  </a:lnTo>
                  <a:lnTo>
                    <a:pt x="3820085" y="2908355"/>
                  </a:lnTo>
                  <a:lnTo>
                    <a:pt x="3810492" y="2907741"/>
                  </a:lnTo>
                  <a:lnTo>
                    <a:pt x="3829875" y="2858078"/>
                  </a:lnTo>
                  <a:lnTo>
                    <a:pt x="3840813" y="2828982"/>
                  </a:lnTo>
                  <a:close/>
                </a:path>
                <a:path w="18289270" h="10299700">
                  <a:moveTo>
                    <a:pt x="530" y="8543346"/>
                  </a:moveTo>
                  <a:close/>
                </a:path>
                <a:path w="18289270" h="10299700">
                  <a:moveTo>
                    <a:pt x="465" y="8097606"/>
                  </a:moveTo>
                  <a:lnTo>
                    <a:pt x="530" y="8542958"/>
                  </a:lnTo>
                  <a:lnTo>
                    <a:pt x="497" y="8543399"/>
                  </a:lnTo>
                  <a:lnTo>
                    <a:pt x="324" y="8235280"/>
                  </a:lnTo>
                  <a:lnTo>
                    <a:pt x="293" y="8097897"/>
                  </a:lnTo>
                  <a:lnTo>
                    <a:pt x="465" y="8097606"/>
                  </a:lnTo>
                  <a:close/>
                </a:path>
                <a:path w="18289270" h="10299700">
                  <a:moveTo>
                    <a:pt x="324" y="8235280"/>
                  </a:moveTo>
                  <a:lnTo>
                    <a:pt x="497" y="8543399"/>
                  </a:lnTo>
                  <a:lnTo>
                    <a:pt x="324" y="8235280"/>
                  </a:lnTo>
                  <a:close/>
                </a:path>
                <a:path w="18289270" h="10299700">
                  <a:moveTo>
                    <a:pt x="514" y="8097523"/>
                  </a:moveTo>
                  <a:lnTo>
                    <a:pt x="569" y="8542961"/>
                  </a:lnTo>
                  <a:lnTo>
                    <a:pt x="556" y="8543304"/>
                  </a:lnTo>
                  <a:lnTo>
                    <a:pt x="497" y="8097991"/>
                  </a:lnTo>
                  <a:lnTo>
                    <a:pt x="514" y="8097523"/>
                  </a:lnTo>
                  <a:close/>
                </a:path>
                <a:path w="18289270" h="10299700">
                  <a:moveTo>
                    <a:pt x="539" y="8097481"/>
                  </a:moveTo>
                  <a:lnTo>
                    <a:pt x="589" y="8542962"/>
                  </a:lnTo>
                  <a:lnTo>
                    <a:pt x="569" y="8543283"/>
                  </a:lnTo>
                  <a:lnTo>
                    <a:pt x="514" y="8097992"/>
                  </a:lnTo>
                  <a:lnTo>
                    <a:pt x="539" y="8097481"/>
                  </a:lnTo>
                  <a:close/>
                </a:path>
                <a:path w="18289270" h="10299700">
                  <a:moveTo>
                    <a:pt x="634" y="8097321"/>
                  </a:moveTo>
                  <a:lnTo>
                    <a:pt x="665" y="8542967"/>
                  </a:lnTo>
                  <a:lnTo>
                    <a:pt x="591" y="8543249"/>
                  </a:lnTo>
                  <a:lnTo>
                    <a:pt x="541" y="8097994"/>
                  </a:lnTo>
                  <a:lnTo>
                    <a:pt x="634" y="8097321"/>
                  </a:lnTo>
                  <a:close/>
                </a:path>
                <a:path w="18289270" h="10299700">
                  <a:moveTo>
                    <a:pt x="668" y="8097264"/>
                  </a:moveTo>
                  <a:lnTo>
                    <a:pt x="692" y="8542968"/>
                  </a:lnTo>
                  <a:lnTo>
                    <a:pt x="672" y="8543118"/>
                  </a:lnTo>
                  <a:lnTo>
                    <a:pt x="644" y="8098000"/>
                  </a:lnTo>
                  <a:lnTo>
                    <a:pt x="668" y="8097264"/>
                  </a:lnTo>
                  <a:close/>
                </a:path>
                <a:path w="18289270" h="10299700">
                  <a:moveTo>
                    <a:pt x="692" y="8097223"/>
                  </a:moveTo>
                  <a:lnTo>
                    <a:pt x="700" y="8543072"/>
                  </a:lnTo>
                  <a:lnTo>
                    <a:pt x="679" y="8098002"/>
                  </a:lnTo>
                  <a:lnTo>
                    <a:pt x="692" y="8097223"/>
                  </a:lnTo>
                  <a:close/>
                </a:path>
                <a:path w="18289270" h="10299700">
                  <a:moveTo>
                    <a:pt x="706" y="8097199"/>
                  </a:moveTo>
                  <a:lnTo>
                    <a:pt x="711" y="8543056"/>
                  </a:lnTo>
                  <a:lnTo>
                    <a:pt x="692" y="8098003"/>
                  </a:lnTo>
                  <a:lnTo>
                    <a:pt x="706" y="8097199"/>
                  </a:lnTo>
                  <a:close/>
                </a:path>
                <a:path w="18289270" h="10299700">
                  <a:moveTo>
                    <a:pt x="757" y="8097113"/>
                  </a:moveTo>
                  <a:lnTo>
                    <a:pt x="763" y="8542973"/>
                  </a:lnTo>
                  <a:lnTo>
                    <a:pt x="708" y="8098004"/>
                  </a:lnTo>
                  <a:lnTo>
                    <a:pt x="757" y="8097113"/>
                  </a:lnTo>
                  <a:close/>
                </a:path>
                <a:path w="18289270" h="10299700">
                  <a:moveTo>
                    <a:pt x="459" y="8059415"/>
                  </a:moveTo>
                  <a:lnTo>
                    <a:pt x="465" y="8097606"/>
                  </a:lnTo>
                  <a:lnTo>
                    <a:pt x="293" y="8097897"/>
                  </a:lnTo>
                  <a:lnTo>
                    <a:pt x="284" y="8059799"/>
                  </a:lnTo>
                  <a:lnTo>
                    <a:pt x="459" y="8059415"/>
                  </a:lnTo>
                  <a:close/>
                </a:path>
                <a:path w="18289270" h="10299700">
                  <a:moveTo>
                    <a:pt x="509" y="8059307"/>
                  </a:moveTo>
                  <a:lnTo>
                    <a:pt x="514" y="8097098"/>
                  </a:lnTo>
                  <a:lnTo>
                    <a:pt x="497" y="8097551"/>
                  </a:lnTo>
                  <a:lnTo>
                    <a:pt x="492" y="8059813"/>
                  </a:lnTo>
                  <a:lnTo>
                    <a:pt x="509" y="8059307"/>
                  </a:lnTo>
                  <a:close/>
                </a:path>
                <a:path w="18289270" h="10299700">
                  <a:moveTo>
                    <a:pt x="535" y="8059252"/>
                  </a:moveTo>
                  <a:lnTo>
                    <a:pt x="539" y="8097099"/>
                  </a:lnTo>
                  <a:lnTo>
                    <a:pt x="514" y="8097523"/>
                  </a:lnTo>
                  <a:lnTo>
                    <a:pt x="509" y="8059814"/>
                  </a:lnTo>
                  <a:lnTo>
                    <a:pt x="535" y="8059252"/>
                  </a:lnTo>
                  <a:close/>
                </a:path>
                <a:path w="18289270" h="10299700">
                  <a:moveTo>
                    <a:pt x="631" y="8059042"/>
                  </a:moveTo>
                  <a:lnTo>
                    <a:pt x="634" y="8097105"/>
                  </a:lnTo>
                  <a:lnTo>
                    <a:pt x="541" y="8097478"/>
                  </a:lnTo>
                  <a:lnTo>
                    <a:pt x="537" y="8059815"/>
                  </a:lnTo>
                  <a:lnTo>
                    <a:pt x="631" y="8059042"/>
                  </a:lnTo>
                  <a:close/>
                </a:path>
                <a:path w="18289270" h="10299700">
                  <a:moveTo>
                    <a:pt x="666" y="8058968"/>
                  </a:moveTo>
                  <a:lnTo>
                    <a:pt x="668" y="8097107"/>
                  </a:lnTo>
                  <a:lnTo>
                    <a:pt x="643" y="8097304"/>
                  </a:lnTo>
                  <a:lnTo>
                    <a:pt x="641" y="8059822"/>
                  </a:lnTo>
                  <a:lnTo>
                    <a:pt x="666" y="8058968"/>
                  </a:lnTo>
                  <a:close/>
                </a:path>
                <a:path w="18289270" h="10299700">
                  <a:moveTo>
                    <a:pt x="691" y="8072522"/>
                  </a:moveTo>
                  <a:lnTo>
                    <a:pt x="692" y="8097109"/>
                  </a:lnTo>
                  <a:lnTo>
                    <a:pt x="679" y="8097245"/>
                  </a:lnTo>
                  <a:lnTo>
                    <a:pt x="678" y="8072550"/>
                  </a:lnTo>
                  <a:close/>
                </a:path>
                <a:path w="18289270" h="10299700">
                  <a:moveTo>
                    <a:pt x="705" y="8072500"/>
                  </a:moveTo>
                  <a:lnTo>
                    <a:pt x="706" y="8097110"/>
                  </a:lnTo>
                  <a:lnTo>
                    <a:pt x="691" y="8072551"/>
                  </a:lnTo>
                  <a:close/>
                </a:path>
                <a:path w="18289270" h="10299700">
                  <a:moveTo>
                    <a:pt x="756" y="8072422"/>
                  </a:moveTo>
                  <a:lnTo>
                    <a:pt x="757" y="8097113"/>
                  </a:lnTo>
                  <a:lnTo>
                    <a:pt x="707" y="8072552"/>
                  </a:lnTo>
                  <a:lnTo>
                    <a:pt x="756" y="8072422"/>
                  </a:lnTo>
                  <a:close/>
                </a:path>
                <a:path w="18289270" h="10299700">
                  <a:moveTo>
                    <a:pt x="3810492" y="2907741"/>
                  </a:moveTo>
                  <a:lnTo>
                    <a:pt x="3820085" y="2908355"/>
                  </a:lnTo>
                  <a:lnTo>
                    <a:pt x="3804976" y="2945566"/>
                  </a:lnTo>
                  <a:lnTo>
                    <a:pt x="3788630" y="2995425"/>
                  </a:lnTo>
                  <a:lnTo>
                    <a:pt x="3772639" y="3032579"/>
                  </a:lnTo>
                  <a:lnTo>
                    <a:pt x="3756166" y="3069704"/>
                  </a:lnTo>
                  <a:lnTo>
                    <a:pt x="3739432" y="3106811"/>
                  </a:lnTo>
                  <a:lnTo>
                    <a:pt x="3722214" y="3143887"/>
                  </a:lnTo>
                  <a:lnTo>
                    <a:pt x="3704520" y="3180933"/>
                  </a:lnTo>
                  <a:lnTo>
                    <a:pt x="3685544" y="3230623"/>
                  </a:lnTo>
                  <a:lnTo>
                    <a:pt x="3666916" y="3267609"/>
                  </a:lnTo>
                  <a:lnTo>
                    <a:pt x="3647831" y="3304566"/>
                  </a:lnTo>
                  <a:lnTo>
                    <a:pt x="3628295" y="3341494"/>
                  </a:lnTo>
                  <a:lnTo>
                    <a:pt x="3608315" y="3378394"/>
                  </a:lnTo>
                  <a:lnTo>
                    <a:pt x="3587087" y="3427940"/>
                  </a:lnTo>
                  <a:lnTo>
                    <a:pt x="3566239" y="3464784"/>
                  </a:lnTo>
                  <a:lnTo>
                    <a:pt x="3544967" y="3501601"/>
                  </a:lnTo>
                  <a:lnTo>
                    <a:pt x="3523277" y="3538392"/>
                  </a:lnTo>
                  <a:lnTo>
                    <a:pt x="3500365" y="3587830"/>
                  </a:lnTo>
                  <a:lnTo>
                    <a:pt x="3477859" y="3624568"/>
                  </a:lnTo>
                  <a:lnTo>
                    <a:pt x="3454956" y="3661280"/>
                  </a:lnTo>
                  <a:lnTo>
                    <a:pt x="3431660" y="3697968"/>
                  </a:lnTo>
                  <a:lnTo>
                    <a:pt x="3407169" y="3747305"/>
                  </a:lnTo>
                  <a:lnTo>
                    <a:pt x="3383110" y="3783944"/>
                  </a:lnTo>
                  <a:lnTo>
                    <a:pt x="3358679" y="3820559"/>
                  </a:lnTo>
                  <a:lnTo>
                    <a:pt x="3333072" y="3869825"/>
                  </a:lnTo>
                  <a:lnTo>
                    <a:pt x="3307918" y="3906393"/>
                  </a:lnTo>
                  <a:lnTo>
                    <a:pt x="3282410" y="3942939"/>
                  </a:lnTo>
                  <a:lnTo>
                    <a:pt x="3256558" y="3979463"/>
                  </a:lnTo>
                  <a:lnTo>
                    <a:pt x="3229555" y="4028640"/>
                  </a:lnTo>
                  <a:lnTo>
                    <a:pt x="3203031" y="4065121"/>
                  </a:lnTo>
                  <a:lnTo>
                    <a:pt x="3176180" y="4101581"/>
                  </a:lnTo>
                  <a:lnTo>
                    <a:pt x="3148199" y="4150695"/>
                  </a:lnTo>
                  <a:lnTo>
                    <a:pt x="3120717" y="4187115"/>
                  </a:lnTo>
                  <a:lnTo>
                    <a:pt x="3092927" y="4223515"/>
                  </a:lnTo>
                  <a:lnTo>
                    <a:pt x="3064028" y="4272570"/>
                  </a:lnTo>
                  <a:lnTo>
                    <a:pt x="3035645" y="4308932"/>
                  </a:lnTo>
                  <a:lnTo>
                    <a:pt x="3006165" y="4357950"/>
                  </a:lnTo>
                  <a:lnTo>
                    <a:pt x="2977216" y="4394276"/>
                  </a:lnTo>
                  <a:lnTo>
                    <a:pt x="2947994" y="4430584"/>
                  </a:lnTo>
                  <a:lnTo>
                    <a:pt x="2917693" y="4479550"/>
                  </a:lnTo>
                  <a:lnTo>
                    <a:pt x="2887943" y="4515824"/>
                  </a:lnTo>
                  <a:lnTo>
                    <a:pt x="2857938" y="4552083"/>
                  </a:lnTo>
                  <a:lnTo>
                    <a:pt x="2826876" y="4600999"/>
                  </a:lnTo>
                  <a:lnTo>
                    <a:pt x="2796384" y="4637227"/>
                  </a:lnTo>
                  <a:lnTo>
                    <a:pt x="2765657" y="4673439"/>
                  </a:lnTo>
                  <a:lnTo>
                    <a:pt x="2733891" y="4722311"/>
                  </a:lnTo>
                  <a:lnTo>
                    <a:pt x="2702716" y="4758494"/>
                  </a:lnTo>
                  <a:lnTo>
                    <a:pt x="2670515" y="4807338"/>
                  </a:lnTo>
                  <a:lnTo>
                    <a:pt x="2607116" y="4879638"/>
                  </a:lnTo>
                  <a:lnTo>
                    <a:pt x="2574310" y="4928443"/>
                  </a:lnTo>
                  <a:lnTo>
                    <a:pt x="2542127" y="4964562"/>
                  </a:lnTo>
                  <a:lnTo>
                    <a:pt x="2508951" y="5013344"/>
                  </a:lnTo>
                  <a:lnTo>
                    <a:pt x="2443701" y="5085525"/>
                  </a:lnTo>
                  <a:lnTo>
                    <a:pt x="2410019" y="5134274"/>
                  </a:lnTo>
                  <a:lnTo>
                    <a:pt x="2376991" y="5170339"/>
                  </a:lnTo>
                  <a:lnTo>
                    <a:pt x="2343004" y="5219069"/>
                  </a:lnTo>
                  <a:lnTo>
                    <a:pt x="2276230" y="5291153"/>
                  </a:lnTo>
                  <a:lnTo>
                    <a:pt x="2241835" y="5339856"/>
                  </a:lnTo>
                  <a:lnTo>
                    <a:pt x="2208128" y="5375878"/>
                  </a:lnTo>
                  <a:lnTo>
                    <a:pt x="2173493" y="5424566"/>
                  </a:lnTo>
                  <a:lnTo>
                    <a:pt x="2134650" y="5465766"/>
                  </a:lnTo>
                  <a:lnTo>
                    <a:pt x="2105523" y="5496574"/>
                  </a:lnTo>
                  <a:lnTo>
                    <a:pt x="2070579" y="5545242"/>
                  </a:lnTo>
                  <a:lnTo>
                    <a:pt x="2036355" y="5581230"/>
                  </a:lnTo>
                  <a:lnTo>
                    <a:pt x="2001237" y="5629888"/>
                  </a:lnTo>
                  <a:lnTo>
                    <a:pt x="1932398" y="5701840"/>
                  </a:lnTo>
                  <a:lnTo>
                    <a:pt x="1897069" y="5750483"/>
                  </a:lnTo>
                  <a:lnTo>
                    <a:pt x="1862493" y="5786449"/>
                  </a:lnTo>
                  <a:lnTo>
                    <a:pt x="1827015" y="5835128"/>
                  </a:lnTo>
                  <a:lnTo>
                    <a:pt x="1757675" y="5907003"/>
                  </a:lnTo>
                  <a:lnTo>
                    <a:pt x="1722124" y="5955633"/>
                  </a:lnTo>
                  <a:lnTo>
                    <a:pt x="1687359" y="5991587"/>
                  </a:lnTo>
                  <a:lnTo>
                    <a:pt x="1546563" y="6160743"/>
                  </a:lnTo>
                  <a:lnTo>
                    <a:pt x="1472973" y="6245117"/>
                  </a:lnTo>
                  <a:lnTo>
                    <a:pt x="1325906" y="6413872"/>
                  </a:lnTo>
                  <a:lnTo>
                    <a:pt x="1287973" y="6462349"/>
                  </a:lnTo>
                  <a:lnTo>
                    <a:pt x="1252542" y="6498261"/>
                  </a:lnTo>
                  <a:lnTo>
                    <a:pt x="1218627" y="6534269"/>
                  </a:lnTo>
                  <a:lnTo>
                    <a:pt x="1185244" y="6583037"/>
                  </a:lnTo>
                  <a:lnTo>
                    <a:pt x="1153840" y="6619206"/>
                  </a:lnTo>
                  <a:lnTo>
                    <a:pt x="1124242" y="6642765"/>
                  </a:lnTo>
                  <a:lnTo>
                    <a:pt x="1094654" y="6679050"/>
                  </a:lnTo>
                  <a:lnTo>
                    <a:pt x="1021807" y="6763471"/>
                  </a:lnTo>
                  <a:lnTo>
                    <a:pt x="955901" y="6835611"/>
                  </a:lnTo>
                  <a:lnTo>
                    <a:pt x="922162" y="6884356"/>
                  </a:lnTo>
                  <a:lnTo>
                    <a:pt x="790951" y="7028674"/>
                  </a:lnTo>
                  <a:lnTo>
                    <a:pt x="757534" y="7077440"/>
                  </a:lnTo>
                  <a:lnTo>
                    <a:pt x="735867" y="7101506"/>
                  </a:lnTo>
                  <a:lnTo>
                    <a:pt x="714241" y="7125574"/>
                  </a:lnTo>
                  <a:lnTo>
                    <a:pt x="628317" y="7221885"/>
                  </a:lnTo>
                  <a:lnTo>
                    <a:pt x="595575" y="7270694"/>
                  </a:lnTo>
                  <a:lnTo>
                    <a:pt x="583542" y="7284393"/>
                  </a:lnTo>
                  <a:lnTo>
                    <a:pt x="532262" y="7343000"/>
                  </a:lnTo>
                  <a:lnTo>
                    <a:pt x="500096" y="7391846"/>
                  </a:lnTo>
                  <a:lnTo>
                    <a:pt x="468962" y="7428032"/>
                  </a:lnTo>
                  <a:lnTo>
                    <a:pt x="438062" y="7464233"/>
                  </a:lnTo>
                  <a:lnTo>
                    <a:pt x="407411" y="7500450"/>
                  </a:lnTo>
                  <a:lnTo>
                    <a:pt x="376213" y="7549358"/>
                  </a:lnTo>
                  <a:lnTo>
                    <a:pt x="346102" y="7585610"/>
                  </a:lnTo>
                  <a:lnTo>
                    <a:pt x="316283" y="7621880"/>
                  </a:lnTo>
                  <a:lnTo>
                    <a:pt x="285958" y="7670844"/>
                  </a:lnTo>
                  <a:lnTo>
                    <a:pt x="256764" y="7707154"/>
                  </a:lnTo>
                  <a:lnTo>
                    <a:pt x="227904" y="7743486"/>
                  </a:lnTo>
                  <a:lnTo>
                    <a:pt x="198582" y="7792514"/>
                  </a:lnTo>
                  <a:lnTo>
                    <a:pt x="170432" y="7828891"/>
                  </a:lnTo>
                  <a:lnTo>
                    <a:pt x="141849" y="7877966"/>
                  </a:lnTo>
                  <a:lnTo>
                    <a:pt x="114467" y="7914392"/>
                  </a:lnTo>
                  <a:lnTo>
                    <a:pt x="87490" y="7950844"/>
                  </a:lnTo>
                  <a:lnTo>
                    <a:pt x="60121" y="7999997"/>
                  </a:lnTo>
                  <a:lnTo>
                    <a:pt x="33996" y="8036504"/>
                  </a:lnTo>
                  <a:lnTo>
                    <a:pt x="7509" y="8085713"/>
                  </a:lnTo>
                  <a:lnTo>
                    <a:pt x="757" y="8097113"/>
                  </a:lnTo>
                  <a:lnTo>
                    <a:pt x="756" y="8072422"/>
                  </a:lnTo>
                  <a:lnTo>
                    <a:pt x="16935" y="8047859"/>
                  </a:lnTo>
                  <a:lnTo>
                    <a:pt x="42456" y="8011593"/>
                  </a:lnTo>
                  <a:lnTo>
                    <a:pt x="69403" y="7962413"/>
                  </a:lnTo>
                  <a:lnTo>
                    <a:pt x="95951" y="7925934"/>
                  </a:lnTo>
                  <a:lnTo>
                    <a:pt x="122899" y="7889480"/>
                  </a:lnTo>
                  <a:lnTo>
                    <a:pt x="151043" y="7840376"/>
                  </a:lnTo>
                  <a:lnTo>
                    <a:pt x="178748" y="7803971"/>
                  </a:lnTo>
                  <a:lnTo>
                    <a:pt x="207622" y="7754914"/>
                  </a:lnTo>
                  <a:lnTo>
                    <a:pt x="236029" y="7718554"/>
                  </a:lnTo>
                  <a:lnTo>
                    <a:pt x="264766" y="7682214"/>
                  </a:lnTo>
                  <a:lnTo>
                    <a:pt x="293820" y="7645895"/>
                  </a:lnTo>
                  <a:lnTo>
                    <a:pt x="323988" y="7596921"/>
                  </a:lnTo>
                  <a:lnTo>
                    <a:pt x="353739" y="7560514"/>
                  </a:lnTo>
                  <a:lnTo>
                    <a:pt x="383557" y="7524376"/>
                  </a:lnTo>
                  <a:lnTo>
                    <a:pt x="414552" y="7475455"/>
                  </a:lnTo>
                  <a:lnTo>
                    <a:pt x="444984" y="7439224"/>
                  </a:lnTo>
                  <a:lnTo>
                    <a:pt x="475650" y="7403008"/>
                  </a:lnTo>
                  <a:lnTo>
                    <a:pt x="506537" y="7366806"/>
                  </a:lnTo>
                  <a:lnTo>
                    <a:pt x="538441" y="7317943"/>
                  </a:lnTo>
                  <a:lnTo>
                    <a:pt x="568300" y="7283418"/>
                  </a:lnTo>
                  <a:lnTo>
                    <a:pt x="574910" y="7275810"/>
                  </a:lnTo>
                  <a:lnTo>
                    <a:pt x="623741" y="7219831"/>
                  </a:lnTo>
                  <a:lnTo>
                    <a:pt x="664610" y="7173303"/>
                  </a:lnTo>
                  <a:lnTo>
                    <a:pt x="697342" y="7124493"/>
                  </a:lnTo>
                  <a:lnTo>
                    <a:pt x="730090" y="7087577"/>
                  </a:lnTo>
                  <a:lnTo>
                    <a:pt x="858544" y="6943916"/>
                  </a:lnTo>
                  <a:lnTo>
                    <a:pt x="891817" y="6895141"/>
                  </a:lnTo>
                  <a:lnTo>
                    <a:pt x="1086993" y="6678559"/>
                  </a:lnTo>
                  <a:lnTo>
                    <a:pt x="1120578" y="6642530"/>
                  </a:lnTo>
                  <a:lnTo>
                    <a:pt x="1154891" y="6593818"/>
                  </a:lnTo>
                  <a:lnTo>
                    <a:pt x="1188219" y="6557776"/>
                  </a:lnTo>
                  <a:lnTo>
                    <a:pt x="1221294" y="6521714"/>
                  </a:lnTo>
                  <a:lnTo>
                    <a:pt x="1254031" y="6485630"/>
                  </a:lnTo>
                  <a:lnTo>
                    <a:pt x="1286343" y="6449519"/>
                  </a:lnTo>
                  <a:lnTo>
                    <a:pt x="1318957" y="6400702"/>
                  </a:lnTo>
                  <a:lnTo>
                    <a:pt x="1434535" y="6268110"/>
                  </a:lnTo>
                  <a:lnTo>
                    <a:pt x="1574859" y="6111579"/>
                  </a:lnTo>
                  <a:lnTo>
                    <a:pt x="1645352" y="6027077"/>
                  </a:lnTo>
                  <a:lnTo>
                    <a:pt x="1680201" y="5991129"/>
                  </a:lnTo>
                  <a:lnTo>
                    <a:pt x="1715838" y="5942505"/>
                  </a:lnTo>
                  <a:lnTo>
                    <a:pt x="1750637" y="5906553"/>
                  </a:lnTo>
                  <a:lnTo>
                    <a:pt x="1786211" y="5857925"/>
                  </a:lnTo>
                  <a:lnTo>
                    <a:pt x="1855606" y="5786009"/>
                  </a:lnTo>
                  <a:lnTo>
                    <a:pt x="1891035" y="5737371"/>
                  </a:lnTo>
                  <a:lnTo>
                    <a:pt x="1925593" y="5701404"/>
                  </a:lnTo>
                  <a:lnTo>
                    <a:pt x="1960894" y="5652759"/>
                  </a:lnTo>
                  <a:lnTo>
                    <a:pt x="2011134" y="5600200"/>
                  </a:lnTo>
                  <a:lnTo>
                    <a:pt x="2029646" y="5580801"/>
                  </a:lnTo>
                  <a:lnTo>
                    <a:pt x="2064705" y="5532140"/>
                  </a:lnTo>
                  <a:lnTo>
                    <a:pt x="2098861" y="5496147"/>
                  </a:lnTo>
                  <a:lnTo>
                    <a:pt x="2133727" y="5447474"/>
                  </a:lnTo>
                  <a:lnTo>
                    <a:pt x="2201511" y="5375455"/>
                  </a:lnTo>
                  <a:lnTo>
                    <a:pt x="2236038" y="5326759"/>
                  </a:lnTo>
                  <a:lnTo>
                    <a:pt x="2269628" y="5290730"/>
                  </a:lnTo>
                  <a:lnTo>
                    <a:pt x="2303897" y="5242019"/>
                  </a:lnTo>
                  <a:lnTo>
                    <a:pt x="2370389" y="5169917"/>
                  </a:lnTo>
                  <a:lnTo>
                    <a:pt x="2404221" y="5121177"/>
                  </a:lnTo>
                  <a:lnTo>
                    <a:pt x="2437084" y="5085102"/>
                  </a:lnTo>
                  <a:lnTo>
                    <a:pt x="2470593" y="5036342"/>
                  </a:lnTo>
                  <a:lnTo>
                    <a:pt x="2535469" y="4964136"/>
                  </a:lnTo>
                  <a:lnTo>
                    <a:pt x="2568444" y="4915342"/>
                  </a:lnTo>
                  <a:lnTo>
                    <a:pt x="2600418" y="4879209"/>
                  </a:lnTo>
                  <a:lnTo>
                    <a:pt x="2633005" y="4830390"/>
                  </a:lnTo>
                  <a:lnTo>
                    <a:pt x="2695940" y="4758061"/>
                  </a:lnTo>
                  <a:lnTo>
                    <a:pt x="2727896" y="4709201"/>
                  </a:lnTo>
                  <a:lnTo>
                    <a:pt x="2758818" y="4673001"/>
                  </a:lnTo>
                  <a:lnTo>
                    <a:pt x="2790321" y="4624113"/>
                  </a:lnTo>
                  <a:lnTo>
                    <a:pt x="2820777" y="4587883"/>
                  </a:lnTo>
                  <a:lnTo>
                    <a:pt x="2850990" y="4551638"/>
                  </a:lnTo>
                  <a:lnTo>
                    <a:pt x="2881765" y="4502703"/>
                  </a:lnTo>
                  <a:lnTo>
                    <a:pt x="2912738" y="4464867"/>
                  </a:lnTo>
                  <a:lnTo>
                    <a:pt x="2940919" y="4430132"/>
                  </a:lnTo>
                  <a:lnTo>
                    <a:pt x="2970907" y="4381146"/>
                  </a:lnTo>
                  <a:lnTo>
                    <a:pt x="2999809" y="4344817"/>
                  </a:lnTo>
                  <a:lnTo>
                    <a:pt x="3028429" y="4308470"/>
                  </a:lnTo>
                  <a:lnTo>
                    <a:pt x="3057572" y="4259431"/>
                  </a:lnTo>
                  <a:lnTo>
                    <a:pt x="3085609" y="4223046"/>
                  </a:lnTo>
                  <a:lnTo>
                    <a:pt x="3113346" y="4186643"/>
                  </a:lnTo>
                  <a:lnTo>
                    <a:pt x="3141585" y="4137546"/>
                  </a:lnTo>
                  <a:lnTo>
                    <a:pt x="3168699" y="4101102"/>
                  </a:lnTo>
                  <a:lnTo>
                    <a:pt x="3195493" y="4064639"/>
                  </a:lnTo>
                  <a:lnTo>
                    <a:pt x="3222770" y="4015480"/>
                  </a:lnTo>
                  <a:lnTo>
                    <a:pt x="3248903" y="3978974"/>
                  </a:lnTo>
                  <a:lnTo>
                    <a:pt x="3274696" y="3942446"/>
                  </a:lnTo>
                  <a:lnTo>
                    <a:pt x="3300952" y="3893222"/>
                  </a:lnTo>
                  <a:lnTo>
                    <a:pt x="3326045" y="3856649"/>
                  </a:lnTo>
                  <a:lnTo>
                    <a:pt x="3350779" y="3820053"/>
                  </a:lnTo>
                  <a:lnTo>
                    <a:pt x="3375957" y="3770760"/>
                  </a:lnTo>
                  <a:lnTo>
                    <a:pt x="3399952" y="3734117"/>
                  </a:lnTo>
                  <a:lnTo>
                    <a:pt x="3423567" y="3697450"/>
                  </a:lnTo>
                  <a:lnTo>
                    <a:pt x="3446797" y="3660759"/>
                  </a:lnTo>
                  <a:lnTo>
                    <a:pt x="3470446" y="3611368"/>
                  </a:lnTo>
                  <a:lnTo>
                    <a:pt x="3492886" y="3574625"/>
                  </a:lnTo>
                  <a:lnTo>
                    <a:pt x="3514920" y="3537857"/>
                  </a:lnTo>
                  <a:lnTo>
                    <a:pt x="3536543" y="3501062"/>
                  </a:lnTo>
                  <a:lnTo>
                    <a:pt x="3558559" y="3451567"/>
                  </a:lnTo>
                  <a:lnTo>
                    <a:pt x="3579340" y="3414718"/>
                  </a:lnTo>
                  <a:lnTo>
                    <a:pt x="3599689" y="3377842"/>
                  </a:lnTo>
                  <a:lnTo>
                    <a:pt x="3619601" y="3340938"/>
                  </a:lnTo>
                  <a:lnTo>
                    <a:pt x="3639069" y="3304006"/>
                  </a:lnTo>
                  <a:lnTo>
                    <a:pt x="3658898" y="3254370"/>
                  </a:lnTo>
                  <a:lnTo>
                    <a:pt x="3677458" y="3217380"/>
                  </a:lnTo>
                  <a:lnTo>
                    <a:pt x="3695556" y="3180360"/>
                  </a:lnTo>
                  <a:lnTo>
                    <a:pt x="3713183" y="3143310"/>
                  </a:lnTo>
                  <a:lnTo>
                    <a:pt x="3730334" y="3106229"/>
                  </a:lnTo>
                  <a:lnTo>
                    <a:pt x="3747002" y="3069117"/>
                  </a:lnTo>
                  <a:lnTo>
                    <a:pt x="3769496" y="3006927"/>
                  </a:lnTo>
                  <a:lnTo>
                    <a:pt x="3790378" y="2957359"/>
                  </a:lnTo>
                  <a:lnTo>
                    <a:pt x="3810492" y="2907741"/>
                  </a:lnTo>
                  <a:close/>
                </a:path>
                <a:path w="18289270" h="10299700">
                  <a:moveTo>
                    <a:pt x="690" y="8058914"/>
                  </a:moveTo>
                  <a:lnTo>
                    <a:pt x="691" y="8072418"/>
                  </a:lnTo>
                  <a:lnTo>
                    <a:pt x="690" y="8058914"/>
                  </a:lnTo>
                  <a:close/>
                </a:path>
                <a:path w="18289270" h="10299700">
                  <a:moveTo>
                    <a:pt x="705" y="8058883"/>
                  </a:moveTo>
                  <a:lnTo>
                    <a:pt x="705" y="8072419"/>
                  </a:lnTo>
                  <a:lnTo>
                    <a:pt x="690" y="8059825"/>
                  </a:lnTo>
                  <a:lnTo>
                    <a:pt x="705" y="8058883"/>
                  </a:lnTo>
                  <a:close/>
                </a:path>
                <a:path w="18289270" h="10299700">
                  <a:moveTo>
                    <a:pt x="756" y="8058771"/>
                  </a:moveTo>
                  <a:lnTo>
                    <a:pt x="756" y="8072422"/>
                  </a:lnTo>
                  <a:lnTo>
                    <a:pt x="706" y="8059826"/>
                  </a:lnTo>
                  <a:lnTo>
                    <a:pt x="756" y="8058771"/>
                  </a:lnTo>
                  <a:close/>
                </a:path>
                <a:path w="18289270" h="10299700">
                  <a:moveTo>
                    <a:pt x="3832749" y="2795437"/>
                  </a:moveTo>
                  <a:lnTo>
                    <a:pt x="3829875" y="2858078"/>
                  </a:lnTo>
                  <a:lnTo>
                    <a:pt x="3810492" y="2907741"/>
                  </a:lnTo>
                  <a:lnTo>
                    <a:pt x="3790378" y="2957359"/>
                  </a:lnTo>
                  <a:lnTo>
                    <a:pt x="3769496" y="3006927"/>
                  </a:lnTo>
                  <a:lnTo>
                    <a:pt x="3747002" y="3069117"/>
                  </a:lnTo>
                  <a:lnTo>
                    <a:pt x="3730334" y="3106229"/>
                  </a:lnTo>
                  <a:lnTo>
                    <a:pt x="3713183" y="3143310"/>
                  </a:lnTo>
                  <a:lnTo>
                    <a:pt x="3695556" y="3180360"/>
                  </a:lnTo>
                  <a:lnTo>
                    <a:pt x="3677458" y="3217380"/>
                  </a:lnTo>
                  <a:lnTo>
                    <a:pt x="3658898" y="3254370"/>
                  </a:lnTo>
                  <a:lnTo>
                    <a:pt x="3639069" y="3304006"/>
                  </a:lnTo>
                  <a:lnTo>
                    <a:pt x="3619601" y="3340938"/>
                  </a:lnTo>
                  <a:lnTo>
                    <a:pt x="3599689" y="3377842"/>
                  </a:lnTo>
                  <a:lnTo>
                    <a:pt x="3579096" y="3415150"/>
                  </a:lnTo>
                  <a:lnTo>
                    <a:pt x="3558559" y="3451567"/>
                  </a:lnTo>
                  <a:lnTo>
                    <a:pt x="3536543" y="3501062"/>
                  </a:lnTo>
                  <a:lnTo>
                    <a:pt x="3514920" y="3537857"/>
                  </a:lnTo>
                  <a:lnTo>
                    <a:pt x="3492886" y="3574625"/>
                  </a:lnTo>
                  <a:lnTo>
                    <a:pt x="3470446" y="3611368"/>
                  </a:lnTo>
                  <a:lnTo>
                    <a:pt x="3446797" y="3660759"/>
                  </a:lnTo>
                  <a:lnTo>
                    <a:pt x="3423567" y="3697450"/>
                  </a:lnTo>
                  <a:lnTo>
                    <a:pt x="3399952" y="3734117"/>
                  </a:lnTo>
                  <a:lnTo>
                    <a:pt x="3375957" y="3770760"/>
                  </a:lnTo>
                  <a:lnTo>
                    <a:pt x="3350779" y="3820053"/>
                  </a:lnTo>
                  <a:lnTo>
                    <a:pt x="3326045" y="3856649"/>
                  </a:lnTo>
                  <a:lnTo>
                    <a:pt x="3300952" y="3893222"/>
                  </a:lnTo>
                  <a:lnTo>
                    <a:pt x="3274696" y="3942446"/>
                  </a:lnTo>
                  <a:lnTo>
                    <a:pt x="3248903" y="3978974"/>
                  </a:lnTo>
                  <a:lnTo>
                    <a:pt x="3222770" y="4015480"/>
                  </a:lnTo>
                  <a:lnTo>
                    <a:pt x="3195493" y="4064639"/>
                  </a:lnTo>
                  <a:lnTo>
                    <a:pt x="3168699" y="4101102"/>
                  </a:lnTo>
                  <a:lnTo>
                    <a:pt x="3141585" y="4137546"/>
                  </a:lnTo>
                  <a:lnTo>
                    <a:pt x="3113346" y="4186643"/>
                  </a:lnTo>
                  <a:lnTo>
                    <a:pt x="3085609" y="4223046"/>
                  </a:lnTo>
                  <a:lnTo>
                    <a:pt x="3057572" y="4259431"/>
                  </a:lnTo>
                  <a:lnTo>
                    <a:pt x="3028429" y="4308470"/>
                  </a:lnTo>
                  <a:lnTo>
                    <a:pt x="2999809" y="4344817"/>
                  </a:lnTo>
                  <a:lnTo>
                    <a:pt x="2970907" y="4381146"/>
                  </a:lnTo>
                  <a:lnTo>
                    <a:pt x="2940919" y="4430132"/>
                  </a:lnTo>
                  <a:lnTo>
                    <a:pt x="2911473" y="4466426"/>
                  </a:lnTo>
                  <a:lnTo>
                    <a:pt x="2881765" y="4502703"/>
                  </a:lnTo>
                  <a:lnTo>
                    <a:pt x="2850990" y="4551638"/>
                  </a:lnTo>
                  <a:lnTo>
                    <a:pt x="2820777" y="4587883"/>
                  </a:lnTo>
                  <a:lnTo>
                    <a:pt x="2790321" y="4624113"/>
                  </a:lnTo>
                  <a:lnTo>
                    <a:pt x="2758818" y="4673001"/>
                  </a:lnTo>
                  <a:lnTo>
                    <a:pt x="2727896" y="4709201"/>
                  </a:lnTo>
                  <a:lnTo>
                    <a:pt x="2695940" y="4758061"/>
                  </a:lnTo>
                  <a:lnTo>
                    <a:pt x="2633005" y="4830390"/>
                  </a:lnTo>
                  <a:lnTo>
                    <a:pt x="2600418" y="4879209"/>
                  </a:lnTo>
                  <a:lnTo>
                    <a:pt x="2568444" y="4915342"/>
                  </a:lnTo>
                  <a:lnTo>
                    <a:pt x="2535469" y="4964136"/>
                  </a:lnTo>
                  <a:lnTo>
                    <a:pt x="2470593" y="5036342"/>
                  </a:lnTo>
                  <a:lnTo>
                    <a:pt x="2437084" y="5085102"/>
                  </a:lnTo>
                  <a:lnTo>
                    <a:pt x="2404221" y="5121177"/>
                  </a:lnTo>
                  <a:lnTo>
                    <a:pt x="2370389" y="5169917"/>
                  </a:lnTo>
                  <a:lnTo>
                    <a:pt x="2303897" y="5242019"/>
                  </a:lnTo>
                  <a:lnTo>
                    <a:pt x="2269628" y="5290730"/>
                  </a:lnTo>
                  <a:lnTo>
                    <a:pt x="2236038" y="5326759"/>
                  </a:lnTo>
                  <a:lnTo>
                    <a:pt x="2201511" y="5375455"/>
                  </a:lnTo>
                  <a:lnTo>
                    <a:pt x="2133727" y="5447474"/>
                  </a:lnTo>
                  <a:lnTo>
                    <a:pt x="2098861" y="5496147"/>
                  </a:lnTo>
                  <a:lnTo>
                    <a:pt x="2064705" y="5532140"/>
                  </a:lnTo>
                  <a:lnTo>
                    <a:pt x="2029646" y="5580801"/>
                  </a:lnTo>
                  <a:lnTo>
                    <a:pt x="2006756" y="5604789"/>
                  </a:lnTo>
                  <a:lnTo>
                    <a:pt x="1960894" y="5652759"/>
                  </a:lnTo>
                  <a:lnTo>
                    <a:pt x="1925593" y="5701404"/>
                  </a:lnTo>
                  <a:lnTo>
                    <a:pt x="1891035" y="5737371"/>
                  </a:lnTo>
                  <a:lnTo>
                    <a:pt x="1855606" y="5786009"/>
                  </a:lnTo>
                  <a:lnTo>
                    <a:pt x="1786211" y="5857925"/>
                  </a:lnTo>
                  <a:lnTo>
                    <a:pt x="1750637" y="5906553"/>
                  </a:lnTo>
                  <a:lnTo>
                    <a:pt x="1715838" y="5942505"/>
                  </a:lnTo>
                  <a:lnTo>
                    <a:pt x="1680201" y="5991129"/>
                  </a:lnTo>
                  <a:lnTo>
                    <a:pt x="1645352" y="6027077"/>
                  </a:lnTo>
                  <a:lnTo>
                    <a:pt x="1574803" y="6111646"/>
                  </a:lnTo>
                  <a:lnTo>
                    <a:pt x="1434535" y="6268110"/>
                  </a:lnTo>
                  <a:lnTo>
                    <a:pt x="1318957" y="6400702"/>
                  </a:lnTo>
                  <a:lnTo>
                    <a:pt x="1286343" y="6449519"/>
                  </a:lnTo>
                  <a:lnTo>
                    <a:pt x="1254031" y="6485630"/>
                  </a:lnTo>
                  <a:lnTo>
                    <a:pt x="1221294" y="6521714"/>
                  </a:lnTo>
                  <a:lnTo>
                    <a:pt x="1188219" y="6557776"/>
                  </a:lnTo>
                  <a:lnTo>
                    <a:pt x="1154888" y="6593821"/>
                  </a:lnTo>
                  <a:lnTo>
                    <a:pt x="1120578" y="6642530"/>
                  </a:lnTo>
                  <a:lnTo>
                    <a:pt x="1086993" y="6678559"/>
                  </a:lnTo>
                  <a:lnTo>
                    <a:pt x="891817" y="6895141"/>
                  </a:lnTo>
                  <a:lnTo>
                    <a:pt x="858544" y="6943916"/>
                  </a:lnTo>
                  <a:lnTo>
                    <a:pt x="729594" y="7088135"/>
                  </a:lnTo>
                  <a:lnTo>
                    <a:pt x="697342" y="7124493"/>
                  </a:lnTo>
                  <a:lnTo>
                    <a:pt x="664610" y="7173303"/>
                  </a:lnTo>
                  <a:lnTo>
                    <a:pt x="623741" y="7219831"/>
                  </a:lnTo>
                  <a:lnTo>
                    <a:pt x="574910" y="7275810"/>
                  </a:lnTo>
                  <a:lnTo>
                    <a:pt x="568300" y="7283418"/>
                  </a:lnTo>
                  <a:lnTo>
                    <a:pt x="538441" y="7317943"/>
                  </a:lnTo>
                  <a:lnTo>
                    <a:pt x="506537" y="7366806"/>
                  </a:lnTo>
                  <a:lnTo>
                    <a:pt x="475650" y="7403008"/>
                  </a:lnTo>
                  <a:lnTo>
                    <a:pt x="444984" y="7439224"/>
                  </a:lnTo>
                  <a:lnTo>
                    <a:pt x="414552" y="7475455"/>
                  </a:lnTo>
                  <a:lnTo>
                    <a:pt x="383557" y="7524376"/>
                  </a:lnTo>
                  <a:lnTo>
                    <a:pt x="353635" y="7560640"/>
                  </a:lnTo>
                  <a:lnTo>
                    <a:pt x="323978" y="7596938"/>
                  </a:lnTo>
                  <a:lnTo>
                    <a:pt x="293820" y="7645895"/>
                  </a:lnTo>
                  <a:lnTo>
                    <a:pt x="264766" y="7682214"/>
                  </a:lnTo>
                  <a:lnTo>
                    <a:pt x="236029" y="7718554"/>
                  </a:lnTo>
                  <a:lnTo>
                    <a:pt x="207622" y="7754914"/>
                  </a:lnTo>
                  <a:lnTo>
                    <a:pt x="178748" y="7803971"/>
                  </a:lnTo>
                  <a:lnTo>
                    <a:pt x="151043" y="7840376"/>
                  </a:lnTo>
                  <a:lnTo>
                    <a:pt x="122899" y="7889480"/>
                  </a:lnTo>
                  <a:lnTo>
                    <a:pt x="95951" y="7925934"/>
                  </a:lnTo>
                  <a:lnTo>
                    <a:pt x="69403" y="7962413"/>
                  </a:lnTo>
                  <a:lnTo>
                    <a:pt x="42456" y="8011593"/>
                  </a:lnTo>
                  <a:lnTo>
                    <a:pt x="16747" y="8048126"/>
                  </a:lnTo>
                  <a:lnTo>
                    <a:pt x="756" y="8072422"/>
                  </a:lnTo>
                  <a:lnTo>
                    <a:pt x="756" y="8058771"/>
                  </a:lnTo>
                  <a:lnTo>
                    <a:pt x="11675" y="8035076"/>
                  </a:lnTo>
                  <a:lnTo>
                    <a:pt x="37912" y="7998577"/>
                  </a:lnTo>
                  <a:lnTo>
                    <a:pt x="65402" y="7949431"/>
                  </a:lnTo>
                  <a:lnTo>
                    <a:pt x="92509" y="7912988"/>
                  </a:lnTo>
                  <a:lnTo>
                    <a:pt x="120028" y="7876570"/>
                  </a:lnTo>
                  <a:lnTo>
                    <a:pt x="148755" y="7827504"/>
                  </a:lnTo>
                  <a:lnTo>
                    <a:pt x="177056" y="7791137"/>
                  </a:lnTo>
                  <a:lnTo>
                    <a:pt x="206537" y="7742119"/>
                  </a:lnTo>
                  <a:lnTo>
                    <a:pt x="235562" y="7705798"/>
                  </a:lnTo>
                  <a:lnTo>
                    <a:pt x="265738" y="7656824"/>
                  </a:lnTo>
                  <a:lnTo>
                    <a:pt x="295429" y="7620546"/>
                  </a:lnTo>
                  <a:lnTo>
                    <a:pt x="325431" y="7584287"/>
                  </a:lnTo>
                  <a:lnTo>
                    <a:pt x="356542" y="7535374"/>
                  </a:lnTo>
                  <a:lnTo>
                    <a:pt x="387123" y="7499152"/>
                  </a:lnTo>
                  <a:lnTo>
                    <a:pt x="417973" y="7462948"/>
                  </a:lnTo>
                  <a:lnTo>
                    <a:pt x="449887" y="7414086"/>
                  </a:lnTo>
                  <a:lnTo>
                    <a:pt x="481230" y="7377913"/>
                  </a:lnTo>
                  <a:lnTo>
                    <a:pt x="512797" y="7341754"/>
                  </a:lnTo>
                  <a:lnTo>
                    <a:pt x="545385" y="7292935"/>
                  </a:lnTo>
                  <a:lnTo>
                    <a:pt x="561308" y="7274940"/>
                  </a:lnTo>
                  <a:lnTo>
                    <a:pt x="611003" y="7219016"/>
                  </a:lnTo>
                  <a:lnTo>
                    <a:pt x="641833" y="7184572"/>
                  </a:lnTo>
                  <a:lnTo>
                    <a:pt x="675117" y="7135797"/>
                  </a:lnTo>
                  <a:lnTo>
                    <a:pt x="708162" y="7099227"/>
                  </a:lnTo>
                  <a:lnTo>
                    <a:pt x="719353" y="7086890"/>
                  </a:lnTo>
                  <a:lnTo>
                    <a:pt x="773305" y="7027545"/>
                  </a:lnTo>
                  <a:lnTo>
                    <a:pt x="807054" y="6978800"/>
                  </a:lnTo>
                  <a:lnTo>
                    <a:pt x="939460" y="6834559"/>
                  </a:lnTo>
                  <a:lnTo>
                    <a:pt x="973464" y="6785830"/>
                  </a:lnTo>
                  <a:lnTo>
                    <a:pt x="1006664" y="6749776"/>
                  </a:lnTo>
                  <a:lnTo>
                    <a:pt x="1080095" y="6665392"/>
                  </a:lnTo>
                  <a:lnTo>
                    <a:pt x="1109678" y="6629107"/>
                  </a:lnTo>
                  <a:lnTo>
                    <a:pt x="1139260" y="6605547"/>
                  </a:lnTo>
                  <a:lnTo>
                    <a:pt x="1170640" y="6569377"/>
                  </a:lnTo>
                  <a:lnTo>
                    <a:pt x="1203992" y="6520607"/>
                  </a:lnTo>
                  <a:lnTo>
                    <a:pt x="1237871" y="6484596"/>
                  </a:lnTo>
                  <a:lnTo>
                    <a:pt x="1273262" y="6448682"/>
                  </a:lnTo>
                  <a:lnTo>
                    <a:pt x="1311153" y="6400203"/>
                  </a:lnTo>
                  <a:lnTo>
                    <a:pt x="1447851" y="6243500"/>
                  </a:lnTo>
                  <a:lnTo>
                    <a:pt x="1532101" y="6147092"/>
                  </a:lnTo>
                  <a:lnTo>
                    <a:pt x="1673156" y="5977952"/>
                  </a:lnTo>
                  <a:lnTo>
                    <a:pt x="1707985" y="5942002"/>
                  </a:lnTo>
                  <a:lnTo>
                    <a:pt x="1743601" y="5893377"/>
                  </a:lnTo>
                  <a:lnTo>
                    <a:pt x="1813108" y="5821468"/>
                  </a:lnTo>
                  <a:lnTo>
                    <a:pt x="1848609" y="5772835"/>
                  </a:lnTo>
                  <a:lnTo>
                    <a:pt x="1883248" y="5736873"/>
                  </a:lnTo>
                  <a:lnTo>
                    <a:pt x="1918639" y="5688233"/>
                  </a:lnTo>
                  <a:lnTo>
                    <a:pt x="1987600" y="5616289"/>
                  </a:lnTo>
                  <a:lnTo>
                    <a:pt x="2022778" y="5567636"/>
                  </a:lnTo>
                  <a:lnTo>
                    <a:pt x="2057060" y="5531651"/>
                  </a:lnTo>
                  <a:lnTo>
                    <a:pt x="2092063" y="5482986"/>
                  </a:lnTo>
                  <a:lnTo>
                    <a:pt x="2109874" y="5464181"/>
                  </a:lnTo>
                  <a:lnTo>
                    <a:pt x="2160146" y="5410986"/>
                  </a:lnTo>
                  <a:lnTo>
                    <a:pt x="2194835" y="5362302"/>
                  </a:lnTo>
                  <a:lnTo>
                    <a:pt x="2228597" y="5326283"/>
                  </a:lnTo>
                  <a:lnTo>
                    <a:pt x="2263044" y="5277583"/>
                  </a:lnTo>
                  <a:lnTo>
                    <a:pt x="2296550" y="5241549"/>
                  </a:lnTo>
                  <a:lnTo>
                    <a:pt x="2325331" y="5200528"/>
                  </a:lnTo>
                  <a:lnTo>
                    <a:pt x="2343374" y="5180915"/>
                  </a:lnTo>
                  <a:lnTo>
                    <a:pt x="2348469" y="5173583"/>
                  </a:lnTo>
                  <a:lnTo>
                    <a:pt x="2364430" y="5156262"/>
                  </a:lnTo>
                  <a:lnTo>
                    <a:pt x="2397029" y="5120717"/>
                  </a:lnTo>
                  <a:lnTo>
                    <a:pt x="2430757" y="5071971"/>
                  </a:lnTo>
                  <a:lnTo>
                    <a:pt x="2463510" y="5035888"/>
                  </a:lnTo>
                  <a:lnTo>
                    <a:pt x="2492642" y="4993344"/>
                  </a:lnTo>
                  <a:lnTo>
                    <a:pt x="2509023" y="4975170"/>
                  </a:lnTo>
                  <a:lnTo>
                    <a:pt x="2513393" y="4968749"/>
                  </a:lnTo>
                  <a:lnTo>
                    <a:pt x="2561531" y="4914900"/>
                  </a:lnTo>
                  <a:lnTo>
                    <a:pt x="2594373" y="4866097"/>
                  </a:lnTo>
                  <a:lnTo>
                    <a:pt x="2626208" y="4829955"/>
                  </a:lnTo>
                  <a:lnTo>
                    <a:pt x="2653079" y="4789511"/>
                  </a:lnTo>
                  <a:lnTo>
                    <a:pt x="2670905" y="4769185"/>
                  </a:lnTo>
                  <a:lnTo>
                    <a:pt x="2676922" y="4760094"/>
                  </a:lnTo>
                  <a:lnTo>
                    <a:pt x="2721275" y="4708777"/>
                  </a:lnTo>
                  <a:lnTo>
                    <a:pt x="2753066" y="4659907"/>
                  </a:lnTo>
                  <a:lnTo>
                    <a:pt x="2783817" y="4623697"/>
                  </a:lnTo>
                  <a:lnTo>
                    <a:pt x="2814331" y="4587471"/>
                  </a:lnTo>
                  <a:lnTo>
                    <a:pt x="2845413" y="4538555"/>
                  </a:lnTo>
                  <a:lnTo>
                    <a:pt x="2875434" y="4502298"/>
                  </a:lnTo>
                  <a:lnTo>
                    <a:pt x="2906009" y="4453350"/>
                  </a:lnTo>
                  <a:lnTo>
                    <a:pt x="2935511" y="4417060"/>
                  </a:lnTo>
                  <a:lnTo>
                    <a:pt x="2964742" y="4380752"/>
                  </a:lnTo>
                  <a:lnTo>
                    <a:pt x="2994508" y="4331752"/>
                  </a:lnTo>
                  <a:lnTo>
                    <a:pt x="3023425" y="4295096"/>
                  </a:lnTo>
                  <a:lnTo>
                    <a:pt x="3051563" y="4259046"/>
                  </a:lnTo>
                  <a:lnTo>
                    <a:pt x="3080461" y="4209991"/>
                  </a:lnTo>
                  <a:lnTo>
                    <a:pt x="3108245" y="4173591"/>
                  </a:lnTo>
                  <a:lnTo>
                    <a:pt x="3135719" y="4137170"/>
                  </a:lnTo>
                  <a:lnTo>
                    <a:pt x="3163688" y="4088056"/>
                  </a:lnTo>
                  <a:lnTo>
                    <a:pt x="3190524" y="4051595"/>
                  </a:lnTo>
                  <a:lnTo>
                    <a:pt x="3217030" y="4015113"/>
                  </a:lnTo>
                  <a:lnTo>
                    <a:pt x="3244012" y="3965935"/>
                  </a:lnTo>
                  <a:lnTo>
                    <a:pt x="3269840" y="3929409"/>
                  </a:lnTo>
                  <a:lnTo>
                    <a:pt x="3295318" y="3892861"/>
                  </a:lnTo>
                  <a:lnTo>
                    <a:pt x="3319440" y="3847058"/>
                  </a:lnTo>
                  <a:lnTo>
                    <a:pt x="3338669" y="3819279"/>
                  </a:lnTo>
                  <a:lnTo>
                    <a:pt x="3341889" y="3813117"/>
                  </a:lnTo>
                  <a:lnTo>
                    <a:pt x="3346013" y="3807023"/>
                  </a:lnTo>
                  <a:lnTo>
                    <a:pt x="3370405" y="3770405"/>
                  </a:lnTo>
                  <a:lnTo>
                    <a:pt x="3389232" y="3733007"/>
                  </a:lnTo>
                  <a:lnTo>
                    <a:pt x="3413125" y="3696782"/>
                  </a:lnTo>
                  <a:lnTo>
                    <a:pt x="3420811" y="3681354"/>
                  </a:lnTo>
                  <a:lnTo>
                    <a:pt x="3442111" y="3647733"/>
                  </a:lnTo>
                  <a:lnTo>
                    <a:pt x="3464961" y="3611017"/>
                  </a:lnTo>
                  <a:lnTo>
                    <a:pt x="3477336" y="3584723"/>
                  </a:lnTo>
                  <a:lnTo>
                    <a:pt x="3484003" y="3574057"/>
                  </a:lnTo>
                  <a:lnTo>
                    <a:pt x="3496074" y="3548497"/>
                  </a:lnTo>
                  <a:lnTo>
                    <a:pt x="3510258" y="3524833"/>
                  </a:lnTo>
                  <a:lnTo>
                    <a:pt x="3531882" y="3488038"/>
                  </a:lnTo>
                  <a:lnTo>
                    <a:pt x="3553084" y="3451217"/>
                  </a:lnTo>
                  <a:lnTo>
                    <a:pt x="3574668" y="3401694"/>
                  </a:lnTo>
                  <a:lnTo>
                    <a:pt x="3595006" y="3364817"/>
                  </a:lnTo>
                  <a:lnTo>
                    <a:pt x="3614902" y="3327912"/>
                  </a:lnTo>
                  <a:lnTo>
                    <a:pt x="3634350" y="3290978"/>
                  </a:lnTo>
                  <a:lnTo>
                    <a:pt x="3654154" y="3241341"/>
                  </a:lnTo>
                  <a:lnTo>
                    <a:pt x="3644116" y="3240699"/>
                  </a:lnTo>
                  <a:lnTo>
                    <a:pt x="3662910" y="3203723"/>
                  </a:lnTo>
                  <a:lnTo>
                    <a:pt x="3681229" y="3166717"/>
                  </a:lnTo>
                  <a:lnTo>
                    <a:pt x="3699067" y="3129681"/>
                  </a:lnTo>
                  <a:lnTo>
                    <a:pt x="3716416" y="3092613"/>
                  </a:lnTo>
                  <a:lnTo>
                    <a:pt x="3734080" y="3042839"/>
                  </a:lnTo>
                  <a:lnTo>
                    <a:pt x="3755264" y="2993290"/>
                  </a:lnTo>
                  <a:lnTo>
                    <a:pt x="3775722" y="2943695"/>
                  </a:lnTo>
                  <a:lnTo>
                    <a:pt x="3795483" y="2894055"/>
                  </a:lnTo>
                  <a:lnTo>
                    <a:pt x="3814936" y="2843411"/>
                  </a:lnTo>
                  <a:lnTo>
                    <a:pt x="3832749" y="2795437"/>
                  </a:lnTo>
                  <a:close/>
                </a:path>
                <a:path w="18289270" h="10299700">
                  <a:moveTo>
                    <a:pt x="278" y="8034058"/>
                  </a:moveTo>
                  <a:lnTo>
                    <a:pt x="282" y="8059799"/>
                  </a:lnTo>
                  <a:lnTo>
                    <a:pt x="196" y="8034342"/>
                  </a:lnTo>
                  <a:lnTo>
                    <a:pt x="278" y="8034058"/>
                  </a:lnTo>
                  <a:close/>
                </a:path>
                <a:path w="18289270" h="10299700">
                  <a:moveTo>
                    <a:pt x="458" y="8051904"/>
                  </a:moveTo>
                  <a:lnTo>
                    <a:pt x="459" y="8058752"/>
                  </a:lnTo>
                  <a:lnTo>
                    <a:pt x="315" y="8059729"/>
                  </a:lnTo>
                  <a:lnTo>
                    <a:pt x="458" y="8051904"/>
                  </a:lnTo>
                  <a:close/>
                </a:path>
                <a:path w="18289270" h="10299700">
                  <a:moveTo>
                    <a:pt x="456" y="8033448"/>
                  </a:moveTo>
                  <a:lnTo>
                    <a:pt x="458" y="8051904"/>
                  </a:lnTo>
                  <a:lnTo>
                    <a:pt x="284" y="8059727"/>
                  </a:lnTo>
                  <a:lnTo>
                    <a:pt x="278" y="8034058"/>
                  </a:lnTo>
                  <a:lnTo>
                    <a:pt x="456" y="8033448"/>
                  </a:lnTo>
                  <a:close/>
                </a:path>
                <a:path w="18289270" h="10299700">
                  <a:moveTo>
                    <a:pt x="508" y="8049675"/>
                  </a:moveTo>
                  <a:lnTo>
                    <a:pt x="509" y="8058755"/>
                  </a:lnTo>
                  <a:lnTo>
                    <a:pt x="492" y="8059344"/>
                  </a:lnTo>
                  <a:lnTo>
                    <a:pt x="491" y="8051907"/>
                  </a:lnTo>
                  <a:lnTo>
                    <a:pt x="508" y="8049675"/>
                  </a:lnTo>
                  <a:close/>
                </a:path>
                <a:path w="18289270" h="10299700">
                  <a:moveTo>
                    <a:pt x="533" y="8048529"/>
                  </a:moveTo>
                  <a:lnTo>
                    <a:pt x="534" y="8058757"/>
                  </a:lnTo>
                  <a:lnTo>
                    <a:pt x="509" y="8059307"/>
                  </a:lnTo>
                  <a:lnTo>
                    <a:pt x="508" y="8050428"/>
                  </a:lnTo>
                  <a:lnTo>
                    <a:pt x="533" y="8048529"/>
                  </a:lnTo>
                  <a:close/>
                </a:path>
                <a:path w="18289270" h="10299700">
                  <a:moveTo>
                    <a:pt x="630" y="8047000"/>
                  </a:moveTo>
                  <a:lnTo>
                    <a:pt x="631" y="8058763"/>
                  </a:lnTo>
                  <a:lnTo>
                    <a:pt x="537" y="8059248"/>
                  </a:lnTo>
                  <a:lnTo>
                    <a:pt x="535" y="8048529"/>
                  </a:lnTo>
                  <a:lnTo>
                    <a:pt x="630" y="8047000"/>
                  </a:lnTo>
                  <a:close/>
                </a:path>
                <a:path w="18289270" h="10299700">
                  <a:moveTo>
                    <a:pt x="665" y="8046952"/>
                  </a:moveTo>
                  <a:lnTo>
                    <a:pt x="666" y="8058765"/>
                  </a:lnTo>
                  <a:lnTo>
                    <a:pt x="641" y="8059021"/>
                  </a:lnTo>
                  <a:lnTo>
                    <a:pt x="640" y="8048536"/>
                  </a:lnTo>
                  <a:lnTo>
                    <a:pt x="665" y="8046952"/>
                  </a:lnTo>
                  <a:close/>
                </a:path>
                <a:path w="18289270" h="10299700">
                  <a:moveTo>
                    <a:pt x="690" y="8046917"/>
                  </a:moveTo>
                  <a:lnTo>
                    <a:pt x="690" y="8058767"/>
                  </a:lnTo>
                  <a:lnTo>
                    <a:pt x="677" y="8058943"/>
                  </a:lnTo>
                  <a:lnTo>
                    <a:pt x="690" y="8046917"/>
                  </a:lnTo>
                  <a:close/>
                </a:path>
                <a:path w="18289270" h="10299700">
                  <a:moveTo>
                    <a:pt x="704" y="8046897"/>
                  </a:moveTo>
                  <a:lnTo>
                    <a:pt x="705" y="8058768"/>
                  </a:lnTo>
                  <a:lnTo>
                    <a:pt x="690" y="8058914"/>
                  </a:lnTo>
                  <a:lnTo>
                    <a:pt x="704" y="8046897"/>
                  </a:lnTo>
                  <a:close/>
                </a:path>
                <a:path w="18289270" h="10299700">
                  <a:moveTo>
                    <a:pt x="756" y="8046824"/>
                  </a:moveTo>
                  <a:lnTo>
                    <a:pt x="756" y="8058771"/>
                  </a:lnTo>
                  <a:lnTo>
                    <a:pt x="706" y="8048540"/>
                  </a:lnTo>
                  <a:lnTo>
                    <a:pt x="756" y="8046824"/>
                  </a:lnTo>
                  <a:close/>
                </a:path>
                <a:path w="18289270" h="10299700">
                  <a:moveTo>
                    <a:pt x="2325331" y="5200528"/>
                  </a:moveTo>
                  <a:lnTo>
                    <a:pt x="2296550" y="5241549"/>
                  </a:lnTo>
                  <a:lnTo>
                    <a:pt x="2263044" y="5277583"/>
                  </a:lnTo>
                  <a:lnTo>
                    <a:pt x="2228597" y="5326283"/>
                  </a:lnTo>
                  <a:lnTo>
                    <a:pt x="2194835" y="5362302"/>
                  </a:lnTo>
                  <a:lnTo>
                    <a:pt x="2160146" y="5410986"/>
                  </a:lnTo>
                  <a:lnTo>
                    <a:pt x="2109874" y="5464181"/>
                  </a:lnTo>
                  <a:lnTo>
                    <a:pt x="2092063" y="5482986"/>
                  </a:lnTo>
                  <a:lnTo>
                    <a:pt x="2057060" y="5531651"/>
                  </a:lnTo>
                  <a:lnTo>
                    <a:pt x="2022778" y="5567636"/>
                  </a:lnTo>
                  <a:lnTo>
                    <a:pt x="1987600" y="5616289"/>
                  </a:lnTo>
                  <a:lnTo>
                    <a:pt x="1918639" y="5688233"/>
                  </a:lnTo>
                  <a:lnTo>
                    <a:pt x="1883248" y="5736873"/>
                  </a:lnTo>
                  <a:lnTo>
                    <a:pt x="1848609" y="5772835"/>
                  </a:lnTo>
                  <a:lnTo>
                    <a:pt x="1813108" y="5821468"/>
                  </a:lnTo>
                  <a:lnTo>
                    <a:pt x="1743601" y="5893377"/>
                  </a:lnTo>
                  <a:lnTo>
                    <a:pt x="1707985" y="5942002"/>
                  </a:lnTo>
                  <a:lnTo>
                    <a:pt x="1673156" y="5977952"/>
                  </a:lnTo>
                  <a:lnTo>
                    <a:pt x="1532101" y="6147092"/>
                  </a:lnTo>
                  <a:lnTo>
                    <a:pt x="1447843" y="6243509"/>
                  </a:lnTo>
                  <a:lnTo>
                    <a:pt x="1311153" y="6400203"/>
                  </a:lnTo>
                  <a:lnTo>
                    <a:pt x="1273262" y="6448682"/>
                  </a:lnTo>
                  <a:lnTo>
                    <a:pt x="1237871" y="6484596"/>
                  </a:lnTo>
                  <a:lnTo>
                    <a:pt x="1203992" y="6520607"/>
                  </a:lnTo>
                  <a:lnTo>
                    <a:pt x="1170640" y="6569377"/>
                  </a:lnTo>
                  <a:lnTo>
                    <a:pt x="1139260" y="6605547"/>
                  </a:lnTo>
                  <a:lnTo>
                    <a:pt x="1109678" y="6629107"/>
                  </a:lnTo>
                  <a:lnTo>
                    <a:pt x="1080095" y="6665392"/>
                  </a:lnTo>
                  <a:lnTo>
                    <a:pt x="1006664" y="6749776"/>
                  </a:lnTo>
                  <a:lnTo>
                    <a:pt x="973464" y="6785830"/>
                  </a:lnTo>
                  <a:lnTo>
                    <a:pt x="939460" y="6834559"/>
                  </a:lnTo>
                  <a:lnTo>
                    <a:pt x="807054" y="6978800"/>
                  </a:lnTo>
                  <a:lnTo>
                    <a:pt x="773305" y="7027545"/>
                  </a:lnTo>
                  <a:lnTo>
                    <a:pt x="718848" y="7087447"/>
                  </a:lnTo>
                  <a:lnTo>
                    <a:pt x="707728" y="7099705"/>
                  </a:lnTo>
                  <a:lnTo>
                    <a:pt x="675117" y="7135797"/>
                  </a:lnTo>
                  <a:lnTo>
                    <a:pt x="641833" y="7184572"/>
                  </a:lnTo>
                  <a:lnTo>
                    <a:pt x="611003" y="7219016"/>
                  </a:lnTo>
                  <a:lnTo>
                    <a:pt x="561308" y="7274940"/>
                  </a:lnTo>
                  <a:lnTo>
                    <a:pt x="545385" y="7292935"/>
                  </a:lnTo>
                  <a:lnTo>
                    <a:pt x="512797" y="7341754"/>
                  </a:lnTo>
                  <a:lnTo>
                    <a:pt x="481230" y="7377913"/>
                  </a:lnTo>
                  <a:lnTo>
                    <a:pt x="449887" y="7414086"/>
                  </a:lnTo>
                  <a:lnTo>
                    <a:pt x="417973" y="7462948"/>
                  </a:lnTo>
                  <a:lnTo>
                    <a:pt x="387123" y="7499152"/>
                  </a:lnTo>
                  <a:lnTo>
                    <a:pt x="356542" y="7535374"/>
                  </a:lnTo>
                  <a:lnTo>
                    <a:pt x="325431" y="7584287"/>
                  </a:lnTo>
                  <a:lnTo>
                    <a:pt x="295429" y="7620546"/>
                  </a:lnTo>
                  <a:lnTo>
                    <a:pt x="265738" y="7656824"/>
                  </a:lnTo>
                  <a:lnTo>
                    <a:pt x="235562" y="7705798"/>
                  </a:lnTo>
                  <a:lnTo>
                    <a:pt x="206537" y="7742119"/>
                  </a:lnTo>
                  <a:lnTo>
                    <a:pt x="177056" y="7791137"/>
                  </a:lnTo>
                  <a:lnTo>
                    <a:pt x="148755" y="7827504"/>
                  </a:lnTo>
                  <a:lnTo>
                    <a:pt x="120028" y="7876570"/>
                  </a:lnTo>
                  <a:lnTo>
                    <a:pt x="92509" y="7912988"/>
                  </a:lnTo>
                  <a:lnTo>
                    <a:pt x="65402" y="7949431"/>
                  </a:lnTo>
                  <a:lnTo>
                    <a:pt x="37912" y="7998577"/>
                  </a:lnTo>
                  <a:lnTo>
                    <a:pt x="11675" y="8035076"/>
                  </a:lnTo>
                  <a:lnTo>
                    <a:pt x="756" y="8058771"/>
                  </a:lnTo>
                  <a:lnTo>
                    <a:pt x="756" y="8046824"/>
                  </a:lnTo>
                  <a:lnTo>
                    <a:pt x="26656" y="8010582"/>
                  </a:lnTo>
                  <a:lnTo>
                    <a:pt x="53527" y="7961398"/>
                  </a:lnTo>
                  <a:lnTo>
                    <a:pt x="80012" y="7924914"/>
                  </a:lnTo>
                  <a:lnTo>
                    <a:pt x="107717" y="7875783"/>
                  </a:lnTo>
                  <a:lnTo>
                    <a:pt x="135008" y="7839351"/>
                  </a:lnTo>
                  <a:lnTo>
                    <a:pt x="162682" y="7802943"/>
                  </a:lnTo>
                  <a:lnTo>
                    <a:pt x="191534" y="7753885"/>
                  </a:lnTo>
                  <a:lnTo>
                    <a:pt x="219931" y="7717524"/>
                  </a:lnTo>
                  <a:lnTo>
                    <a:pt x="248668" y="7681184"/>
                  </a:lnTo>
                  <a:lnTo>
                    <a:pt x="278543" y="7632192"/>
                  </a:lnTo>
                  <a:lnTo>
                    <a:pt x="307919" y="7595893"/>
                  </a:lnTo>
                  <a:lnTo>
                    <a:pt x="337595" y="7559614"/>
                  </a:lnTo>
                  <a:lnTo>
                    <a:pt x="368366" y="7510678"/>
                  </a:lnTo>
                  <a:lnTo>
                    <a:pt x="398598" y="7474434"/>
                  </a:lnTo>
                  <a:lnTo>
                    <a:pt x="429087" y="7438207"/>
                  </a:lnTo>
                  <a:lnTo>
                    <a:pt x="460630" y="7389321"/>
                  </a:lnTo>
                  <a:lnTo>
                    <a:pt x="522769" y="7316940"/>
                  </a:lnTo>
                  <a:lnTo>
                    <a:pt x="554148" y="7280770"/>
                  </a:lnTo>
                  <a:lnTo>
                    <a:pt x="586525" y="7231937"/>
                  </a:lnTo>
                  <a:lnTo>
                    <a:pt x="598570" y="7218220"/>
                  </a:lnTo>
                  <a:lnTo>
                    <a:pt x="682392" y="7123324"/>
                  </a:lnTo>
                  <a:lnTo>
                    <a:pt x="714391" y="7087406"/>
                  </a:lnTo>
                  <a:lnTo>
                    <a:pt x="747498" y="7038620"/>
                  </a:lnTo>
                  <a:lnTo>
                    <a:pt x="910266" y="6858143"/>
                  </a:lnTo>
                  <a:lnTo>
                    <a:pt x="943790" y="6809384"/>
                  </a:lnTo>
                  <a:lnTo>
                    <a:pt x="1074713" y="6665048"/>
                  </a:lnTo>
                  <a:lnTo>
                    <a:pt x="1081875" y="6652780"/>
                  </a:lnTo>
                  <a:lnTo>
                    <a:pt x="1113396" y="6616517"/>
                  </a:lnTo>
                  <a:lnTo>
                    <a:pt x="1145926" y="6579642"/>
                  </a:lnTo>
                  <a:lnTo>
                    <a:pt x="1177618" y="6544371"/>
                  </a:lnTo>
                  <a:lnTo>
                    <a:pt x="1236585" y="6471788"/>
                  </a:lnTo>
                  <a:lnTo>
                    <a:pt x="1261700" y="6447943"/>
                  </a:lnTo>
                  <a:lnTo>
                    <a:pt x="1287691" y="6411428"/>
                  </a:lnTo>
                  <a:lnTo>
                    <a:pt x="1312884" y="6387587"/>
                  </a:lnTo>
                  <a:lnTo>
                    <a:pt x="1529559" y="6133940"/>
                  </a:lnTo>
                  <a:lnTo>
                    <a:pt x="1596445" y="6062127"/>
                  </a:lnTo>
                  <a:lnTo>
                    <a:pt x="1664630" y="5977407"/>
                  </a:lnTo>
                  <a:lnTo>
                    <a:pt x="1732199" y="5905374"/>
                  </a:lnTo>
                  <a:lnTo>
                    <a:pt x="1766846" y="5856686"/>
                  </a:lnTo>
                  <a:lnTo>
                    <a:pt x="1868472" y="5748654"/>
                  </a:lnTo>
                  <a:lnTo>
                    <a:pt x="1903169" y="5699970"/>
                  </a:lnTo>
                  <a:lnTo>
                    <a:pt x="1970913" y="5627948"/>
                  </a:lnTo>
                  <a:lnTo>
                    <a:pt x="2005565" y="5579261"/>
                  </a:lnTo>
                  <a:lnTo>
                    <a:pt x="2040021" y="5542556"/>
                  </a:lnTo>
                  <a:lnTo>
                    <a:pt x="2073145" y="5507228"/>
                  </a:lnTo>
                  <a:lnTo>
                    <a:pt x="2107679" y="5458534"/>
                  </a:lnTo>
                  <a:lnTo>
                    <a:pt x="2141347" y="5422510"/>
                  </a:lnTo>
                  <a:lnTo>
                    <a:pt x="2175763" y="5373807"/>
                  </a:lnTo>
                  <a:lnTo>
                    <a:pt x="2242752" y="5301737"/>
                  </a:lnTo>
                  <a:lnTo>
                    <a:pt x="2276931" y="5253020"/>
                  </a:lnTo>
                  <a:lnTo>
                    <a:pt x="2325331" y="5200528"/>
                  </a:lnTo>
                  <a:close/>
                </a:path>
                <a:path w="18289270" h="10299700">
                  <a:moveTo>
                    <a:pt x="506" y="8033275"/>
                  </a:moveTo>
                  <a:lnTo>
                    <a:pt x="508" y="8048434"/>
                  </a:lnTo>
                  <a:lnTo>
                    <a:pt x="491" y="8050427"/>
                  </a:lnTo>
                  <a:lnTo>
                    <a:pt x="489" y="8034360"/>
                  </a:lnTo>
                  <a:lnTo>
                    <a:pt x="506" y="8033275"/>
                  </a:lnTo>
                  <a:close/>
                </a:path>
                <a:path w="18289270" h="10299700">
                  <a:moveTo>
                    <a:pt x="532" y="8033186"/>
                  </a:moveTo>
                  <a:lnTo>
                    <a:pt x="533" y="8048436"/>
                  </a:lnTo>
                  <a:lnTo>
                    <a:pt x="508" y="8049675"/>
                  </a:lnTo>
                  <a:lnTo>
                    <a:pt x="506" y="8034361"/>
                  </a:lnTo>
                  <a:lnTo>
                    <a:pt x="532" y="8033186"/>
                  </a:lnTo>
                  <a:close/>
                </a:path>
                <a:path w="18289270" h="10299700">
                  <a:moveTo>
                    <a:pt x="629" y="8032850"/>
                  </a:moveTo>
                  <a:lnTo>
                    <a:pt x="630" y="8046816"/>
                  </a:lnTo>
                  <a:lnTo>
                    <a:pt x="535" y="8048436"/>
                  </a:lnTo>
                  <a:lnTo>
                    <a:pt x="534" y="8034363"/>
                  </a:lnTo>
                  <a:lnTo>
                    <a:pt x="629" y="8032850"/>
                  </a:lnTo>
                  <a:close/>
                </a:path>
                <a:path w="18289270" h="10299700">
                  <a:moveTo>
                    <a:pt x="664" y="8032729"/>
                  </a:moveTo>
                  <a:lnTo>
                    <a:pt x="665" y="8046819"/>
                  </a:lnTo>
                  <a:lnTo>
                    <a:pt x="640" y="8046987"/>
                  </a:lnTo>
                  <a:lnTo>
                    <a:pt x="639" y="8034370"/>
                  </a:lnTo>
                  <a:lnTo>
                    <a:pt x="664" y="8032729"/>
                  </a:lnTo>
                  <a:close/>
                </a:path>
                <a:path w="18289270" h="10299700">
                  <a:moveTo>
                    <a:pt x="689" y="8032644"/>
                  </a:moveTo>
                  <a:lnTo>
                    <a:pt x="690" y="8046820"/>
                  </a:lnTo>
                  <a:lnTo>
                    <a:pt x="689" y="8032644"/>
                  </a:lnTo>
                  <a:close/>
                </a:path>
                <a:path w="18289270" h="10299700">
                  <a:moveTo>
                    <a:pt x="704" y="8032594"/>
                  </a:moveTo>
                  <a:lnTo>
                    <a:pt x="704" y="8046821"/>
                  </a:lnTo>
                  <a:lnTo>
                    <a:pt x="689" y="8034373"/>
                  </a:lnTo>
                  <a:lnTo>
                    <a:pt x="704" y="8032594"/>
                  </a:lnTo>
                  <a:close/>
                </a:path>
                <a:path w="18289270" h="10299700">
                  <a:moveTo>
                    <a:pt x="756" y="8032414"/>
                  </a:moveTo>
                  <a:lnTo>
                    <a:pt x="756" y="8046824"/>
                  </a:lnTo>
                  <a:lnTo>
                    <a:pt x="705" y="8034374"/>
                  </a:lnTo>
                  <a:lnTo>
                    <a:pt x="756" y="8032414"/>
                  </a:lnTo>
                  <a:close/>
                </a:path>
                <a:path w="18289270" h="10299700">
                  <a:moveTo>
                    <a:pt x="3644116" y="3240699"/>
                  </a:moveTo>
                  <a:lnTo>
                    <a:pt x="3633993" y="3290955"/>
                  </a:lnTo>
                  <a:lnTo>
                    <a:pt x="3614165" y="3327865"/>
                  </a:lnTo>
                  <a:lnTo>
                    <a:pt x="3593868" y="3364744"/>
                  </a:lnTo>
                  <a:lnTo>
                    <a:pt x="3573110" y="3401594"/>
                  </a:lnTo>
                  <a:lnTo>
                    <a:pt x="3551088" y="3451089"/>
                  </a:lnTo>
                  <a:lnTo>
                    <a:pt x="3529431" y="3487881"/>
                  </a:lnTo>
                  <a:lnTo>
                    <a:pt x="3507337" y="3524646"/>
                  </a:lnTo>
                  <a:lnTo>
                    <a:pt x="3496074" y="3548497"/>
                  </a:lnTo>
                  <a:lnTo>
                    <a:pt x="3488219" y="3561601"/>
                  </a:lnTo>
                  <a:lnTo>
                    <a:pt x="3477336" y="3584723"/>
                  </a:lnTo>
                  <a:lnTo>
                    <a:pt x="3461058" y="3610767"/>
                  </a:lnTo>
                  <a:lnTo>
                    <a:pt x="3437700" y="3647451"/>
                  </a:lnTo>
                  <a:lnTo>
                    <a:pt x="3420811" y="3681354"/>
                  </a:lnTo>
                  <a:lnTo>
                    <a:pt x="3418866" y="3684424"/>
                  </a:lnTo>
                  <a:lnTo>
                    <a:pt x="3395232" y="3721090"/>
                  </a:lnTo>
                  <a:lnTo>
                    <a:pt x="3389232" y="3733007"/>
                  </a:lnTo>
                  <a:lnTo>
                    <a:pt x="3364413" y="3770022"/>
                  </a:lnTo>
                  <a:lnTo>
                    <a:pt x="3341889" y="3813117"/>
                  </a:lnTo>
                  <a:lnTo>
                    <a:pt x="3321252" y="3843616"/>
                  </a:lnTo>
                  <a:lnTo>
                    <a:pt x="3319440" y="3847058"/>
                  </a:lnTo>
                  <a:lnTo>
                    <a:pt x="3313363" y="3855838"/>
                  </a:lnTo>
                  <a:lnTo>
                    <a:pt x="3287691" y="3892373"/>
                  </a:lnTo>
                  <a:lnTo>
                    <a:pt x="3260850" y="3941560"/>
                  </a:lnTo>
                  <a:lnTo>
                    <a:pt x="3234470" y="3978050"/>
                  </a:lnTo>
                  <a:lnTo>
                    <a:pt x="3207749" y="4014519"/>
                  </a:lnTo>
                  <a:lnTo>
                    <a:pt x="3179883" y="4063640"/>
                  </a:lnTo>
                  <a:lnTo>
                    <a:pt x="3152502" y="4100066"/>
                  </a:lnTo>
                  <a:lnTo>
                    <a:pt x="3124803" y="4136472"/>
                  </a:lnTo>
                  <a:lnTo>
                    <a:pt x="3095983" y="4185532"/>
                  </a:lnTo>
                  <a:lnTo>
                    <a:pt x="3067672" y="4221899"/>
                  </a:lnTo>
                  <a:lnTo>
                    <a:pt x="3038256" y="4270921"/>
                  </a:lnTo>
                  <a:lnTo>
                    <a:pt x="3009365" y="4307251"/>
                  </a:lnTo>
                  <a:lnTo>
                    <a:pt x="2980196" y="4343562"/>
                  </a:lnTo>
                  <a:lnTo>
                    <a:pt x="2949946" y="4392531"/>
                  </a:lnTo>
                  <a:lnTo>
                    <a:pt x="2920244" y="4428809"/>
                  </a:lnTo>
                  <a:lnTo>
                    <a:pt x="2889477" y="4477745"/>
                  </a:lnTo>
                  <a:lnTo>
                    <a:pt x="2859275" y="4513990"/>
                  </a:lnTo>
                  <a:lnTo>
                    <a:pt x="2828835" y="4550221"/>
                  </a:lnTo>
                  <a:lnTo>
                    <a:pt x="2797354" y="4599111"/>
                  </a:lnTo>
                  <a:lnTo>
                    <a:pt x="2766460" y="4635312"/>
                  </a:lnTo>
                  <a:lnTo>
                    <a:pt x="2734542" y="4684174"/>
                  </a:lnTo>
                  <a:lnTo>
                    <a:pt x="2703228" y="4720349"/>
                  </a:lnTo>
                  <a:lnTo>
                    <a:pt x="2676922" y="4760094"/>
                  </a:lnTo>
                  <a:lnTo>
                    <a:pt x="2658650" y="4781127"/>
                  </a:lnTo>
                  <a:lnTo>
                    <a:pt x="2653079" y="4789511"/>
                  </a:lnTo>
                  <a:lnTo>
                    <a:pt x="2607317" y="4841473"/>
                  </a:lnTo>
                  <a:lnTo>
                    <a:pt x="2574446" y="4890274"/>
                  </a:lnTo>
                  <a:lnTo>
                    <a:pt x="2542219" y="4926390"/>
                  </a:lnTo>
                  <a:lnTo>
                    <a:pt x="2513393" y="4968749"/>
                  </a:lnTo>
                  <a:lnTo>
                    <a:pt x="2496904" y="4987121"/>
                  </a:lnTo>
                  <a:lnTo>
                    <a:pt x="2492642" y="4993344"/>
                  </a:lnTo>
                  <a:lnTo>
                    <a:pt x="2443809" y="5047354"/>
                  </a:lnTo>
                  <a:lnTo>
                    <a:pt x="2410184" y="5096107"/>
                  </a:lnTo>
                  <a:lnTo>
                    <a:pt x="2377244" y="5132177"/>
                  </a:lnTo>
                  <a:lnTo>
                    <a:pt x="2348469" y="5173583"/>
                  </a:lnTo>
                  <a:lnTo>
                    <a:pt x="2330730" y="5192832"/>
                  </a:lnTo>
                  <a:lnTo>
                    <a:pt x="2325331" y="5200528"/>
                  </a:lnTo>
                  <a:lnTo>
                    <a:pt x="2276931" y="5253020"/>
                  </a:lnTo>
                  <a:lnTo>
                    <a:pt x="2242752" y="5301737"/>
                  </a:lnTo>
                  <a:lnTo>
                    <a:pt x="2175763" y="5373807"/>
                  </a:lnTo>
                  <a:lnTo>
                    <a:pt x="2141347" y="5422510"/>
                  </a:lnTo>
                  <a:lnTo>
                    <a:pt x="2107679" y="5458534"/>
                  </a:lnTo>
                  <a:lnTo>
                    <a:pt x="2073145" y="5507228"/>
                  </a:lnTo>
                  <a:lnTo>
                    <a:pt x="2040021" y="5542556"/>
                  </a:lnTo>
                  <a:lnTo>
                    <a:pt x="2005565" y="5579261"/>
                  </a:lnTo>
                  <a:lnTo>
                    <a:pt x="1970913" y="5627948"/>
                  </a:lnTo>
                  <a:lnTo>
                    <a:pt x="1903169" y="5699970"/>
                  </a:lnTo>
                  <a:lnTo>
                    <a:pt x="1868472" y="5748654"/>
                  </a:lnTo>
                  <a:lnTo>
                    <a:pt x="1766846" y="5856686"/>
                  </a:lnTo>
                  <a:lnTo>
                    <a:pt x="1732199" y="5905374"/>
                  </a:lnTo>
                  <a:lnTo>
                    <a:pt x="1664630" y="5977407"/>
                  </a:lnTo>
                  <a:lnTo>
                    <a:pt x="1596445" y="6062127"/>
                  </a:lnTo>
                  <a:lnTo>
                    <a:pt x="1529327" y="6134189"/>
                  </a:lnTo>
                  <a:lnTo>
                    <a:pt x="1312884" y="6387587"/>
                  </a:lnTo>
                  <a:lnTo>
                    <a:pt x="1287691" y="6411428"/>
                  </a:lnTo>
                  <a:lnTo>
                    <a:pt x="1261700" y="6447943"/>
                  </a:lnTo>
                  <a:lnTo>
                    <a:pt x="1236585" y="6471788"/>
                  </a:lnTo>
                  <a:lnTo>
                    <a:pt x="1177618" y="6544371"/>
                  </a:lnTo>
                  <a:lnTo>
                    <a:pt x="1145178" y="6580474"/>
                  </a:lnTo>
                  <a:lnTo>
                    <a:pt x="1113311" y="6616613"/>
                  </a:lnTo>
                  <a:lnTo>
                    <a:pt x="1081875" y="6652780"/>
                  </a:lnTo>
                  <a:lnTo>
                    <a:pt x="1074713" y="6665048"/>
                  </a:lnTo>
                  <a:lnTo>
                    <a:pt x="943790" y="6809384"/>
                  </a:lnTo>
                  <a:lnTo>
                    <a:pt x="910266" y="6858143"/>
                  </a:lnTo>
                  <a:lnTo>
                    <a:pt x="747498" y="7038620"/>
                  </a:lnTo>
                  <a:lnTo>
                    <a:pt x="714391" y="7087406"/>
                  </a:lnTo>
                  <a:lnTo>
                    <a:pt x="682212" y="7123525"/>
                  </a:lnTo>
                  <a:lnTo>
                    <a:pt x="598570" y="7218220"/>
                  </a:lnTo>
                  <a:lnTo>
                    <a:pt x="586525" y="7231937"/>
                  </a:lnTo>
                  <a:lnTo>
                    <a:pt x="554148" y="7280770"/>
                  </a:lnTo>
                  <a:lnTo>
                    <a:pt x="522769" y="7316940"/>
                  </a:lnTo>
                  <a:lnTo>
                    <a:pt x="460630" y="7389321"/>
                  </a:lnTo>
                  <a:lnTo>
                    <a:pt x="429087" y="7438207"/>
                  </a:lnTo>
                  <a:lnTo>
                    <a:pt x="398598" y="7474434"/>
                  </a:lnTo>
                  <a:lnTo>
                    <a:pt x="368366" y="7510678"/>
                  </a:lnTo>
                  <a:lnTo>
                    <a:pt x="337595" y="7559614"/>
                  </a:lnTo>
                  <a:lnTo>
                    <a:pt x="307906" y="7595909"/>
                  </a:lnTo>
                  <a:lnTo>
                    <a:pt x="278543" y="7632192"/>
                  </a:lnTo>
                  <a:lnTo>
                    <a:pt x="248668" y="7681184"/>
                  </a:lnTo>
                  <a:lnTo>
                    <a:pt x="219931" y="7717524"/>
                  </a:lnTo>
                  <a:lnTo>
                    <a:pt x="191534" y="7753885"/>
                  </a:lnTo>
                  <a:lnTo>
                    <a:pt x="162682" y="7802943"/>
                  </a:lnTo>
                  <a:lnTo>
                    <a:pt x="135008" y="7839351"/>
                  </a:lnTo>
                  <a:lnTo>
                    <a:pt x="107717" y="7875783"/>
                  </a:lnTo>
                  <a:lnTo>
                    <a:pt x="80012" y="7924914"/>
                  </a:lnTo>
                  <a:lnTo>
                    <a:pt x="53527" y="7961398"/>
                  </a:lnTo>
                  <a:lnTo>
                    <a:pt x="26656" y="8010582"/>
                  </a:lnTo>
                  <a:lnTo>
                    <a:pt x="756" y="8046824"/>
                  </a:lnTo>
                  <a:lnTo>
                    <a:pt x="756" y="8032414"/>
                  </a:lnTo>
                  <a:lnTo>
                    <a:pt x="3825" y="8021848"/>
                  </a:lnTo>
                  <a:lnTo>
                    <a:pt x="29534" y="7985315"/>
                  </a:lnTo>
                  <a:lnTo>
                    <a:pt x="56480" y="7936135"/>
                  </a:lnTo>
                  <a:lnTo>
                    <a:pt x="83029" y="7899655"/>
                  </a:lnTo>
                  <a:lnTo>
                    <a:pt x="109977" y="7863201"/>
                  </a:lnTo>
                  <a:lnTo>
                    <a:pt x="138121" y="7814098"/>
                  </a:lnTo>
                  <a:lnTo>
                    <a:pt x="165826" y="7777692"/>
                  </a:lnTo>
                  <a:lnTo>
                    <a:pt x="193889" y="7741310"/>
                  </a:lnTo>
                  <a:lnTo>
                    <a:pt x="223106" y="7692275"/>
                  </a:lnTo>
                  <a:lnTo>
                    <a:pt x="251844" y="7655935"/>
                  </a:lnTo>
                  <a:lnTo>
                    <a:pt x="280898" y="7619616"/>
                  </a:lnTo>
                  <a:lnTo>
                    <a:pt x="311066" y="7570642"/>
                  </a:lnTo>
                  <a:lnTo>
                    <a:pt x="340713" y="7534361"/>
                  </a:lnTo>
                  <a:lnTo>
                    <a:pt x="370635" y="7498097"/>
                  </a:lnTo>
                  <a:lnTo>
                    <a:pt x="401629" y="7449176"/>
                  </a:lnTo>
                  <a:lnTo>
                    <a:pt x="432061" y="7412945"/>
                  </a:lnTo>
                  <a:lnTo>
                    <a:pt x="462728" y="7376729"/>
                  </a:lnTo>
                  <a:lnTo>
                    <a:pt x="524708" y="7304339"/>
                  </a:lnTo>
                  <a:lnTo>
                    <a:pt x="556806" y="7255488"/>
                  </a:lnTo>
                  <a:lnTo>
                    <a:pt x="589731" y="7217655"/>
                  </a:lnTo>
                  <a:lnTo>
                    <a:pt x="651687" y="7147024"/>
                  </a:lnTo>
                  <a:lnTo>
                    <a:pt x="684468" y="7098161"/>
                  </a:lnTo>
                  <a:lnTo>
                    <a:pt x="695801" y="7085384"/>
                  </a:lnTo>
                  <a:lnTo>
                    <a:pt x="878084" y="6881536"/>
                  </a:lnTo>
                  <a:lnTo>
                    <a:pt x="911399" y="6832764"/>
                  </a:lnTo>
                  <a:lnTo>
                    <a:pt x="1074071" y="6652281"/>
                  </a:lnTo>
                  <a:lnTo>
                    <a:pt x="1105875" y="6616138"/>
                  </a:lnTo>
                  <a:lnTo>
                    <a:pt x="1138998" y="6567353"/>
                  </a:lnTo>
                  <a:lnTo>
                    <a:pt x="1171734" y="6531269"/>
                  </a:lnTo>
                  <a:lnTo>
                    <a:pt x="1238140" y="6459162"/>
                  </a:lnTo>
                  <a:lnTo>
                    <a:pt x="1305225" y="6387097"/>
                  </a:lnTo>
                  <a:lnTo>
                    <a:pt x="1492152" y="6169988"/>
                  </a:lnTo>
                  <a:lnTo>
                    <a:pt x="1634924" y="6000958"/>
                  </a:lnTo>
                  <a:lnTo>
                    <a:pt x="1670187" y="5965036"/>
                  </a:lnTo>
                  <a:lnTo>
                    <a:pt x="1706237" y="5916439"/>
                  </a:lnTo>
                  <a:lnTo>
                    <a:pt x="1741447" y="5880513"/>
                  </a:lnTo>
                  <a:lnTo>
                    <a:pt x="1777430" y="5831911"/>
                  </a:lnTo>
                  <a:lnTo>
                    <a:pt x="1812560" y="5795981"/>
                  </a:lnTo>
                  <a:lnTo>
                    <a:pt x="1848450" y="5747373"/>
                  </a:lnTo>
                  <a:lnTo>
                    <a:pt x="1883472" y="5711436"/>
                  </a:lnTo>
                  <a:lnTo>
                    <a:pt x="1919241" y="5662820"/>
                  </a:lnTo>
                  <a:lnTo>
                    <a:pt x="1988939" y="5590923"/>
                  </a:lnTo>
                  <a:lnTo>
                    <a:pt x="2024477" y="5542293"/>
                  </a:lnTo>
                  <a:lnTo>
                    <a:pt x="2059112" y="5506330"/>
                  </a:lnTo>
                  <a:lnTo>
                    <a:pt x="2094462" y="5457688"/>
                  </a:lnTo>
                  <a:lnTo>
                    <a:pt x="2128896" y="5421713"/>
                  </a:lnTo>
                  <a:lnTo>
                    <a:pt x="2164030" y="5373057"/>
                  </a:lnTo>
                  <a:lnTo>
                    <a:pt x="2232317" y="5301069"/>
                  </a:lnTo>
                  <a:lnTo>
                    <a:pt x="2267077" y="5252389"/>
                  </a:lnTo>
                  <a:lnTo>
                    <a:pt x="2300889" y="5216375"/>
                  </a:lnTo>
                  <a:lnTo>
                    <a:pt x="2335368" y="5167676"/>
                  </a:lnTo>
                  <a:lnTo>
                    <a:pt x="2368884" y="5131643"/>
                  </a:lnTo>
                  <a:lnTo>
                    <a:pt x="2403052" y="5082925"/>
                  </a:lnTo>
                  <a:lnTo>
                    <a:pt x="2436245" y="5046870"/>
                  </a:lnTo>
                  <a:lnTo>
                    <a:pt x="2470077" y="4998131"/>
                  </a:lnTo>
                  <a:lnTo>
                    <a:pt x="2535578" y="4925965"/>
                  </a:lnTo>
                  <a:lnTo>
                    <a:pt x="2568855" y="4877190"/>
                  </a:lnTo>
                  <a:lnTo>
                    <a:pt x="2601122" y="4841077"/>
                  </a:lnTo>
                  <a:lnTo>
                    <a:pt x="2633995" y="4792276"/>
                  </a:lnTo>
                  <a:lnTo>
                    <a:pt x="2665845" y="4756135"/>
                  </a:lnTo>
                  <a:lnTo>
                    <a:pt x="2698287" y="4707307"/>
                  </a:lnTo>
                  <a:lnTo>
                    <a:pt x="2729693" y="4671138"/>
                  </a:lnTo>
                  <a:lnTo>
                    <a:pt x="2760866" y="4634954"/>
                  </a:lnTo>
                  <a:lnTo>
                    <a:pt x="2792611" y="4586081"/>
                  </a:lnTo>
                  <a:lnTo>
                    <a:pt x="2823299" y="4549867"/>
                  </a:lnTo>
                  <a:lnTo>
                    <a:pt x="2854546" y="4500962"/>
                  </a:lnTo>
                  <a:lnTo>
                    <a:pt x="2886007" y="4463157"/>
                  </a:lnTo>
                  <a:lnTo>
                    <a:pt x="2914633" y="4428450"/>
                  </a:lnTo>
                  <a:lnTo>
                    <a:pt x="2945082" y="4379494"/>
                  </a:lnTo>
                  <a:lnTo>
                    <a:pt x="2974440" y="4343194"/>
                  </a:lnTo>
                  <a:lnTo>
                    <a:pt x="3004323" y="4294202"/>
                  </a:lnTo>
                  <a:lnTo>
                    <a:pt x="3033102" y="4257865"/>
                  </a:lnTo>
                  <a:lnTo>
                    <a:pt x="3061581" y="4221509"/>
                  </a:lnTo>
                  <a:lnTo>
                    <a:pt x="3090564" y="4172460"/>
                  </a:lnTo>
                  <a:lnTo>
                    <a:pt x="3118424" y="4136064"/>
                  </a:lnTo>
                  <a:lnTo>
                    <a:pt x="3145963" y="4099648"/>
                  </a:lnTo>
                  <a:lnTo>
                    <a:pt x="3173987" y="4050537"/>
                  </a:lnTo>
                  <a:lnTo>
                    <a:pt x="3200866" y="4014078"/>
                  </a:lnTo>
                  <a:lnTo>
                    <a:pt x="3227406" y="3977598"/>
                  </a:lnTo>
                  <a:lnTo>
                    <a:pt x="3254409" y="3928422"/>
                  </a:lnTo>
                  <a:lnTo>
                    <a:pt x="3280247" y="3891897"/>
                  </a:lnTo>
                  <a:lnTo>
                    <a:pt x="3305725" y="3855349"/>
                  </a:lnTo>
                  <a:lnTo>
                    <a:pt x="3331647" y="3806104"/>
                  </a:lnTo>
                  <a:lnTo>
                    <a:pt x="3356384" y="3769508"/>
                  </a:lnTo>
                  <a:lnTo>
                    <a:pt x="3380741" y="3732888"/>
                  </a:lnTo>
                  <a:lnTo>
                    <a:pt x="3405521" y="3683570"/>
                  </a:lnTo>
                  <a:lnTo>
                    <a:pt x="3429095" y="3646900"/>
                  </a:lnTo>
                  <a:lnTo>
                    <a:pt x="3452269" y="3610205"/>
                  </a:lnTo>
                  <a:lnTo>
                    <a:pt x="3475847" y="3560809"/>
                  </a:lnTo>
                  <a:lnTo>
                    <a:pt x="3498199" y="3524061"/>
                  </a:lnTo>
                  <a:lnTo>
                    <a:pt x="3520129" y="3487286"/>
                  </a:lnTo>
                  <a:lnTo>
                    <a:pt x="3541633" y="3450484"/>
                  </a:lnTo>
                  <a:lnTo>
                    <a:pt x="3563512" y="3400980"/>
                  </a:lnTo>
                  <a:lnTo>
                    <a:pt x="3584139" y="3364122"/>
                  </a:lnTo>
                  <a:lnTo>
                    <a:pt x="3604318" y="3327235"/>
                  </a:lnTo>
                  <a:lnTo>
                    <a:pt x="3624042" y="3290319"/>
                  </a:lnTo>
                  <a:lnTo>
                    <a:pt x="3644116" y="3240699"/>
                  </a:lnTo>
                  <a:close/>
                </a:path>
                <a:path w="18289270" h="10299700">
                  <a:moveTo>
                    <a:pt x="191" y="7647329"/>
                  </a:moveTo>
                  <a:lnTo>
                    <a:pt x="429" y="7849658"/>
                  </a:lnTo>
                  <a:lnTo>
                    <a:pt x="456" y="8033448"/>
                  </a:lnTo>
                  <a:lnTo>
                    <a:pt x="278" y="8034058"/>
                  </a:lnTo>
                  <a:lnTo>
                    <a:pt x="191" y="7647329"/>
                  </a:lnTo>
                  <a:close/>
                </a:path>
                <a:path w="18289270" h="10299700">
                  <a:moveTo>
                    <a:pt x="469" y="7884285"/>
                  </a:moveTo>
                  <a:lnTo>
                    <a:pt x="506" y="8032398"/>
                  </a:lnTo>
                  <a:lnTo>
                    <a:pt x="489" y="8033333"/>
                  </a:lnTo>
                  <a:lnTo>
                    <a:pt x="469" y="7884285"/>
                  </a:lnTo>
                  <a:close/>
                </a:path>
                <a:path w="18289270" h="10299700">
                  <a:moveTo>
                    <a:pt x="489" y="7901528"/>
                  </a:moveTo>
                  <a:lnTo>
                    <a:pt x="520" y="7929379"/>
                  </a:lnTo>
                  <a:lnTo>
                    <a:pt x="532" y="8032399"/>
                  </a:lnTo>
                  <a:lnTo>
                    <a:pt x="506" y="8033275"/>
                  </a:lnTo>
                  <a:lnTo>
                    <a:pt x="489" y="7901528"/>
                  </a:lnTo>
                  <a:close/>
                </a:path>
                <a:path w="18289270" h="10299700">
                  <a:moveTo>
                    <a:pt x="531" y="8008911"/>
                  </a:moveTo>
                  <a:lnTo>
                    <a:pt x="629" y="8032406"/>
                  </a:lnTo>
                  <a:lnTo>
                    <a:pt x="534" y="8033179"/>
                  </a:lnTo>
                  <a:lnTo>
                    <a:pt x="531" y="8008911"/>
                  </a:lnTo>
                  <a:close/>
                </a:path>
                <a:path w="18289270" h="10299700">
                  <a:moveTo>
                    <a:pt x="663" y="8008851"/>
                  </a:moveTo>
                  <a:lnTo>
                    <a:pt x="664" y="8032408"/>
                  </a:lnTo>
                  <a:lnTo>
                    <a:pt x="639" y="8032815"/>
                  </a:lnTo>
                  <a:lnTo>
                    <a:pt x="638" y="8008918"/>
                  </a:lnTo>
                  <a:close/>
                </a:path>
                <a:path w="18289270" h="10299700">
                  <a:moveTo>
                    <a:pt x="688" y="8008816"/>
                  </a:moveTo>
                  <a:lnTo>
                    <a:pt x="689" y="8032409"/>
                  </a:lnTo>
                  <a:lnTo>
                    <a:pt x="676" y="8032690"/>
                  </a:lnTo>
                  <a:lnTo>
                    <a:pt x="675" y="8008920"/>
                  </a:lnTo>
                  <a:close/>
                </a:path>
                <a:path w="18289270" h="10299700">
                  <a:moveTo>
                    <a:pt x="703" y="8008795"/>
                  </a:moveTo>
                  <a:lnTo>
                    <a:pt x="704" y="8032410"/>
                  </a:lnTo>
                  <a:lnTo>
                    <a:pt x="689" y="8032644"/>
                  </a:lnTo>
                  <a:lnTo>
                    <a:pt x="688" y="8008921"/>
                  </a:lnTo>
                  <a:close/>
                </a:path>
                <a:path w="18289270" h="10299700">
                  <a:moveTo>
                    <a:pt x="756" y="8008722"/>
                  </a:moveTo>
                  <a:lnTo>
                    <a:pt x="756" y="8032414"/>
                  </a:lnTo>
                  <a:lnTo>
                    <a:pt x="705" y="8032588"/>
                  </a:lnTo>
                  <a:lnTo>
                    <a:pt x="705" y="8008922"/>
                  </a:lnTo>
                  <a:lnTo>
                    <a:pt x="756" y="8008722"/>
                  </a:lnTo>
                  <a:close/>
                </a:path>
                <a:path w="18289270" h="10299700">
                  <a:moveTo>
                    <a:pt x="3815797" y="2727299"/>
                  </a:moveTo>
                  <a:lnTo>
                    <a:pt x="3816494" y="2729981"/>
                  </a:lnTo>
                  <a:lnTo>
                    <a:pt x="3829445" y="2781694"/>
                  </a:lnTo>
                  <a:lnTo>
                    <a:pt x="3832749" y="2795437"/>
                  </a:lnTo>
                  <a:lnTo>
                    <a:pt x="3814579" y="2844373"/>
                  </a:lnTo>
                  <a:lnTo>
                    <a:pt x="3795483" y="2894055"/>
                  </a:lnTo>
                  <a:lnTo>
                    <a:pt x="3775722" y="2943695"/>
                  </a:lnTo>
                  <a:lnTo>
                    <a:pt x="3755264" y="2993290"/>
                  </a:lnTo>
                  <a:lnTo>
                    <a:pt x="3734080" y="3042839"/>
                  </a:lnTo>
                  <a:lnTo>
                    <a:pt x="3716416" y="3092613"/>
                  </a:lnTo>
                  <a:lnTo>
                    <a:pt x="3699067" y="3129681"/>
                  </a:lnTo>
                  <a:lnTo>
                    <a:pt x="3681229" y="3166717"/>
                  </a:lnTo>
                  <a:lnTo>
                    <a:pt x="3662910" y="3203723"/>
                  </a:lnTo>
                  <a:lnTo>
                    <a:pt x="3644116" y="3240699"/>
                  </a:lnTo>
                  <a:lnTo>
                    <a:pt x="3624042" y="3290319"/>
                  </a:lnTo>
                  <a:lnTo>
                    <a:pt x="3604318" y="3327235"/>
                  </a:lnTo>
                  <a:lnTo>
                    <a:pt x="3584139" y="3364122"/>
                  </a:lnTo>
                  <a:lnTo>
                    <a:pt x="3563512" y="3400980"/>
                  </a:lnTo>
                  <a:lnTo>
                    <a:pt x="3541633" y="3450484"/>
                  </a:lnTo>
                  <a:lnTo>
                    <a:pt x="3520129" y="3487286"/>
                  </a:lnTo>
                  <a:lnTo>
                    <a:pt x="3498199" y="3524061"/>
                  </a:lnTo>
                  <a:lnTo>
                    <a:pt x="3475847" y="3560809"/>
                  </a:lnTo>
                  <a:lnTo>
                    <a:pt x="3452269" y="3610205"/>
                  </a:lnTo>
                  <a:lnTo>
                    <a:pt x="3429095" y="3646900"/>
                  </a:lnTo>
                  <a:lnTo>
                    <a:pt x="3405521" y="3683570"/>
                  </a:lnTo>
                  <a:lnTo>
                    <a:pt x="3380741" y="3732888"/>
                  </a:lnTo>
                  <a:lnTo>
                    <a:pt x="3356384" y="3769508"/>
                  </a:lnTo>
                  <a:lnTo>
                    <a:pt x="3331647" y="3806104"/>
                  </a:lnTo>
                  <a:lnTo>
                    <a:pt x="3305725" y="3855349"/>
                  </a:lnTo>
                  <a:lnTo>
                    <a:pt x="3280247" y="3891897"/>
                  </a:lnTo>
                  <a:lnTo>
                    <a:pt x="3254409" y="3928422"/>
                  </a:lnTo>
                  <a:lnTo>
                    <a:pt x="3227406" y="3977598"/>
                  </a:lnTo>
                  <a:lnTo>
                    <a:pt x="3200866" y="4014078"/>
                  </a:lnTo>
                  <a:lnTo>
                    <a:pt x="3173987" y="4050537"/>
                  </a:lnTo>
                  <a:lnTo>
                    <a:pt x="3145963" y="4099648"/>
                  </a:lnTo>
                  <a:lnTo>
                    <a:pt x="3118424" y="4136064"/>
                  </a:lnTo>
                  <a:lnTo>
                    <a:pt x="3090564" y="4172460"/>
                  </a:lnTo>
                  <a:lnTo>
                    <a:pt x="3061581" y="4221509"/>
                  </a:lnTo>
                  <a:lnTo>
                    <a:pt x="3033102" y="4257865"/>
                  </a:lnTo>
                  <a:lnTo>
                    <a:pt x="3004323" y="4294202"/>
                  </a:lnTo>
                  <a:lnTo>
                    <a:pt x="2974440" y="4343194"/>
                  </a:lnTo>
                  <a:lnTo>
                    <a:pt x="2945082" y="4379494"/>
                  </a:lnTo>
                  <a:lnTo>
                    <a:pt x="2914633" y="4428450"/>
                  </a:lnTo>
                  <a:lnTo>
                    <a:pt x="2884722" y="4464714"/>
                  </a:lnTo>
                  <a:lnTo>
                    <a:pt x="2854546" y="4500962"/>
                  </a:lnTo>
                  <a:lnTo>
                    <a:pt x="2823299" y="4549867"/>
                  </a:lnTo>
                  <a:lnTo>
                    <a:pt x="2792611" y="4586081"/>
                  </a:lnTo>
                  <a:lnTo>
                    <a:pt x="2760866" y="4634954"/>
                  </a:lnTo>
                  <a:lnTo>
                    <a:pt x="2729693" y="4671138"/>
                  </a:lnTo>
                  <a:lnTo>
                    <a:pt x="2698287" y="4707307"/>
                  </a:lnTo>
                  <a:lnTo>
                    <a:pt x="2665845" y="4756135"/>
                  </a:lnTo>
                  <a:lnTo>
                    <a:pt x="2633995" y="4792276"/>
                  </a:lnTo>
                  <a:lnTo>
                    <a:pt x="2601122" y="4841077"/>
                  </a:lnTo>
                  <a:lnTo>
                    <a:pt x="2568855" y="4877190"/>
                  </a:lnTo>
                  <a:lnTo>
                    <a:pt x="2535578" y="4925965"/>
                  </a:lnTo>
                  <a:lnTo>
                    <a:pt x="2470077" y="4998131"/>
                  </a:lnTo>
                  <a:lnTo>
                    <a:pt x="2436245" y="5046870"/>
                  </a:lnTo>
                  <a:lnTo>
                    <a:pt x="2403052" y="5082925"/>
                  </a:lnTo>
                  <a:lnTo>
                    <a:pt x="2368884" y="5131643"/>
                  </a:lnTo>
                  <a:lnTo>
                    <a:pt x="2335368" y="5167676"/>
                  </a:lnTo>
                  <a:lnTo>
                    <a:pt x="2300889" y="5216375"/>
                  </a:lnTo>
                  <a:lnTo>
                    <a:pt x="2267077" y="5252389"/>
                  </a:lnTo>
                  <a:lnTo>
                    <a:pt x="2232317" y="5301069"/>
                  </a:lnTo>
                  <a:lnTo>
                    <a:pt x="2164030" y="5373057"/>
                  </a:lnTo>
                  <a:lnTo>
                    <a:pt x="2128896" y="5421713"/>
                  </a:lnTo>
                  <a:lnTo>
                    <a:pt x="2094462" y="5457688"/>
                  </a:lnTo>
                  <a:lnTo>
                    <a:pt x="2059112" y="5506330"/>
                  </a:lnTo>
                  <a:lnTo>
                    <a:pt x="2024477" y="5542293"/>
                  </a:lnTo>
                  <a:lnTo>
                    <a:pt x="1988939" y="5590923"/>
                  </a:lnTo>
                  <a:lnTo>
                    <a:pt x="1919241" y="5662820"/>
                  </a:lnTo>
                  <a:lnTo>
                    <a:pt x="1883472" y="5711436"/>
                  </a:lnTo>
                  <a:lnTo>
                    <a:pt x="1848450" y="5747373"/>
                  </a:lnTo>
                  <a:lnTo>
                    <a:pt x="1812560" y="5795981"/>
                  </a:lnTo>
                  <a:lnTo>
                    <a:pt x="1777399" y="5831954"/>
                  </a:lnTo>
                  <a:lnTo>
                    <a:pt x="1741447" y="5880513"/>
                  </a:lnTo>
                  <a:lnTo>
                    <a:pt x="1706237" y="5916439"/>
                  </a:lnTo>
                  <a:lnTo>
                    <a:pt x="1670187" y="5965036"/>
                  </a:lnTo>
                  <a:lnTo>
                    <a:pt x="1634924" y="6000958"/>
                  </a:lnTo>
                  <a:lnTo>
                    <a:pt x="1492152" y="6169988"/>
                  </a:lnTo>
                  <a:lnTo>
                    <a:pt x="1305225" y="6387097"/>
                  </a:lnTo>
                  <a:lnTo>
                    <a:pt x="1238140" y="6459162"/>
                  </a:lnTo>
                  <a:lnTo>
                    <a:pt x="1171734" y="6531269"/>
                  </a:lnTo>
                  <a:lnTo>
                    <a:pt x="1138998" y="6567353"/>
                  </a:lnTo>
                  <a:lnTo>
                    <a:pt x="1105875" y="6616138"/>
                  </a:lnTo>
                  <a:lnTo>
                    <a:pt x="1074071" y="6652281"/>
                  </a:lnTo>
                  <a:lnTo>
                    <a:pt x="911399" y="6832764"/>
                  </a:lnTo>
                  <a:lnTo>
                    <a:pt x="878084" y="6881536"/>
                  </a:lnTo>
                  <a:lnTo>
                    <a:pt x="695307" y="7085941"/>
                  </a:lnTo>
                  <a:lnTo>
                    <a:pt x="684420" y="7098214"/>
                  </a:lnTo>
                  <a:lnTo>
                    <a:pt x="651687" y="7147024"/>
                  </a:lnTo>
                  <a:lnTo>
                    <a:pt x="589731" y="7217655"/>
                  </a:lnTo>
                  <a:lnTo>
                    <a:pt x="556806" y="7255488"/>
                  </a:lnTo>
                  <a:lnTo>
                    <a:pt x="524708" y="7304339"/>
                  </a:lnTo>
                  <a:lnTo>
                    <a:pt x="462728" y="7376729"/>
                  </a:lnTo>
                  <a:lnTo>
                    <a:pt x="432061" y="7412945"/>
                  </a:lnTo>
                  <a:lnTo>
                    <a:pt x="401629" y="7449176"/>
                  </a:lnTo>
                  <a:lnTo>
                    <a:pt x="370635" y="7498097"/>
                  </a:lnTo>
                  <a:lnTo>
                    <a:pt x="340713" y="7534361"/>
                  </a:lnTo>
                  <a:lnTo>
                    <a:pt x="311066" y="7570642"/>
                  </a:lnTo>
                  <a:lnTo>
                    <a:pt x="280898" y="7619616"/>
                  </a:lnTo>
                  <a:lnTo>
                    <a:pt x="251844" y="7655935"/>
                  </a:lnTo>
                  <a:lnTo>
                    <a:pt x="223106" y="7692275"/>
                  </a:lnTo>
                  <a:lnTo>
                    <a:pt x="193889" y="7741310"/>
                  </a:lnTo>
                  <a:lnTo>
                    <a:pt x="165826" y="7777692"/>
                  </a:lnTo>
                  <a:lnTo>
                    <a:pt x="138121" y="7814098"/>
                  </a:lnTo>
                  <a:lnTo>
                    <a:pt x="109977" y="7863201"/>
                  </a:lnTo>
                  <a:lnTo>
                    <a:pt x="83029" y="7899655"/>
                  </a:lnTo>
                  <a:lnTo>
                    <a:pt x="56480" y="7936135"/>
                  </a:lnTo>
                  <a:lnTo>
                    <a:pt x="29534" y="7985315"/>
                  </a:lnTo>
                  <a:lnTo>
                    <a:pt x="3825" y="8021848"/>
                  </a:lnTo>
                  <a:lnTo>
                    <a:pt x="756" y="8032414"/>
                  </a:lnTo>
                  <a:lnTo>
                    <a:pt x="756" y="8008722"/>
                  </a:lnTo>
                  <a:lnTo>
                    <a:pt x="18115" y="7984584"/>
                  </a:lnTo>
                  <a:lnTo>
                    <a:pt x="44147" y="7948072"/>
                  </a:lnTo>
                  <a:lnTo>
                    <a:pt x="71403" y="7898911"/>
                  </a:lnTo>
                  <a:lnTo>
                    <a:pt x="98246" y="7862451"/>
                  </a:lnTo>
                  <a:lnTo>
                    <a:pt x="126285" y="7813341"/>
                  </a:lnTo>
                  <a:lnTo>
                    <a:pt x="153885" y="7776928"/>
                  </a:lnTo>
                  <a:lnTo>
                    <a:pt x="181843" y="7740539"/>
                  </a:lnTo>
                  <a:lnTo>
                    <a:pt x="210957" y="7691498"/>
                  </a:lnTo>
                  <a:lnTo>
                    <a:pt x="239591" y="7655152"/>
                  </a:lnTo>
                  <a:lnTo>
                    <a:pt x="268542" y="7618826"/>
                  </a:lnTo>
                  <a:lnTo>
                    <a:pt x="298608" y="7569845"/>
                  </a:lnTo>
                  <a:lnTo>
                    <a:pt x="328154" y="7533558"/>
                  </a:lnTo>
                  <a:lnTo>
                    <a:pt x="357977" y="7497288"/>
                  </a:lnTo>
                  <a:lnTo>
                    <a:pt x="388063" y="7461034"/>
                  </a:lnTo>
                  <a:lnTo>
                    <a:pt x="419210" y="7412123"/>
                  </a:lnTo>
                  <a:lnTo>
                    <a:pt x="449782" y="7375901"/>
                  </a:lnTo>
                  <a:lnTo>
                    <a:pt x="511582" y="7303499"/>
                  </a:lnTo>
                  <a:lnTo>
                    <a:pt x="543594" y="7254643"/>
                  </a:lnTo>
                  <a:lnTo>
                    <a:pt x="576432" y="7216804"/>
                  </a:lnTo>
                  <a:lnTo>
                    <a:pt x="659644" y="7121869"/>
                  </a:lnTo>
                  <a:lnTo>
                    <a:pt x="670083" y="7110023"/>
                  </a:lnTo>
                  <a:lnTo>
                    <a:pt x="702870" y="7061217"/>
                  </a:lnTo>
                  <a:lnTo>
                    <a:pt x="896662" y="6844547"/>
                  </a:lnTo>
                  <a:lnTo>
                    <a:pt x="929968" y="6795774"/>
                  </a:lnTo>
                  <a:lnTo>
                    <a:pt x="1060011" y="6651381"/>
                  </a:lnTo>
                  <a:lnTo>
                    <a:pt x="1098527" y="6602942"/>
                  </a:lnTo>
                  <a:lnTo>
                    <a:pt x="1130433" y="6566805"/>
                  </a:lnTo>
                  <a:lnTo>
                    <a:pt x="1162921" y="6530705"/>
                  </a:lnTo>
                  <a:lnTo>
                    <a:pt x="1196117" y="6494651"/>
                  </a:lnTo>
                  <a:lnTo>
                    <a:pt x="1221916" y="6458124"/>
                  </a:lnTo>
                  <a:lnTo>
                    <a:pt x="1272164" y="6410434"/>
                  </a:lnTo>
                  <a:lnTo>
                    <a:pt x="1298181" y="6373921"/>
                  </a:lnTo>
                  <a:lnTo>
                    <a:pt x="1515668" y="6120589"/>
                  </a:lnTo>
                  <a:lnTo>
                    <a:pt x="1583459" y="6048570"/>
                  </a:lnTo>
                  <a:lnTo>
                    <a:pt x="1618266" y="5999893"/>
                  </a:lnTo>
                  <a:lnTo>
                    <a:pt x="1686423" y="5927897"/>
                  </a:lnTo>
                  <a:lnTo>
                    <a:pt x="1721377" y="5879229"/>
                  </a:lnTo>
                  <a:lnTo>
                    <a:pt x="1789752" y="5807248"/>
                  </a:lnTo>
                  <a:lnTo>
                    <a:pt x="1824778" y="5758585"/>
                  </a:lnTo>
                  <a:lnTo>
                    <a:pt x="1893222" y="5686607"/>
                  </a:lnTo>
                  <a:lnTo>
                    <a:pt x="1928246" y="5637944"/>
                  </a:lnTo>
                  <a:lnTo>
                    <a:pt x="1996612" y="5565962"/>
                  </a:lnTo>
                  <a:lnTo>
                    <a:pt x="2031559" y="5517294"/>
                  </a:lnTo>
                  <a:lnTo>
                    <a:pt x="2065653" y="5481297"/>
                  </a:lnTo>
                  <a:lnTo>
                    <a:pt x="2100508" y="5432623"/>
                  </a:lnTo>
                  <a:lnTo>
                    <a:pt x="2168413" y="5360611"/>
                  </a:lnTo>
                  <a:lnTo>
                    <a:pt x="2203068" y="5311924"/>
                  </a:lnTo>
                  <a:lnTo>
                    <a:pt x="2236829" y="5275906"/>
                  </a:lnTo>
                  <a:lnTo>
                    <a:pt x="2271309" y="5227208"/>
                  </a:lnTo>
                  <a:lnTo>
                    <a:pt x="2338341" y="5155141"/>
                  </a:lnTo>
                  <a:lnTo>
                    <a:pt x="2372498" y="5106422"/>
                  </a:lnTo>
                  <a:lnTo>
                    <a:pt x="2405719" y="5070369"/>
                  </a:lnTo>
                  <a:lnTo>
                    <a:pt x="2439618" y="5021634"/>
                  </a:lnTo>
                  <a:lnTo>
                    <a:pt x="2472566" y="4985564"/>
                  </a:lnTo>
                  <a:lnTo>
                    <a:pt x="2506175" y="4936810"/>
                  </a:lnTo>
                  <a:lnTo>
                    <a:pt x="2571292" y="4864620"/>
                  </a:lnTo>
                  <a:lnTo>
                    <a:pt x="2604405" y="4815835"/>
                  </a:lnTo>
                  <a:lnTo>
                    <a:pt x="2636524" y="4779711"/>
                  </a:lnTo>
                  <a:lnTo>
                    <a:pt x="2669264" y="4730902"/>
                  </a:lnTo>
                  <a:lnTo>
                    <a:pt x="2700995" y="4694754"/>
                  </a:lnTo>
                  <a:lnTo>
                    <a:pt x="2733329" y="4645919"/>
                  </a:lnTo>
                  <a:lnTo>
                    <a:pt x="2764638" y="4609744"/>
                  </a:lnTo>
                  <a:lnTo>
                    <a:pt x="2796534" y="4560880"/>
                  </a:lnTo>
                  <a:lnTo>
                    <a:pt x="2827387" y="4524676"/>
                  </a:lnTo>
                  <a:lnTo>
                    <a:pt x="2858001" y="4488457"/>
                  </a:lnTo>
                  <a:lnTo>
                    <a:pt x="2889178" y="4439548"/>
                  </a:lnTo>
                  <a:lnTo>
                    <a:pt x="2919287" y="4403296"/>
                  </a:lnTo>
                  <a:lnTo>
                    <a:pt x="2949943" y="4354353"/>
                  </a:lnTo>
                  <a:lnTo>
                    <a:pt x="2979515" y="4318067"/>
                  </a:lnTo>
                  <a:lnTo>
                    <a:pt x="3009638" y="4269061"/>
                  </a:lnTo>
                  <a:lnTo>
                    <a:pt x="3038618" y="4232766"/>
                  </a:lnTo>
                  <a:lnTo>
                    <a:pt x="3067322" y="4196425"/>
                  </a:lnTo>
                  <a:lnTo>
                    <a:pt x="3096531" y="4147389"/>
                  </a:lnTo>
                  <a:lnTo>
                    <a:pt x="3124615" y="4111008"/>
                  </a:lnTo>
                  <a:lnTo>
                    <a:pt x="3153188" y="4061932"/>
                  </a:lnTo>
                  <a:lnTo>
                    <a:pt x="3180620" y="4025509"/>
                  </a:lnTo>
                  <a:lnTo>
                    <a:pt x="3208523" y="3976390"/>
                  </a:lnTo>
                  <a:lnTo>
                    <a:pt x="3235269" y="3939924"/>
                  </a:lnTo>
                  <a:lnTo>
                    <a:pt x="3261659" y="3903434"/>
                  </a:lnTo>
                  <a:lnTo>
                    <a:pt x="3288497" y="3854247"/>
                  </a:lnTo>
                  <a:lnTo>
                    <a:pt x="3314152" y="3817710"/>
                  </a:lnTo>
                  <a:lnTo>
                    <a:pt x="3339427" y="3781149"/>
                  </a:lnTo>
                  <a:lnTo>
                    <a:pt x="3365125" y="3731889"/>
                  </a:lnTo>
                  <a:lnTo>
                    <a:pt x="3389615" y="3695278"/>
                  </a:lnTo>
                  <a:lnTo>
                    <a:pt x="3414512" y="3645967"/>
                  </a:lnTo>
                  <a:lnTo>
                    <a:pt x="3438184" y="3609304"/>
                  </a:lnTo>
                  <a:lnTo>
                    <a:pt x="3461436" y="3572613"/>
                  </a:lnTo>
                  <a:lnTo>
                    <a:pt x="3485069" y="3523221"/>
                  </a:lnTo>
                  <a:lnTo>
                    <a:pt x="3507453" y="3486475"/>
                  </a:lnTo>
                  <a:lnTo>
                    <a:pt x="3529392" y="3449701"/>
                  </a:lnTo>
                  <a:lnTo>
                    <a:pt x="3551687" y="3400223"/>
                  </a:lnTo>
                  <a:lnTo>
                    <a:pt x="3572708" y="3363390"/>
                  </a:lnTo>
                  <a:lnTo>
                    <a:pt x="3593259" y="3326527"/>
                  </a:lnTo>
                  <a:lnTo>
                    <a:pt x="3613331" y="3289633"/>
                  </a:lnTo>
                  <a:lnTo>
                    <a:pt x="3633727" y="3240034"/>
                  </a:lnTo>
                  <a:lnTo>
                    <a:pt x="3652817" y="3203078"/>
                  </a:lnTo>
                  <a:lnTo>
                    <a:pt x="3671403" y="3166089"/>
                  </a:lnTo>
                  <a:lnTo>
                    <a:pt x="3689477" y="3129067"/>
                  </a:lnTo>
                  <a:lnTo>
                    <a:pt x="3707841" y="3079338"/>
                  </a:lnTo>
                  <a:lnTo>
                    <a:pt x="3724867" y="3042249"/>
                  </a:lnTo>
                  <a:lnTo>
                    <a:pt x="3746010" y="2992698"/>
                  </a:lnTo>
                  <a:lnTo>
                    <a:pt x="3766431" y="2943101"/>
                  </a:lnTo>
                  <a:lnTo>
                    <a:pt x="3786154" y="2893459"/>
                  </a:lnTo>
                  <a:lnTo>
                    <a:pt x="3805558" y="2842811"/>
                  </a:lnTo>
                  <a:lnTo>
                    <a:pt x="3823599" y="2794046"/>
                  </a:lnTo>
                  <a:lnTo>
                    <a:pt x="3818197" y="2768249"/>
                  </a:lnTo>
                  <a:lnTo>
                    <a:pt x="3814647" y="2768022"/>
                  </a:lnTo>
                  <a:lnTo>
                    <a:pt x="3811875" y="2755118"/>
                  </a:lnTo>
                  <a:lnTo>
                    <a:pt x="3796670" y="2754146"/>
                  </a:lnTo>
                  <a:lnTo>
                    <a:pt x="3814039" y="2729805"/>
                  </a:lnTo>
                  <a:lnTo>
                    <a:pt x="3815797" y="2727299"/>
                  </a:lnTo>
                  <a:close/>
                </a:path>
                <a:path w="18289270" h="10299700">
                  <a:moveTo>
                    <a:pt x="597" y="7562716"/>
                  </a:moveTo>
                  <a:lnTo>
                    <a:pt x="615" y="8008917"/>
                  </a:lnTo>
                  <a:lnTo>
                    <a:pt x="522" y="7929379"/>
                  </a:lnTo>
                  <a:lnTo>
                    <a:pt x="481" y="7563499"/>
                  </a:lnTo>
                  <a:lnTo>
                    <a:pt x="597" y="7562716"/>
                  </a:lnTo>
                  <a:close/>
                </a:path>
                <a:path w="18289270" h="10299700">
                  <a:moveTo>
                    <a:pt x="522" y="7929379"/>
                  </a:moveTo>
                  <a:lnTo>
                    <a:pt x="615" y="8008917"/>
                  </a:lnTo>
                  <a:lnTo>
                    <a:pt x="522" y="7929379"/>
                  </a:lnTo>
                  <a:close/>
                </a:path>
                <a:path w="18289270" h="10299700">
                  <a:moveTo>
                    <a:pt x="639" y="7562653"/>
                  </a:moveTo>
                  <a:lnTo>
                    <a:pt x="663" y="8008716"/>
                  </a:lnTo>
                  <a:lnTo>
                    <a:pt x="638" y="8008886"/>
                  </a:lnTo>
                  <a:lnTo>
                    <a:pt x="609" y="7563508"/>
                  </a:lnTo>
                  <a:lnTo>
                    <a:pt x="639" y="7562653"/>
                  </a:lnTo>
                  <a:close/>
                </a:path>
                <a:path w="18289270" h="10299700">
                  <a:moveTo>
                    <a:pt x="653" y="7562632"/>
                  </a:moveTo>
                  <a:lnTo>
                    <a:pt x="663" y="8008851"/>
                  </a:lnTo>
                  <a:lnTo>
                    <a:pt x="639" y="7563509"/>
                  </a:lnTo>
                  <a:lnTo>
                    <a:pt x="653" y="7562632"/>
                  </a:lnTo>
                  <a:close/>
                </a:path>
                <a:path w="18289270" h="10299700">
                  <a:moveTo>
                    <a:pt x="669" y="7562607"/>
                  </a:moveTo>
                  <a:lnTo>
                    <a:pt x="688" y="8008717"/>
                  </a:lnTo>
                  <a:lnTo>
                    <a:pt x="653" y="7563510"/>
                  </a:lnTo>
                  <a:lnTo>
                    <a:pt x="669" y="7562607"/>
                  </a:lnTo>
                  <a:close/>
                </a:path>
                <a:path w="18289270" h="10299700">
                  <a:moveTo>
                    <a:pt x="687" y="7562581"/>
                  </a:moveTo>
                  <a:lnTo>
                    <a:pt x="703" y="8008718"/>
                  </a:lnTo>
                  <a:lnTo>
                    <a:pt x="669" y="7563511"/>
                  </a:lnTo>
                  <a:lnTo>
                    <a:pt x="687" y="7562581"/>
                  </a:lnTo>
                  <a:close/>
                </a:path>
                <a:path w="18289270" h="10299700">
                  <a:moveTo>
                    <a:pt x="750" y="7562486"/>
                  </a:moveTo>
                  <a:lnTo>
                    <a:pt x="756" y="8008722"/>
                  </a:lnTo>
                  <a:lnTo>
                    <a:pt x="689" y="7563513"/>
                  </a:lnTo>
                  <a:lnTo>
                    <a:pt x="750" y="7562486"/>
                  </a:lnTo>
                  <a:close/>
                </a:path>
                <a:path w="18289270" h="10299700">
                  <a:moveTo>
                    <a:pt x="479" y="7562894"/>
                  </a:moveTo>
                  <a:lnTo>
                    <a:pt x="520" y="7927304"/>
                  </a:lnTo>
                  <a:lnTo>
                    <a:pt x="487" y="7884286"/>
                  </a:lnTo>
                  <a:lnTo>
                    <a:pt x="448" y="7563497"/>
                  </a:lnTo>
                  <a:lnTo>
                    <a:pt x="479" y="7562894"/>
                  </a:lnTo>
                  <a:close/>
                </a:path>
                <a:path w="18289270" h="10299700">
                  <a:moveTo>
                    <a:pt x="427" y="7562972"/>
                  </a:moveTo>
                  <a:lnTo>
                    <a:pt x="469" y="7884285"/>
                  </a:lnTo>
                  <a:lnTo>
                    <a:pt x="414" y="7563495"/>
                  </a:lnTo>
                  <a:lnTo>
                    <a:pt x="427" y="7562972"/>
                  </a:lnTo>
                  <a:close/>
                </a:path>
                <a:path w="18289270" h="10299700">
                  <a:moveTo>
                    <a:pt x="414" y="7562991"/>
                  </a:moveTo>
                  <a:lnTo>
                    <a:pt x="456" y="7873253"/>
                  </a:lnTo>
                  <a:lnTo>
                    <a:pt x="401" y="7563494"/>
                  </a:lnTo>
                  <a:lnTo>
                    <a:pt x="414" y="7562991"/>
                  </a:lnTo>
                  <a:close/>
                </a:path>
                <a:path w="18289270" h="10299700">
                  <a:moveTo>
                    <a:pt x="401" y="7563011"/>
                  </a:moveTo>
                  <a:lnTo>
                    <a:pt x="443" y="7862202"/>
                  </a:lnTo>
                  <a:lnTo>
                    <a:pt x="387" y="7563493"/>
                  </a:lnTo>
                  <a:lnTo>
                    <a:pt x="401" y="7563011"/>
                  </a:lnTo>
                  <a:close/>
                </a:path>
                <a:path w="18289270" h="10299700">
                  <a:moveTo>
                    <a:pt x="17847479" y="7036875"/>
                  </a:moveTo>
                  <a:lnTo>
                    <a:pt x="17829699" y="7087887"/>
                  </a:lnTo>
                  <a:lnTo>
                    <a:pt x="17812190" y="7137671"/>
                  </a:lnTo>
                  <a:lnTo>
                    <a:pt x="17795380" y="7174773"/>
                  </a:lnTo>
                  <a:lnTo>
                    <a:pt x="17777681" y="7224545"/>
                  </a:lnTo>
                  <a:lnTo>
                    <a:pt x="17761397" y="7274407"/>
                  </a:lnTo>
                  <a:lnTo>
                    <a:pt x="17744638" y="7311512"/>
                  </a:lnTo>
                  <a:lnTo>
                    <a:pt x="17727075" y="7361293"/>
                  </a:lnTo>
                  <a:lnTo>
                    <a:pt x="17709554" y="7411076"/>
                  </a:lnTo>
                  <a:lnTo>
                    <a:pt x="17692107" y="7460863"/>
                  </a:lnTo>
                  <a:lnTo>
                    <a:pt x="17674768" y="7510658"/>
                  </a:lnTo>
                  <a:lnTo>
                    <a:pt x="17658383" y="7547788"/>
                  </a:lnTo>
                  <a:lnTo>
                    <a:pt x="17641361" y="7597603"/>
                  </a:lnTo>
                  <a:lnTo>
                    <a:pt x="17624550" y="7647431"/>
                  </a:lnTo>
                  <a:lnTo>
                    <a:pt x="17607981" y="7697275"/>
                  </a:lnTo>
                  <a:lnTo>
                    <a:pt x="17591689" y="7747137"/>
                  </a:lnTo>
                  <a:lnTo>
                    <a:pt x="17575706" y="7797018"/>
                  </a:lnTo>
                  <a:lnTo>
                    <a:pt x="17560879" y="7834247"/>
                  </a:lnTo>
                  <a:lnTo>
                    <a:pt x="17545619" y="7884175"/>
                  </a:lnTo>
                  <a:lnTo>
                    <a:pt x="17530769" y="7934129"/>
                  </a:lnTo>
                  <a:lnTo>
                    <a:pt x="17516365" y="7984111"/>
                  </a:lnTo>
                  <a:lnTo>
                    <a:pt x="17502439" y="8034124"/>
                  </a:lnTo>
                  <a:lnTo>
                    <a:pt x="17489025" y="8084170"/>
                  </a:lnTo>
                  <a:lnTo>
                    <a:pt x="17476157" y="8134250"/>
                  </a:lnTo>
                  <a:lnTo>
                    <a:pt x="17463868" y="8184368"/>
                  </a:lnTo>
                  <a:lnTo>
                    <a:pt x="17452193" y="8234525"/>
                  </a:lnTo>
                  <a:lnTo>
                    <a:pt x="17441165" y="8284723"/>
                  </a:lnTo>
                  <a:lnTo>
                    <a:pt x="17430817" y="8334965"/>
                  </a:lnTo>
                  <a:lnTo>
                    <a:pt x="17421183" y="8385253"/>
                  </a:lnTo>
                  <a:lnTo>
                    <a:pt x="17412297" y="8435588"/>
                  </a:lnTo>
                  <a:lnTo>
                    <a:pt x="17404192" y="8485974"/>
                  </a:lnTo>
                  <a:lnTo>
                    <a:pt x="17396902" y="8536411"/>
                  </a:lnTo>
                  <a:lnTo>
                    <a:pt x="17390462" y="8586903"/>
                  </a:lnTo>
                  <a:lnTo>
                    <a:pt x="17384903" y="8637451"/>
                  </a:lnTo>
                  <a:lnTo>
                    <a:pt x="17380277" y="8687881"/>
                  </a:lnTo>
                  <a:lnTo>
                    <a:pt x="17376568" y="8738726"/>
                  </a:lnTo>
                  <a:lnTo>
                    <a:pt x="17373859" y="8789456"/>
                  </a:lnTo>
                  <a:lnTo>
                    <a:pt x="17376281" y="8738707"/>
                  </a:lnTo>
                  <a:lnTo>
                    <a:pt x="17379714" y="8687845"/>
                  </a:lnTo>
                  <a:lnTo>
                    <a:pt x="17384174" y="8636490"/>
                  </a:lnTo>
                  <a:lnTo>
                    <a:pt x="17389385" y="8586834"/>
                  </a:lnTo>
                  <a:lnTo>
                    <a:pt x="17395581" y="8536327"/>
                  </a:lnTo>
                  <a:lnTo>
                    <a:pt x="17402634" y="8485874"/>
                  </a:lnTo>
                  <a:lnTo>
                    <a:pt x="17410506" y="8435474"/>
                  </a:lnTo>
                  <a:lnTo>
                    <a:pt x="17419164" y="8385124"/>
                  </a:lnTo>
                  <a:lnTo>
                    <a:pt x="17428571" y="8334822"/>
                  </a:lnTo>
                  <a:lnTo>
                    <a:pt x="17438692" y="8284565"/>
                  </a:lnTo>
                  <a:lnTo>
                    <a:pt x="17449493" y="8234352"/>
                  </a:lnTo>
                  <a:lnTo>
                    <a:pt x="17460937" y="8184181"/>
                  </a:lnTo>
                  <a:lnTo>
                    <a:pt x="17472990" y="8134048"/>
                  </a:lnTo>
                  <a:lnTo>
                    <a:pt x="17485616" y="8083952"/>
                  </a:lnTo>
                  <a:lnTo>
                    <a:pt x="17498780" y="8033890"/>
                  </a:lnTo>
                  <a:lnTo>
                    <a:pt x="17512446" y="7983860"/>
                  </a:lnTo>
                  <a:lnTo>
                    <a:pt x="17526580" y="7933861"/>
                  </a:lnTo>
                  <a:lnTo>
                    <a:pt x="17541146" y="7883889"/>
                  </a:lnTo>
                  <a:lnTo>
                    <a:pt x="17555297" y="7846616"/>
                  </a:lnTo>
                  <a:lnTo>
                    <a:pt x="17570621" y="7796693"/>
                  </a:lnTo>
                  <a:lnTo>
                    <a:pt x="17586271" y="7746790"/>
                  </a:lnTo>
                  <a:lnTo>
                    <a:pt x="17602212" y="7696906"/>
                  </a:lnTo>
                  <a:lnTo>
                    <a:pt x="17617597" y="7659712"/>
                  </a:lnTo>
                  <a:lnTo>
                    <a:pt x="17634014" y="7609859"/>
                  </a:lnTo>
                  <a:lnTo>
                    <a:pt x="17650615" y="7560017"/>
                  </a:lnTo>
                  <a:lnTo>
                    <a:pt x="17666555" y="7522859"/>
                  </a:lnTo>
                  <a:lnTo>
                    <a:pt x="17683421" y="7473034"/>
                  </a:lnTo>
                  <a:lnTo>
                    <a:pt x="17700365" y="7423214"/>
                  </a:lnTo>
                  <a:lnTo>
                    <a:pt x="17716543" y="7386071"/>
                  </a:lnTo>
                  <a:lnTo>
                    <a:pt x="17733539" y="7336254"/>
                  </a:lnTo>
                  <a:lnTo>
                    <a:pt x="17749698" y="7299110"/>
                  </a:lnTo>
                  <a:lnTo>
                    <a:pt x="17766606" y="7249288"/>
                  </a:lnTo>
                  <a:lnTo>
                    <a:pt x="17785734" y="7199608"/>
                  </a:lnTo>
                  <a:lnTo>
                    <a:pt x="17804797" y="7149853"/>
                  </a:lnTo>
                  <a:lnTo>
                    <a:pt x="17823674" y="7100227"/>
                  </a:lnTo>
                  <a:lnTo>
                    <a:pt x="17842400" y="7050521"/>
                  </a:lnTo>
                  <a:lnTo>
                    <a:pt x="17847479" y="7036875"/>
                  </a:lnTo>
                  <a:close/>
                </a:path>
                <a:path w="18289270" h="10299700">
                  <a:moveTo>
                    <a:pt x="17888575" y="6888038"/>
                  </a:moveTo>
                  <a:lnTo>
                    <a:pt x="17881191" y="6938469"/>
                  </a:lnTo>
                  <a:lnTo>
                    <a:pt x="17864235" y="6988288"/>
                  </a:lnTo>
                  <a:lnTo>
                    <a:pt x="17847479" y="7036875"/>
                  </a:lnTo>
                  <a:lnTo>
                    <a:pt x="17823674" y="7100227"/>
                  </a:lnTo>
                  <a:lnTo>
                    <a:pt x="17804771" y="7149922"/>
                  </a:lnTo>
                  <a:lnTo>
                    <a:pt x="17785734" y="7199608"/>
                  </a:lnTo>
                  <a:lnTo>
                    <a:pt x="17766606" y="7249288"/>
                  </a:lnTo>
                  <a:lnTo>
                    <a:pt x="17749698" y="7299110"/>
                  </a:lnTo>
                  <a:lnTo>
                    <a:pt x="17733539" y="7336254"/>
                  </a:lnTo>
                  <a:lnTo>
                    <a:pt x="17716543" y="7386071"/>
                  </a:lnTo>
                  <a:lnTo>
                    <a:pt x="17700365" y="7423214"/>
                  </a:lnTo>
                  <a:lnTo>
                    <a:pt x="17683421" y="7473034"/>
                  </a:lnTo>
                  <a:lnTo>
                    <a:pt x="17666555" y="7522859"/>
                  </a:lnTo>
                  <a:lnTo>
                    <a:pt x="17650615" y="7560017"/>
                  </a:lnTo>
                  <a:lnTo>
                    <a:pt x="17633224" y="7612256"/>
                  </a:lnTo>
                  <a:lnTo>
                    <a:pt x="17617597" y="7659712"/>
                  </a:lnTo>
                  <a:lnTo>
                    <a:pt x="17602212" y="7696906"/>
                  </a:lnTo>
                  <a:lnTo>
                    <a:pt x="17586271" y="7746790"/>
                  </a:lnTo>
                  <a:lnTo>
                    <a:pt x="17570621" y="7796693"/>
                  </a:lnTo>
                  <a:lnTo>
                    <a:pt x="17555297" y="7846616"/>
                  </a:lnTo>
                  <a:lnTo>
                    <a:pt x="17541146" y="7883889"/>
                  </a:lnTo>
                  <a:lnTo>
                    <a:pt x="17526580" y="7933861"/>
                  </a:lnTo>
                  <a:lnTo>
                    <a:pt x="17512446" y="7983860"/>
                  </a:lnTo>
                  <a:lnTo>
                    <a:pt x="17498780" y="8033890"/>
                  </a:lnTo>
                  <a:lnTo>
                    <a:pt x="17485616" y="8083952"/>
                  </a:lnTo>
                  <a:lnTo>
                    <a:pt x="17472990" y="8134048"/>
                  </a:lnTo>
                  <a:lnTo>
                    <a:pt x="17460937" y="8184181"/>
                  </a:lnTo>
                  <a:lnTo>
                    <a:pt x="17449493" y="8234352"/>
                  </a:lnTo>
                  <a:lnTo>
                    <a:pt x="17438692" y="8284565"/>
                  </a:lnTo>
                  <a:lnTo>
                    <a:pt x="17428571" y="8334822"/>
                  </a:lnTo>
                  <a:lnTo>
                    <a:pt x="17419164" y="8385124"/>
                  </a:lnTo>
                  <a:lnTo>
                    <a:pt x="17410506" y="8435474"/>
                  </a:lnTo>
                  <a:lnTo>
                    <a:pt x="17402634" y="8485874"/>
                  </a:lnTo>
                  <a:lnTo>
                    <a:pt x="17395581" y="8536327"/>
                  </a:lnTo>
                  <a:lnTo>
                    <a:pt x="17389385" y="8586834"/>
                  </a:lnTo>
                  <a:lnTo>
                    <a:pt x="17384158" y="8636643"/>
                  </a:lnTo>
                  <a:lnTo>
                    <a:pt x="17379714" y="8687845"/>
                  </a:lnTo>
                  <a:lnTo>
                    <a:pt x="17376281" y="8738707"/>
                  </a:lnTo>
                  <a:lnTo>
                    <a:pt x="17373859" y="8789456"/>
                  </a:lnTo>
                  <a:lnTo>
                    <a:pt x="17364084" y="8788831"/>
                  </a:lnTo>
                  <a:lnTo>
                    <a:pt x="17369049" y="8700067"/>
                  </a:lnTo>
                  <a:lnTo>
                    <a:pt x="17373104" y="8649290"/>
                  </a:lnTo>
                  <a:lnTo>
                    <a:pt x="17378050" y="8598835"/>
                  </a:lnTo>
                  <a:lnTo>
                    <a:pt x="17383893" y="8548305"/>
                  </a:lnTo>
                  <a:lnTo>
                    <a:pt x="17390589" y="8497829"/>
                  </a:lnTo>
                  <a:lnTo>
                    <a:pt x="17398106" y="8447406"/>
                  </a:lnTo>
                  <a:lnTo>
                    <a:pt x="17406413" y="8397034"/>
                  </a:lnTo>
                  <a:lnTo>
                    <a:pt x="17415478" y="8346710"/>
                  </a:lnTo>
                  <a:lnTo>
                    <a:pt x="17425269" y="8296432"/>
                  </a:lnTo>
                  <a:lnTo>
                    <a:pt x="17435755" y="8246199"/>
                  </a:lnTo>
                  <a:lnTo>
                    <a:pt x="17446954" y="8195799"/>
                  </a:lnTo>
                  <a:lnTo>
                    <a:pt x="17458685" y="8145859"/>
                  </a:lnTo>
                  <a:lnTo>
                    <a:pt x="17470256" y="8108421"/>
                  </a:lnTo>
                  <a:lnTo>
                    <a:pt x="17483206" y="8058346"/>
                  </a:lnTo>
                  <a:lnTo>
                    <a:pt x="17496692" y="8008305"/>
                  </a:lnTo>
                  <a:lnTo>
                    <a:pt x="17510684" y="7958296"/>
                  </a:lnTo>
                  <a:lnTo>
                    <a:pt x="17525150" y="7908317"/>
                  </a:lnTo>
                  <a:lnTo>
                    <a:pt x="17540058" y="7858367"/>
                  </a:lnTo>
                  <a:lnTo>
                    <a:pt x="17555377" y="7808443"/>
                  </a:lnTo>
                  <a:lnTo>
                    <a:pt x="17570264" y="7771218"/>
                  </a:lnTo>
                  <a:lnTo>
                    <a:pt x="17586309" y="7721340"/>
                  </a:lnTo>
                  <a:lnTo>
                    <a:pt x="17602703" y="7671384"/>
                  </a:lnTo>
                  <a:lnTo>
                    <a:pt x="17619315" y="7621644"/>
                  </a:lnTo>
                  <a:lnTo>
                    <a:pt x="17636213" y="7571821"/>
                  </a:lnTo>
                  <a:lnTo>
                    <a:pt x="17652521" y="7534687"/>
                  </a:lnTo>
                  <a:lnTo>
                    <a:pt x="17669829" y="7484890"/>
                  </a:lnTo>
                  <a:lnTo>
                    <a:pt x="17687295" y="7435104"/>
                  </a:lnTo>
                  <a:lnTo>
                    <a:pt x="17704888" y="7385325"/>
                  </a:lnTo>
                  <a:lnTo>
                    <a:pt x="17722576" y="7335553"/>
                  </a:lnTo>
                  <a:lnTo>
                    <a:pt x="17739515" y="7298459"/>
                  </a:lnTo>
                  <a:lnTo>
                    <a:pt x="17757298" y="7248693"/>
                  </a:lnTo>
                  <a:lnTo>
                    <a:pt x="17775401" y="7198947"/>
                  </a:lnTo>
                  <a:lnTo>
                    <a:pt x="17793444" y="7149126"/>
                  </a:lnTo>
                  <a:lnTo>
                    <a:pt x="17811317" y="7099437"/>
                  </a:lnTo>
                  <a:lnTo>
                    <a:pt x="17828249" y="7062342"/>
                  </a:lnTo>
                  <a:lnTo>
                    <a:pt x="17845801" y="7012561"/>
                  </a:lnTo>
                  <a:lnTo>
                    <a:pt x="17863127" y="6962766"/>
                  </a:lnTo>
                  <a:lnTo>
                    <a:pt x="17880599" y="6911743"/>
                  </a:lnTo>
                  <a:lnTo>
                    <a:pt x="17888575" y="6888038"/>
                  </a:lnTo>
                  <a:close/>
                </a:path>
                <a:path w="18289270" h="10299700">
                  <a:moveTo>
                    <a:pt x="172" y="7563355"/>
                  </a:moveTo>
                  <a:lnTo>
                    <a:pt x="191" y="7647329"/>
                  </a:lnTo>
                  <a:lnTo>
                    <a:pt x="93" y="7563475"/>
                  </a:lnTo>
                  <a:close/>
                </a:path>
                <a:path w="18289270" h="10299700">
                  <a:moveTo>
                    <a:pt x="15125305" y="7740742"/>
                  </a:moveTo>
                  <a:lnTo>
                    <a:pt x="15135061" y="7755417"/>
                  </a:lnTo>
                  <a:lnTo>
                    <a:pt x="15161142" y="7795263"/>
                  </a:lnTo>
                  <a:lnTo>
                    <a:pt x="15186792" y="7835082"/>
                  </a:lnTo>
                  <a:lnTo>
                    <a:pt x="15211199" y="7887547"/>
                  </a:lnTo>
                  <a:lnTo>
                    <a:pt x="15235980" y="7927310"/>
                  </a:lnTo>
                  <a:lnTo>
                    <a:pt x="15260323" y="7967045"/>
                  </a:lnTo>
                  <a:lnTo>
                    <a:pt x="15284224" y="8006752"/>
                  </a:lnTo>
                  <a:lnTo>
                    <a:pt x="15306870" y="8059105"/>
                  </a:lnTo>
                  <a:lnTo>
                    <a:pt x="15329879" y="8098755"/>
                  </a:lnTo>
                  <a:lnTo>
                    <a:pt x="15352439" y="8138376"/>
                  </a:lnTo>
                  <a:lnTo>
                    <a:pt x="15373734" y="8190642"/>
                  </a:lnTo>
                  <a:lnTo>
                    <a:pt x="15395384" y="8230205"/>
                  </a:lnTo>
                  <a:lnTo>
                    <a:pt x="15415765" y="8282413"/>
                  </a:lnTo>
                  <a:lnTo>
                    <a:pt x="15436495" y="8321917"/>
                  </a:lnTo>
                  <a:lnTo>
                    <a:pt x="15455950" y="8374065"/>
                  </a:lnTo>
                  <a:lnTo>
                    <a:pt x="15475748" y="8413509"/>
                  </a:lnTo>
                  <a:lnTo>
                    <a:pt x="15494265" y="8465598"/>
                  </a:lnTo>
                  <a:lnTo>
                    <a:pt x="15513120" y="8504982"/>
                  </a:lnTo>
                  <a:lnTo>
                    <a:pt x="15530689" y="8557010"/>
                  </a:lnTo>
                  <a:lnTo>
                    <a:pt x="15536572" y="8569934"/>
                  </a:lnTo>
                  <a:lnTo>
                    <a:pt x="15518264" y="8530763"/>
                  </a:lnTo>
                  <a:lnTo>
                    <a:pt x="15500191" y="8478703"/>
                  </a:lnTo>
                  <a:lnTo>
                    <a:pt x="15480822" y="8439286"/>
                  </a:lnTo>
                  <a:lnTo>
                    <a:pt x="15461780" y="8387164"/>
                  </a:lnTo>
                  <a:lnTo>
                    <a:pt x="15441448" y="8347685"/>
                  </a:lnTo>
                  <a:lnTo>
                    <a:pt x="15421450" y="8295502"/>
                  </a:lnTo>
                  <a:lnTo>
                    <a:pt x="15400168" y="8255963"/>
                  </a:lnTo>
                  <a:lnTo>
                    <a:pt x="15379226" y="8203719"/>
                  </a:lnTo>
                  <a:lnTo>
                    <a:pt x="15357005" y="8164120"/>
                  </a:lnTo>
                  <a:lnTo>
                    <a:pt x="15335132" y="8111817"/>
                  </a:lnTo>
                  <a:lnTo>
                    <a:pt x="15311986" y="8072158"/>
                  </a:lnTo>
                  <a:lnTo>
                    <a:pt x="15288357" y="8032412"/>
                  </a:lnTo>
                  <a:lnTo>
                    <a:pt x="15265134" y="7980079"/>
                  </a:lnTo>
                  <a:lnTo>
                    <a:pt x="15240624" y="7940333"/>
                  </a:lnTo>
                  <a:lnTo>
                    <a:pt x="15215665" y="7900559"/>
                  </a:lnTo>
                  <a:lnTo>
                    <a:pt x="15191070" y="7848082"/>
                  </a:lnTo>
                  <a:lnTo>
                    <a:pt x="15165223" y="7808250"/>
                  </a:lnTo>
                  <a:lnTo>
                    <a:pt x="15138936" y="7768391"/>
                  </a:lnTo>
                  <a:lnTo>
                    <a:pt x="15125305" y="7740742"/>
                  </a:lnTo>
                  <a:close/>
                </a:path>
                <a:path w="18289270" h="10299700">
                  <a:moveTo>
                    <a:pt x="381" y="7524976"/>
                  </a:moveTo>
                  <a:lnTo>
                    <a:pt x="387" y="7563032"/>
                  </a:lnTo>
                  <a:lnTo>
                    <a:pt x="172" y="7563355"/>
                  </a:lnTo>
                  <a:lnTo>
                    <a:pt x="164" y="7525301"/>
                  </a:lnTo>
                  <a:lnTo>
                    <a:pt x="381" y="7524976"/>
                  </a:lnTo>
                  <a:close/>
                </a:path>
                <a:path w="18289270" h="10299700">
                  <a:moveTo>
                    <a:pt x="409" y="7524934"/>
                  </a:moveTo>
                  <a:lnTo>
                    <a:pt x="401" y="7563011"/>
                  </a:lnTo>
                  <a:lnTo>
                    <a:pt x="396" y="7525316"/>
                  </a:lnTo>
                  <a:lnTo>
                    <a:pt x="409" y="7524934"/>
                  </a:lnTo>
                  <a:close/>
                </a:path>
                <a:path w="18289270" h="10299700">
                  <a:moveTo>
                    <a:pt x="443" y="7524883"/>
                  </a:moveTo>
                  <a:lnTo>
                    <a:pt x="447" y="7562466"/>
                  </a:lnTo>
                  <a:lnTo>
                    <a:pt x="427" y="7562972"/>
                  </a:lnTo>
                  <a:lnTo>
                    <a:pt x="422" y="7525318"/>
                  </a:lnTo>
                  <a:lnTo>
                    <a:pt x="443" y="7524883"/>
                  </a:lnTo>
                  <a:close/>
                </a:path>
                <a:path w="18289270" h="10299700">
                  <a:moveTo>
                    <a:pt x="474" y="7524836"/>
                  </a:moveTo>
                  <a:lnTo>
                    <a:pt x="479" y="7562468"/>
                  </a:lnTo>
                  <a:lnTo>
                    <a:pt x="447" y="7562941"/>
                  </a:lnTo>
                  <a:lnTo>
                    <a:pt x="443" y="7525319"/>
                  </a:lnTo>
                  <a:lnTo>
                    <a:pt x="474" y="7524836"/>
                  </a:lnTo>
                  <a:close/>
                </a:path>
                <a:path w="18289270" h="10299700">
                  <a:moveTo>
                    <a:pt x="594" y="7524657"/>
                  </a:moveTo>
                  <a:lnTo>
                    <a:pt x="597" y="7562476"/>
                  </a:lnTo>
                  <a:lnTo>
                    <a:pt x="481" y="7562890"/>
                  </a:lnTo>
                  <a:lnTo>
                    <a:pt x="477" y="7525321"/>
                  </a:lnTo>
                  <a:lnTo>
                    <a:pt x="594" y="7524657"/>
                  </a:lnTo>
                  <a:close/>
                </a:path>
                <a:path w="18289270" h="10299700">
                  <a:moveTo>
                    <a:pt x="637" y="7524593"/>
                  </a:moveTo>
                  <a:lnTo>
                    <a:pt x="639" y="7562479"/>
                  </a:lnTo>
                  <a:lnTo>
                    <a:pt x="609" y="7562698"/>
                  </a:lnTo>
                  <a:lnTo>
                    <a:pt x="606" y="7525329"/>
                  </a:lnTo>
                  <a:lnTo>
                    <a:pt x="637" y="7524593"/>
                  </a:lnTo>
                  <a:close/>
                </a:path>
                <a:path w="18289270" h="10299700">
                  <a:moveTo>
                    <a:pt x="651" y="7524572"/>
                  </a:moveTo>
                  <a:lnTo>
                    <a:pt x="653" y="7562480"/>
                  </a:lnTo>
                  <a:lnTo>
                    <a:pt x="639" y="7562653"/>
                  </a:lnTo>
                  <a:lnTo>
                    <a:pt x="637" y="7525331"/>
                  </a:lnTo>
                  <a:lnTo>
                    <a:pt x="651" y="7524572"/>
                  </a:lnTo>
                  <a:close/>
                </a:path>
                <a:path w="18289270" h="10299700">
                  <a:moveTo>
                    <a:pt x="685" y="7524520"/>
                  </a:moveTo>
                  <a:lnTo>
                    <a:pt x="686" y="7537928"/>
                  </a:lnTo>
                  <a:lnTo>
                    <a:pt x="668" y="7538059"/>
                  </a:lnTo>
                  <a:lnTo>
                    <a:pt x="669" y="7562481"/>
                  </a:lnTo>
                  <a:lnTo>
                    <a:pt x="653" y="7562632"/>
                  </a:lnTo>
                  <a:lnTo>
                    <a:pt x="651" y="7525332"/>
                  </a:lnTo>
                  <a:lnTo>
                    <a:pt x="685" y="7524520"/>
                  </a:lnTo>
                  <a:close/>
                </a:path>
                <a:path w="18289270" h="10299700">
                  <a:moveTo>
                    <a:pt x="686" y="7538032"/>
                  </a:moveTo>
                  <a:lnTo>
                    <a:pt x="687" y="7562482"/>
                  </a:lnTo>
                  <a:lnTo>
                    <a:pt x="668" y="7538059"/>
                  </a:lnTo>
                  <a:close/>
                </a:path>
                <a:path w="18289270" h="10299700">
                  <a:moveTo>
                    <a:pt x="749" y="7537932"/>
                  </a:moveTo>
                  <a:lnTo>
                    <a:pt x="750" y="7562486"/>
                  </a:lnTo>
                  <a:lnTo>
                    <a:pt x="688" y="7538061"/>
                  </a:lnTo>
                  <a:lnTo>
                    <a:pt x="749" y="7537932"/>
                  </a:lnTo>
                  <a:close/>
                </a:path>
                <a:path w="18289270" h="10299700">
                  <a:moveTo>
                    <a:pt x="3796670" y="2754146"/>
                  </a:moveTo>
                  <a:lnTo>
                    <a:pt x="3811875" y="2755118"/>
                  </a:lnTo>
                  <a:lnTo>
                    <a:pt x="3787431" y="2791733"/>
                  </a:lnTo>
                  <a:lnTo>
                    <a:pt x="3762640" y="2828324"/>
                  </a:lnTo>
                  <a:lnTo>
                    <a:pt x="3737481" y="2864893"/>
                  </a:lnTo>
                  <a:lnTo>
                    <a:pt x="3711123" y="2914110"/>
                  </a:lnTo>
                  <a:lnTo>
                    <a:pt x="3685166" y="2950628"/>
                  </a:lnTo>
                  <a:lnTo>
                    <a:pt x="3661898" y="2987317"/>
                  </a:lnTo>
                  <a:lnTo>
                    <a:pt x="3638263" y="3023983"/>
                  </a:lnTo>
                  <a:lnTo>
                    <a:pt x="3614267" y="3060626"/>
                  </a:lnTo>
                  <a:lnTo>
                    <a:pt x="3589915" y="3097246"/>
                  </a:lnTo>
                  <a:lnTo>
                    <a:pt x="3565212" y="3133843"/>
                  </a:lnTo>
                  <a:lnTo>
                    <a:pt x="3540163" y="3170419"/>
                  </a:lnTo>
                  <a:lnTo>
                    <a:pt x="3514774" y="3206973"/>
                  </a:lnTo>
                  <a:lnTo>
                    <a:pt x="3489050" y="3243505"/>
                  </a:lnTo>
                  <a:lnTo>
                    <a:pt x="3462996" y="3280016"/>
                  </a:lnTo>
                  <a:lnTo>
                    <a:pt x="3436617" y="3316506"/>
                  </a:lnTo>
                  <a:lnTo>
                    <a:pt x="3409918" y="3352976"/>
                  </a:lnTo>
                  <a:lnTo>
                    <a:pt x="3382906" y="3389426"/>
                  </a:lnTo>
                  <a:lnTo>
                    <a:pt x="3355584" y="3425856"/>
                  </a:lnTo>
                  <a:lnTo>
                    <a:pt x="3327958" y="3462267"/>
                  </a:lnTo>
                  <a:lnTo>
                    <a:pt x="3299224" y="3511332"/>
                  </a:lnTo>
                  <a:lnTo>
                    <a:pt x="3271006" y="3547705"/>
                  </a:lnTo>
                  <a:lnTo>
                    <a:pt x="3242501" y="3584059"/>
                  </a:lnTo>
                  <a:lnTo>
                    <a:pt x="3213713" y="3620396"/>
                  </a:lnTo>
                  <a:lnTo>
                    <a:pt x="3184647" y="3656714"/>
                  </a:lnTo>
                  <a:lnTo>
                    <a:pt x="3155309" y="3693015"/>
                  </a:lnTo>
                  <a:lnTo>
                    <a:pt x="3124893" y="3741973"/>
                  </a:lnTo>
                  <a:lnTo>
                    <a:pt x="3095026" y="3778240"/>
                  </a:lnTo>
                  <a:lnTo>
                    <a:pt x="3064902" y="3814491"/>
                  </a:lnTo>
                  <a:lnTo>
                    <a:pt x="3034527" y="3850726"/>
                  </a:lnTo>
                  <a:lnTo>
                    <a:pt x="3003906" y="3886945"/>
                  </a:lnTo>
                  <a:lnTo>
                    <a:pt x="2972233" y="3935822"/>
                  </a:lnTo>
                  <a:lnTo>
                    <a:pt x="2941135" y="3972011"/>
                  </a:lnTo>
                  <a:lnTo>
                    <a:pt x="2909807" y="4008185"/>
                  </a:lnTo>
                  <a:lnTo>
                    <a:pt x="2878254" y="4044344"/>
                  </a:lnTo>
                  <a:lnTo>
                    <a:pt x="2845669" y="4093163"/>
                  </a:lnTo>
                  <a:lnTo>
                    <a:pt x="2781483" y="4165413"/>
                  </a:lnTo>
                  <a:lnTo>
                    <a:pt x="2748271" y="4214192"/>
                  </a:lnTo>
                  <a:lnTo>
                    <a:pt x="2715670" y="4250284"/>
                  </a:lnTo>
                  <a:lnTo>
                    <a:pt x="2682875" y="4286364"/>
                  </a:lnTo>
                  <a:lnTo>
                    <a:pt x="2649081" y="4335106"/>
                  </a:lnTo>
                  <a:lnTo>
                    <a:pt x="2582570" y="4407207"/>
                  </a:lnTo>
                  <a:lnTo>
                    <a:pt x="2548242" y="4455915"/>
                  </a:lnTo>
                  <a:lnTo>
                    <a:pt x="2514557" y="4491938"/>
                  </a:lnTo>
                  <a:lnTo>
                    <a:pt x="2479898" y="4540624"/>
                  </a:lnTo>
                  <a:lnTo>
                    <a:pt x="2411737" y="4612620"/>
                  </a:lnTo>
                  <a:lnTo>
                    <a:pt x="2376624" y="4661277"/>
                  </a:lnTo>
                  <a:lnTo>
                    <a:pt x="2342179" y="4697252"/>
                  </a:lnTo>
                  <a:lnTo>
                    <a:pt x="2306788" y="4745891"/>
                  </a:lnTo>
                  <a:lnTo>
                    <a:pt x="2272076" y="4781849"/>
                  </a:lnTo>
                  <a:lnTo>
                    <a:pt x="2236428" y="4830472"/>
                  </a:lnTo>
                  <a:lnTo>
                    <a:pt x="2201471" y="4866414"/>
                  </a:lnTo>
                  <a:lnTo>
                    <a:pt x="2165587" y="4915022"/>
                  </a:lnTo>
                  <a:lnTo>
                    <a:pt x="2130404" y="4950949"/>
                  </a:lnTo>
                  <a:lnTo>
                    <a:pt x="2005858" y="5097838"/>
                  </a:lnTo>
                  <a:lnTo>
                    <a:pt x="1987056" y="5119942"/>
                  </a:lnTo>
                  <a:lnTo>
                    <a:pt x="1842367" y="5288849"/>
                  </a:lnTo>
                  <a:lnTo>
                    <a:pt x="1809343" y="5324915"/>
                  </a:lnTo>
                  <a:lnTo>
                    <a:pt x="1744565" y="5409852"/>
                  </a:lnTo>
                  <a:lnTo>
                    <a:pt x="1680157" y="5482088"/>
                  </a:lnTo>
                  <a:lnTo>
                    <a:pt x="1518861" y="5675384"/>
                  </a:lnTo>
                  <a:lnTo>
                    <a:pt x="1427357" y="5778456"/>
                  </a:lnTo>
                  <a:lnTo>
                    <a:pt x="1358419" y="5856010"/>
                  </a:lnTo>
                  <a:lnTo>
                    <a:pt x="1325512" y="5904809"/>
                  </a:lnTo>
                  <a:lnTo>
                    <a:pt x="1176530" y="6073271"/>
                  </a:lnTo>
                  <a:lnTo>
                    <a:pt x="1165790" y="6085480"/>
                  </a:lnTo>
                  <a:lnTo>
                    <a:pt x="1134100" y="6121631"/>
                  </a:lnTo>
                  <a:lnTo>
                    <a:pt x="1101717" y="6170463"/>
                  </a:lnTo>
                  <a:lnTo>
                    <a:pt x="1059848" y="6218688"/>
                  </a:lnTo>
                  <a:lnTo>
                    <a:pt x="1038987" y="6242806"/>
                  </a:lnTo>
                  <a:lnTo>
                    <a:pt x="976905" y="6315190"/>
                  </a:lnTo>
                  <a:lnTo>
                    <a:pt x="955431" y="6339268"/>
                  </a:lnTo>
                  <a:lnTo>
                    <a:pt x="933146" y="6376020"/>
                  </a:lnTo>
                  <a:lnTo>
                    <a:pt x="911671" y="6400098"/>
                  </a:lnTo>
                  <a:lnTo>
                    <a:pt x="846659" y="6472295"/>
                  </a:lnTo>
                  <a:lnTo>
                    <a:pt x="824069" y="6509028"/>
                  </a:lnTo>
                  <a:lnTo>
                    <a:pt x="749004" y="6593308"/>
                  </a:lnTo>
                  <a:lnTo>
                    <a:pt x="727803" y="6617172"/>
                  </a:lnTo>
                  <a:lnTo>
                    <a:pt x="706268" y="6641477"/>
                  </a:lnTo>
                  <a:lnTo>
                    <a:pt x="673453" y="6690282"/>
                  </a:lnTo>
                  <a:lnTo>
                    <a:pt x="577642" y="6798686"/>
                  </a:lnTo>
                  <a:lnTo>
                    <a:pt x="545009" y="6847503"/>
                  </a:lnTo>
                  <a:lnTo>
                    <a:pt x="450094" y="6955964"/>
                  </a:lnTo>
                  <a:lnTo>
                    <a:pt x="417877" y="7004807"/>
                  </a:lnTo>
                  <a:lnTo>
                    <a:pt x="366069" y="7064879"/>
                  </a:lnTo>
                  <a:lnTo>
                    <a:pt x="355500" y="7077172"/>
                  </a:lnTo>
                  <a:lnTo>
                    <a:pt x="324558" y="7113371"/>
                  </a:lnTo>
                  <a:lnTo>
                    <a:pt x="292990" y="7162255"/>
                  </a:lnTo>
                  <a:lnTo>
                    <a:pt x="262430" y="7198478"/>
                  </a:lnTo>
                  <a:lnTo>
                    <a:pt x="232085" y="7234715"/>
                  </a:lnTo>
                  <a:lnTo>
                    <a:pt x="201156" y="7283640"/>
                  </a:lnTo>
                  <a:lnTo>
                    <a:pt x="171280" y="7319907"/>
                  </a:lnTo>
                  <a:lnTo>
                    <a:pt x="141661" y="7356190"/>
                  </a:lnTo>
                  <a:lnTo>
                    <a:pt x="111503" y="7405164"/>
                  </a:lnTo>
                  <a:lnTo>
                    <a:pt x="82442" y="7441483"/>
                  </a:lnTo>
                  <a:lnTo>
                    <a:pt x="53681" y="7477821"/>
                  </a:lnTo>
                  <a:lnTo>
                    <a:pt x="24425" y="7526853"/>
                  </a:lnTo>
                  <a:lnTo>
                    <a:pt x="750" y="7562486"/>
                  </a:lnTo>
                  <a:lnTo>
                    <a:pt x="749" y="7537932"/>
                  </a:lnTo>
                  <a:lnTo>
                    <a:pt x="16331" y="7513610"/>
                  </a:lnTo>
                  <a:lnTo>
                    <a:pt x="44816" y="7477254"/>
                  </a:lnTo>
                  <a:lnTo>
                    <a:pt x="73616" y="7440918"/>
                  </a:lnTo>
                  <a:lnTo>
                    <a:pt x="103529" y="7391928"/>
                  </a:lnTo>
                  <a:lnTo>
                    <a:pt x="132918" y="7355630"/>
                  </a:lnTo>
                  <a:lnTo>
                    <a:pt x="162579" y="7319350"/>
                  </a:lnTo>
                  <a:lnTo>
                    <a:pt x="193308" y="7270412"/>
                  </a:lnTo>
                  <a:lnTo>
                    <a:pt x="223469" y="7234164"/>
                  </a:lnTo>
                  <a:lnTo>
                    <a:pt x="253859" y="7197930"/>
                  </a:lnTo>
                  <a:lnTo>
                    <a:pt x="285274" y="7149036"/>
                  </a:lnTo>
                  <a:lnTo>
                    <a:pt x="326579" y="7100561"/>
                  </a:lnTo>
                  <a:lnTo>
                    <a:pt x="347100" y="7076579"/>
                  </a:lnTo>
                  <a:lnTo>
                    <a:pt x="379033" y="7027774"/>
                  </a:lnTo>
                  <a:lnTo>
                    <a:pt x="473379" y="6919276"/>
                  </a:lnTo>
                  <a:lnTo>
                    <a:pt x="505881" y="6870451"/>
                  </a:lnTo>
                  <a:lnTo>
                    <a:pt x="601477" y="6762033"/>
                  </a:lnTo>
                  <a:lnTo>
                    <a:pt x="634279" y="6713228"/>
                  </a:lnTo>
                  <a:lnTo>
                    <a:pt x="730425" y="6604845"/>
                  </a:lnTo>
                  <a:lnTo>
                    <a:pt x="795331" y="6519915"/>
                  </a:lnTo>
                  <a:lnTo>
                    <a:pt x="829760" y="6483940"/>
                  </a:lnTo>
                  <a:lnTo>
                    <a:pt x="865000" y="6435291"/>
                  </a:lnTo>
                  <a:lnTo>
                    <a:pt x="899430" y="6399315"/>
                  </a:lnTo>
                  <a:lnTo>
                    <a:pt x="934671" y="6350666"/>
                  </a:lnTo>
                  <a:lnTo>
                    <a:pt x="969101" y="6314691"/>
                  </a:lnTo>
                  <a:lnTo>
                    <a:pt x="1002105" y="6265898"/>
                  </a:lnTo>
                  <a:lnTo>
                    <a:pt x="1045323" y="6217749"/>
                  </a:lnTo>
                  <a:lnTo>
                    <a:pt x="1099673" y="6157606"/>
                  </a:lnTo>
                  <a:lnTo>
                    <a:pt x="1133291" y="6108853"/>
                  </a:lnTo>
                  <a:lnTo>
                    <a:pt x="1166521" y="6072454"/>
                  </a:lnTo>
                  <a:lnTo>
                    <a:pt x="1199257" y="6036717"/>
                  </a:lnTo>
                  <a:lnTo>
                    <a:pt x="1233200" y="5987985"/>
                  </a:lnTo>
                  <a:lnTo>
                    <a:pt x="1333035" y="5879838"/>
                  </a:lnTo>
                  <a:lnTo>
                    <a:pt x="1367227" y="5831122"/>
                  </a:lnTo>
                  <a:lnTo>
                    <a:pt x="1434066" y="5759042"/>
                  </a:lnTo>
                  <a:lnTo>
                    <a:pt x="1501731" y="5674289"/>
                  </a:lnTo>
                  <a:lnTo>
                    <a:pt x="1735954" y="5396575"/>
                  </a:lnTo>
                  <a:lnTo>
                    <a:pt x="1801585" y="5324418"/>
                  </a:lnTo>
                  <a:lnTo>
                    <a:pt x="1983365" y="5106058"/>
                  </a:lnTo>
                  <a:lnTo>
                    <a:pt x="1991140" y="5096897"/>
                  </a:lnTo>
                  <a:lnTo>
                    <a:pt x="2125669" y="4937920"/>
                  </a:lnTo>
                  <a:lnTo>
                    <a:pt x="2160779" y="4901988"/>
                  </a:lnTo>
                  <a:lnTo>
                    <a:pt x="2196590" y="4853375"/>
                  </a:lnTo>
                  <a:lnTo>
                    <a:pt x="2266243" y="4781475"/>
                  </a:lnTo>
                  <a:lnTo>
                    <a:pt x="2301696" y="4732840"/>
                  </a:lnTo>
                  <a:lnTo>
                    <a:pt x="2336208" y="4696870"/>
                  </a:lnTo>
                  <a:lnTo>
                    <a:pt x="2371395" y="4648217"/>
                  </a:lnTo>
                  <a:lnTo>
                    <a:pt x="2405631" y="4612229"/>
                  </a:lnTo>
                  <a:lnTo>
                    <a:pt x="2440532" y="4563558"/>
                  </a:lnTo>
                  <a:lnTo>
                    <a:pt x="2508253" y="4491534"/>
                  </a:lnTo>
                  <a:lnTo>
                    <a:pt x="2542685" y="4442833"/>
                  </a:lnTo>
                  <a:lnTo>
                    <a:pt x="2576139" y="4406796"/>
                  </a:lnTo>
                  <a:lnTo>
                    <a:pt x="2610232" y="4358073"/>
                  </a:lnTo>
                  <a:lnTo>
                    <a:pt x="2676258" y="4285941"/>
                  </a:lnTo>
                  <a:lnTo>
                    <a:pt x="2709803" y="4237183"/>
                  </a:lnTo>
                  <a:lnTo>
                    <a:pt x="2774687" y="4164978"/>
                  </a:lnTo>
                  <a:lnTo>
                    <a:pt x="2806826" y="4128856"/>
                  </a:lnTo>
                  <a:lnTo>
                    <a:pt x="2839567" y="4080047"/>
                  </a:lnTo>
                  <a:lnTo>
                    <a:pt x="2902780" y="4007735"/>
                  </a:lnTo>
                  <a:lnTo>
                    <a:pt x="2934863" y="3958884"/>
                  </a:lnTo>
                  <a:lnTo>
                    <a:pt x="2965905" y="3922692"/>
                  </a:lnTo>
                  <a:lnTo>
                    <a:pt x="2996712" y="3886485"/>
                  </a:lnTo>
                  <a:lnTo>
                    <a:pt x="3027279" y="3850262"/>
                  </a:lnTo>
                  <a:lnTo>
                    <a:pt x="3058411" y="3801350"/>
                  </a:lnTo>
                  <a:lnTo>
                    <a:pt x="3088481" y="3765096"/>
                  </a:lnTo>
                  <a:lnTo>
                    <a:pt x="3118295" y="3728825"/>
                  </a:lnTo>
                  <a:lnTo>
                    <a:pt x="3147847" y="3692538"/>
                  </a:lnTo>
                  <a:lnTo>
                    <a:pt x="3177133" y="3656233"/>
                  </a:lnTo>
                  <a:lnTo>
                    <a:pt x="3206147" y="3619912"/>
                  </a:lnTo>
                  <a:lnTo>
                    <a:pt x="3235695" y="3570898"/>
                  </a:lnTo>
                  <a:lnTo>
                    <a:pt x="3264150" y="3534540"/>
                  </a:lnTo>
                  <a:lnTo>
                    <a:pt x="3292316" y="3498164"/>
                  </a:lnTo>
                  <a:lnTo>
                    <a:pt x="3320190" y="3461770"/>
                  </a:lnTo>
                  <a:lnTo>
                    <a:pt x="3347766" y="3425356"/>
                  </a:lnTo>
                  <a:lnTo>
                    <a:pt x="3375039" y="3388923"/>
                  </a:lnTo>
                  <a:lnTo>
                    <a:pt x="3402002" y="3352470"/>
                  </a:lnTo>
                  <a:lnTo>
                    <a:pt x="3428652" y="3315997"/>
                  </a:lnTo>
                  <a:lnTo>
                    <a:pt x="3454983" y="3279503"/>
                  </a:lnTo>
                  <a:lnTo>
                    <a:pt x="3480989" y="3242989"/>
                  </a:lnTo>
                  <a:lnTo>
                    <a:pt x="3506665" y="3206454"/>
                  </a:lnTo>
                  <a:lnTo>
                    <a:pt x="3532007" y="3169897"/>
                  </a:lnTo>
                  <a:lnTo>
                    <a:pt x="3557009" y="3133319"/>
                  </a:lnTo>
                  <a:lnTo>
                    <a:pt x="3581665" y="3096718"/>
                  </a:lnTo>
                  <a:lnTo>
                    <a:pt x="3605970" y="3060095"/>
                  </a:lnTo>
                  <a:lnTo>
                    <a:pt x="3629919" y="3023449"/>
                  </a:lnTo>
                  <a:lnTo>
                    <a:pt x="3653508" y="2986780"/>
                  </a:lnTo>
                  <a:lnTo>
                    <a:pt x="3676729" y="2950088"/>
                  </a:lnTo>
                  <a:lnTo>
                    <a:pt x="3705479" y="2901023"/>
                  </a:lnTo>
                  <a:lnTo>
                    <a:pt x="3732916" y="2864601"/>
                  </a:lnTo>
                  <a:lnTo>
                    <a:pt x="3760682" y="2815473"/>
                  </a:lnTo>
                  <a:lnTo>
                    <a:pt x="3787986" y="2766316"/>
                  </a:lnTo>
                  <a:lnTo>
                    <a:pt x="3796670" y="2754146"/>
                  </a:lnTo>
                  <a:close/>
                </a:path>
                <a:path w="18289270" h="10299700">
                  <a:moveTo>
                    <a:pt x="749" y="7524424"/>
                  </a:moveTo>
                  <a:lnTo>
                    <a:pt x="749" y="7537932"/>
                  </a:lnTo>
                  <a:lnTo>
                    <a:pt x="687" y="7525335"/>
                  </a:lnTo>
                  <a:lnTo>
                    <a:pt x="749" y="7524424"/>
                  </a:lnTo>
                  <a:close/>
                </a:path>
                <a:path w="18289270" h="10299700">
                  <a:moveTo>
                    <a:pt x="3811188" y="2709557"/>
                  </a:moveTo>
                  <a:lnTo>
                    <a:pt x="3815797" y="2727299"/>
                  </a:lnTo>
                  <a:lnTo>
                    <a:pt x="3814026" y="2729823"/>
                  </a:lnTo>
                  <a:lnTo>
                    <a:pt x="3787986" y="2766316"/>
                  </a:lnTo>
                  <a:lnTo>
                    <a:pt x="3760682" y="2815473"/>
                  </a:lnTo>
                  <a:lnTo>
                    <a:pt x="3732916" y="2864601"/>
                  </a:lnTo>
                  <a:lnTo>
                    <a:pt x="3705479" y="2901023"/>
                  </a:lnTo>
                  <a:lnTo>
                    <a:pt x="3676729" y="2950088"/>
                  </a:lnTo>
                  <a:lnTo>
                    <a:pt x="3653508" y="2986780"/>
                  </a:lnTo>
                  <a:lnTo>
                    <a:pt x="3629919" y="3023449"/>
                  </a:lnTo>
                  <a:lnTo>
                    <a:pt x="3605970" y="3060095"/>
                  </a:lnTo>
                  <a:lnTo>
                    <a:pt x="3581665" y="3096718"/>
                  </a:lnTo>
                  <a:lnTo>
                    <a:pt x="3557009" y="3133319"/>
                  </a:lnTo>
                  <a:lnTo>
                    <a:pt x="3532007" y="3169897"/>
                  </a:lnTo>
                  <a:lnTo>
                    <a:pt x="3506665" y="3206454"/>
                  </a:lnTo>
                  <a:lnTo>
                    <a:pt x="3480989" y="3242989"/>
                  </a:lnTo>
                  <a:lnTo>
                    <a:pt x="3454983" y="3279503"/>
                  </a:lnTo>
                  <a:lnTo>
                    <a:pt x="3428652" y="3315997"/>
                  </a:lnTo>
                  <a:lnTo>
                    <a:pt x="3402002" y="3352470"/>
                  </a:lnTo>
                  <a:lnTo>
                    <a:pt x="3375039" y="3388923"/>
                  </a:lnTo>
                  <a:lnTo>
                    <a:pt x="3347766" y="3425356"/>
                  </a:lnTo>
                  <a:lnTo>
                    <a:pt x="3320190" y="3461770"/>
                  </a:lnTo>
                  <a:lnTo>
                    <a:pt x="3292316" y="3498164"/>
                  </a:lnTo>
                  <a:lnTo>
                    <a:pt x="3264150" y="3534540"/>
                  </a:lnTo>
                  <a:lnTo>
                    <a:pt x="3235695" y="3570898"/>
                  </a:lnTo>
                  <a:lnTo>
                    <a:pt x="3206147" y="3619912"/>
                  </a:lnTo>
                  <a:lnTo>
                    <a:pt x="3177133" y="3656233"/>
                  </a:lnTo>
                  <a:lnTo>
                    <a:pt x="3147847" y="3692538"/>
                  </a:lnTo>
                  <a:lnTo>
                    <a:pt x="3118295" y="3728825"/>
                  </a:lnTo>
                  <a:lnTo>
                    <a:pt x="3088481" y="3765096"/>
                  </a:lnTo>
                  <a:lnTo>
                    <a:pt x="3058411" y="3801350"/>
                  </a:lnTo>
                  <a:lnTo>
                    <a:pt x="3027279" y="3850262"/>
                  </a:lnTo>
                  <a:lnTo>
                    <a:pt x="2996712" y="3886485"/>
                  </a:lnTo>
                  <a:lnTo>
                    <a:pt x="2965905" y="3922692"/>
                  </a:lnTo>
                  <a:lnTo>
                    <a:pt x="2934863" y="3958884"/>
                  </a:lnTo>
                  <a:lnTo>
                    <a:pt x="2902780" y="4007735"/>
                  </a:lnTo>
                  <a:lnTo>
                    <a:pt x="2839567" y="4080047"/>
                  </a:lnTo>
                  <a:lnTo>
                    <a:pt x="2806826" y="4128856"/>
                  </a:lnTo>
                  <a:lnTo>
                    <a:pt x="2774687" y="4164978"/>
                  </a:lnTo>
                  <a:lnTo>
                    <a:pt x="2709803" y="4237183"/>
                  </a:lnTo>
                  <a:lnTo>
                    <a:pt x="2676258" y="4285941"/>
                  </a:lnTo>
                  <a:lnTo>
                    <a:pt x="2610232" y="4358073"/>
                  </a:lnTo>
                  <a:lnTo>
                    <a:pt x="2576139" y="4406796"/>
                  </a:lnTo>
                  <a:lnTo>
                    <a:pt x="2542685" y="4442833"/>
                  </a:lnTo>
                  <a:lnTo>
                    <a:pt x="2508253" y="4491534"/>
                  </a:lnTo>
                  <a:lnTo>
                    <a:pt x="2440532" y="4563558"/>
                  </a:lnTo>
                  <a:lnTo>
                    <a:pt x="2405631" y="4612229"/>
                  </a:lnTo>
                  <a:lnTo>
                    <a:pt x="2371395" y="4648217"/>
                  </a:lnTo>
                  <a:lnTo>
                    <a:pt x="2336208" y="4696870"/>
                  </a:lnTo>
                  <a:lnTo>
                    <a:pt x="2301696" y="4732840"/>
                  </a:lnTo>
                  <a:lnTo>
                    <a:pt x="2266243" y="4781475"/>
                  </a:lnTo>
                  <a:lnTo>
                    <a:pt x="2196590" y="4853375"/>
                  </a:lnTo>
                  <a:lnTo>
                    <a:pt x="2160779" y="4901988"/>
                  </a:lnTo>
                  <a:lnTo>
                    <a:pt x="2125669" y="4937920"/>
                  </a:lnTo>
                  <a:lnTo>
                    <a:pt x="1991140" y="5096897"/>
                  </a:lnTo>
                  <a:lnTo>
                    <a:pt x="1982623" y="5106932"/>
                  </a:lnTo>
                  <a:lnTo>
                    <a:pt x="1801585" y="5324418"/>
                  </a:lnTo>
                  <a:lnTo>
                    <a:pt x="1735954" y="5396575"/>
                  </a:lnTo>
                  <a:lnTo>
                    <a:pt x="1501731" y="5674289"/>
                  </a:lnTo>
                  <a:lnTo>
                    <a:pt x="1434066" y="5759042"/>
                  </a:lnTo>
                  <a:lnTo>
                    <a:pt x="1367227" y="5831122"/>
                  </a:lnTo>
                  <a:lnTo>
                    <a:pt x="1333035" y="5879838"/>
                  </a:lnTo>
                  <a:lnTo>
                    <a:pt x="1233200" y="5987985"/>
                  </a:lnTo>
                  <a:lnTo>
                    <a:pt x="1199257" y="6036717"/>
                  </a:lnTo>
                  <a:lnTo>
                    <a:pt x="1166367" y="6072621"/>
                  </a:lnTo>
                  <a:lnTo>
                    <a:pt x="1133291" y="6108853"/>
                  </a:lnTo>
                  <a:lnTo>
                    <a:pt x="1099673" y="6157606"/>
                  </a:lnTo>
                  <a:lnTo>
                    <a:pt x="1045314" y="6217759"/>
                  </a:lnTo>
                  <a:lnTo>
                    <a:pt x="1002105" y="6265898"/>
                  </a:lnTo>
                  <a:lnTo>
                    <a:pt x="969101" y="6314691"/>
                  </a:lnTo>
                  <a:lnTo>
                    <a:pt x="934671" y="6350666"/>
                  </a:lnTo>
                  <a:lnTo>
                    <a:pt x="899430" y="6399315"/>
                  </a:lnTo>
                  <a:lnTo>
                    <a:pt x="865000" y="6435291"/>
                  </a:lnTo>
                  <a:lnTo>
                    <a:pt x="829760" y="6483940"/>
                  </a:lnTo>
                  <a:lnTo>
                    <a:pt x="795331" y="6519915"/>
                  </a:lnTo>
                  <a:lnTo>
                    <a:pt x="730425" y="6604845"/>
                  </a:lnTo>
                  <a:lnTo>
                    <a:pt x="634279" y="6713228"/>
                  </a:lnTo>
                  <a:lnTo>
                    <a:pt x="601477" y="6762033"/>
                  </a:lnTo>
                  <a:lnTo>
                    <a:pt x="505881" y="6870451"/>
                  </a:lnTo>
                  <a:lnTo>
                    <a:pt x="473379" y="6919276"/>
                  </a:lnTo>
                  <a:lnTo>
                    <a:pt x="379033" y="7027774"/>
                  </a:lnTo>
                  <a:lnTo>
                    <a:pt x="347064" y="7076633"/>
                  </a:lnTo>
                  <a:lnTo>
                    <a:pt x="326406" y="7100763"/>
                  </a:lnTo>
                  <a:lnTo>
                    <a:pt x="285274" y="7149036"/>
                  </a:lnTo>
                  <a:lnTo>
                    <a:pt x="253859" y="7197930"/>
                  </a:lnTo>
                  <a:lnTo>
                    <a:pt x="223469" y="7234164"/>
                  </a:lnTo>
                  <a:lnTo>
                    <a:pt x="193308" y="7270412"/>
                  </a:lnTo>
                  <a:lnTo>
                    <a:pt x="162579" y="7319350"/>
                  </a:lnTo>
                  <a:lnTo>
                    <a:pt x="132918" y="7355630"/>
                  </a:lnTo>
                  <a:lnTo>
                    <a:pt x="103529" y="7391928"/>
                  </a:lnTo>
                  <a:lnTo>
                    <a:pt x="73616" y="7440918"/>
                  </a:lnTo>
                  <a:lnTo>
                    <a:pt x="44816" y="7477254"/>
                  </a:lnTo>
                  <a:lnTo>
                    <a:pt x="16331" y="7513610"/>
                  </a:lnTo>
                  <a:lnTo>
                    <a:pt x="749" y="7537932"/>
                  </a:lnTo>
                  <a:lnTo>
                    <a:pt x="749" y="7524424"/>
                  </a:lnTo>
                  <a:lnTo>
                    <a:pt x="24613" y="7488687"/>
                  </a:lnTo>
                  <a:lnTo>
                    <a:pt x="54224" y="7439678"/>
                  </a:lnTo>
                  <a:lnTo>
                    <a:pt x="83326" y="7403362"/>
                  </a:lnTo>
                  <a:lnTo>
                    <a:pt x="112715" y="7367064"/>
                  </a:lnTo>
                  <a:lnTo>
                    <a:pt x="143186" y="7318109"/>
                  </a:lnTo>
                  <a:lnTo>
                    <a:pt x="173105" y="7281845"/>
                  </a:lnTo>
                  <a:lnTo>
                    <a:pt x="203266" y="7245597"/>
                  </a:lnTo>
                  <a:lnTo>
                    <a:pt x="234467" y="7196689"/>
                  </a:lnTo>
                  <a:lnTo>
                    <a:pt x="295874" y="7124262"/>
                  </a:lnTo>
                  <a:lnTo>
                    <a:pt x="327718" y="7075339"/>
                  </a:lnTo>
                  <a:lnTo>
                    <a:pt x="338738" y="7062541"/>
                  </a:lnTo>
                  <a:lnTo>
                    <a:pt x="421596" y="6966867"/>
                  </a:lnTo>
                  <a:lnTo>
                    <a:pt x="453987" y="6918035"/>
                  </a:lnTo>
                  <a:lnTo>
                    <a:pt x="549336" y="6809602"/>
                  </a:lnTo>
                  <a:lnTo>
                    <a:pt x="582085" y="6760793"/>
                  </a:lnTo>
                  <a:lnTo>
                    <a:pt x="678159" y="6652405"/>
                  </a:lnTo>
                  <a:lnTo>
                    <a:pt x="711033" y="6603604"/>
                  </a:lnTo>
                  <a:lnTo>
                    <a:pt x="775127" y="6531349"/>
                  </a:lnTo>
                  <a:lnTo>
                    <a:pt x="809557" y="6495374"/>
                  </a:lnTo>
                  <a:lnTo>
                    <a:pt x="844798" y="6446724"/>
                  </a:lnTo>
                  <a:lnTo>
                    <a:pt x="879228" y="6410749"/>
                  </a:lnTo>
                  <a:lnTo>
                    <a:pt x="949709" y="6313450"/>
                  </a:lnTo>
                  <a:lnTo>
                    <a:pt x="1035811" y="6217141"/>
                  </a:lnTo>
                  <a:lnTo>
                    <a:pt x="1046612" y="6205116"/>
                  </a:lnTo>
                  <a:lnTo>
                    <a:pt x="1079968" y="6156346"/>
                  </a:lnTo>
                  <a:lnTo>
                    <a:pt x="1124218" y="6107485"/>
                  </a:lnTo>
                  <a:lnTo>
                    <a:pt x="1145442" y="6084108"/>
                  </a:lnTo>
                  <a:lnTo>
                    <a:pt x="1178234" y="6048098"/>
                  </a:lnTo>
                  <a:lnTo>
                    <a:pt x="1211985" y="5999354"/>
                  </a:lnTo>
                  <a:lnTo>
                    <a:pt x="1278098" y="5927227"/>
                  </a:lnTo>
                  <a:lnTo>
                    <a:pt x="1312067" y="5878497"/>
                  </a:lnTo>
                  <a:lnTo>
                    <a:pt x="1356452" y="5830340"/>
                  </a:lnTo>
                  <a:lnTo>
                    <a:pt x="1378549" y="5806394"/>
                  </a:lnTo>
                  <a:lnTo>
                    <a:pt x="1412668" y="5757673"/>
                  </a:lnTo>
                  <a:lnTo>
                    <a:pt x="1512777" y="5649543"/>
                  </a:lnTo>
                  <a:lnTo>
                    <a:pt x="1546993" y="5600828"/>
                  </a:lnTo>
                  <a:lnTo>
                    <a:pt x="1647214" y="5492706"/>
                  </a:lnTo>
                  <a:lnTo>
                    <a:pt x="1681408" y="5443990"/>
                  </a:lnTo>
                  <a:lnTo>
                    <a:pt x="1781383" y="5335852"/>
                  </a:lnTo>
                  <a:lnTo>
                    <a:pt x="1890344" y="5202837"/>
                  </a:lnTo>
                  <a:lnTo>
                    <a:pt x="1962893" y="5117693"/>
                  </a:lnTo>
                  <a:lnTo>
                    <a:pt x="2033955" y="5033861"/>
                  </a:lnTo>
                  <a:lnTo>
                    <a:pt x="2069218" y="4997939"/>
                  </a:lnTo>
                  <a:lnTo>
                    <a:pt x="2105188" y="4949336"/>
                  </a:lnTo>
                  <a:lnTo>
                    <a:pt x="2140239" y="4913400"/>
                  </a:lnTo>
                  <a:lnTo>
                    <a:pt x="2175988" y="4864783"/>
                  </a:lnTo>
                  <a:lnTo>
                    <a:pt x="2210808" y="4828833"/>
                  </a:lnTo>
                  <a:lnTo>
                    <a:pt x="2246316" y="4780201"/>
                  </a:lnTo>
                  <a:lnTo>
                    <a:pt x="2280886" y="4744234"/>
                  </a:lnTo>
                  <a:lnTo>
                    <a:pt x="2316134" y="4695585"/>
                  </a:lnTo>
                  <a:lnTo>
                    <a:pt x="2339522" y="4671049"/>
                  </a:lnTo>
                  <a:lnTo>
                    <a:pt x="2384591" y="4623609"/>
                  </a:lnTo>
                  <a:lnTo>
                    <a:pt x="2419412" y="4574933"/>
                  </a:lnTo>
                  <a:lnTo>
                    <a:pt x="2453271" y="4538921"/>
                  </a:lnTo>
                  <a:lnTo>
                    <a:pt x="2487784" y="4490225"/>
                  </a:lnTo>
                  <a:lnTo>
                    <a:pt x="2528748" y="4446175"/>
                  </a:lnTo>
                  <a:lnTo>
                    <a:pt x="2554698" y="4418150"/>
                  </a:lnTo>
                  <a:lnTo>
                    <a:pt x="2588711" y="4369422"/>
                  </a:lnTo>
                  <a:lnTo>
                    <a:pt x="2654583" y="4297280"/>
                  </a:lnTo>
                  <a:lnTo>
                    <a:pt x="2688077" y="4248490"/>
                  </a:lnTo>
                  <a:lnTo>
                    <a:pt x="2752795" y="4176304"/>
                  </a:lnTo>
                  <a:lnTo>
                    <a:pt x="2785679" y="4127503"/>
                  </a:lnTo>
                  <a:lnTo>
                    <a:pt x="2849204" y="4055211"/>
                  </a:lnTo>
                  <a:lnTo>
                    <a:pt x="2881457" y="4006371"/>
                  </a:lnTo>
                  <a:lnTo>
                    <a:pt x="2912680" y="3970190"/>
                  </a:lnTo>
                  <a:lnTo>
                    <a:pt x="2943678" y="3933996"/>
                  </a:lnTo>
                  <a:lnTo>
                    <a:pt x="2974447" y="3897786"/>
                  </a:lnTo>
                  <a:lnTo>
                    <a:pt x="3005792" y="3848888"/>
                  </a:lnTo>
                  <a:lnTo>
                    <a:pt x="3036087" y="3812648"/>
                  </a:lnTo>
                  <a:lnTo>
                    <a:pt x="3066139" y="3776392"/>
                  </a:lnTo>
                  <a:lnTo>
                    <a:pt x="3095941" y="3740121"/>
                  </a:lnTo>
                  <a:lnTo>
                    <a:pt x="3125490" y="3703833"/>
                  </a:lnTo>
                  <a:lnTo>
                    <a:pt x="3155590" y="3654855"/>
                  </a:lnTo>
                  <a:lnTo>
                    <a:pt x="3184617" y="3618534"/>
                  </a:lnTo>
                  <a:lnTo>
                    <a:pt x="3213375" y="3582196"/>
                  </a:lnTo>
                  <a:lnTo>
                    <a:pt x="3241861" y="3545840"/>
                  </a:lnTo>
                  <a:lnTo>
                    <a:pt x="3270068" y="3509467"/>
                  </a:lnTo>
                  <a:lnTo>
                    <a:pt x="3297993" y="3473076"/>
                  </a:lnTo>
                  <a:lnTo>
                    <a:pt x="3325629" y="3436666"/>
                  </a:lnTo>
                  <a:lnTo>
                    <a:pt x="3352974" y="3400237"/>
                  </a:lnTo>
                  <a:lnTo>
                    <a:pt x="3380832" y="3351115"/>
                  </a:lnTo>
                  <a:lnTo>
                    <a:pt x="3407576" y="3314648"/>
                  </a:lnTo>
                  <a:lnTo>
                    <a:pt x="3434014" y="3278162"/>
                  </a:lnTo>
                  <a:lnTo>
                    <a:pt x="3460140" y="3241655"/>
                  </a:lnTo>
                  <a:lnTo>
                    <a:pt x="3485949" y="3205129"/>
                  </a:lnTo>
                  <a:lnTo>
                    <a:pt x="3511437" y="3168581"/>
                  </a:lnTo>
                  <a:lnTo>
                    <a:pt x="3536598" y="3132013"/>
                  </a:lnTo>
                  <a:lnTo>
                    <a:pt x="3561428" y="3095423"/>
                  </a:lnTo>
                  <a:lnTo>
                    <a:pt x="3585921" y="3058813"/>
                  </a:lnTo>
                  <a:lnTo>
                    <a:pt x="3610074" y="3022180"/>
                  </a:lnTo>
                  <a:lnTo>
                    <a:pt x="3633881" y="2985525"/>
                  </a:lnTo>
                  <a:lnTo>
                    <a:pt x="3657337" y="2948848"/>
                  </a:lnTo>
                  <a:lnTo>
                    <a:pt x="3685287" y="2912458"/>
                  </a:lnTo>
                  <a:lnTo>
                    <a:pt x="3713568" y="2863363"/>
                  </a:lnTo>
                  <a:lnTo>
                    <a:pt x="3740576" y="2826913"/>
                  </a:lnTo>
                  <a:lnTo>
                    <a:pt x="3767951" y="2777760"/>
                  </a:lnTo>
                  <a:lnTo>
                    <a:pt x="3794090" y="2741255"/>
                  </a:lnTo>
                  <a:lnTo>
                    <a:pt x="3811188" y="2709557"/>
                  </a:lnTo>
                  <a:close/>
                </a:path>
                <a:path w="18289270" h="10299700">
                  <a:moveTo>
                    <a:pt x="314" y="7067176"/>
                  </a:moveTo>
                  <a:lnTo>
                    <a:pt x="396" y="7524402"/>
                  </a:lnTo>
                  <a:lnTo>
                    <a:pt x="381" y="7524976"/>
                  </a:lnTo>
                  <a:lnTo>
                    <a:pt x="314" y="7067176"/>
                  </a:lnTo>
                  <a:close/>
                </a:path>
                <a:path w="18289270" h="10299700">
                  <a:moveTo>
                    <a:pt x="331" y="7067177"/>
                  </a:moveTo>
                  <a:lnTo>
                    <a:pt x="409" y="7524403"/>
                  </a:lnTo>
                  <a:lnTo>
                    <a:pt x="396" y="7524954"/>
                  </a:lnTo>
                  <a:lnTo>
                    <a:pt x="331" y="7067177"/>
                  </a:lnTo>
                  <a:close/>
                </a:path>
                <a:path w="18289270" h="10299700">
                  <a:moveTo>
                    <a:pt x="346" y="7067178"/>
                  </a:moveTo>
                  <a:lnTo>
                    <a:pt x="422" y="7524403"/>
                  </a:lnTo>
                  <a:lnTo>
                    <a:pt x="409" y="7524934"/>
                  </a:lnTo>
                  <a:lnTo>
                    <a:pt x="346" y="7067178"/>
                  </a:lnTo>
                  <a:close/>
                </a:path>
                <a:path w="18289270" h="10299700">
                  <a:moveTo>
                    <a:pt x="421" y="7054405"/>
                  </a:moveTo>
                  <a:lnTo>
                    <a:pt x="474" y="7524407"/>
                  </a:lnTo>
                  <a:lnTo>
                    <a:pt x="443" y="7524883"/>
                  </a:lnTo>
                  <a:lnTo>
                    <a:pt x="384" y="7054455"/>
                  </a:lnTo>
                  <a:close/>
                </a:path>
                <a:path w="18289270" h="10299700">
                  <a:moveTo>
                    <a:pt x="562" y="7054216"/>
                  </a:moveTo>
                  <a:lnTo>
                    <a:pt x="563" y="7079705"/>
                  </a:lnTo>
                  <a:lnTo>
                    <a:pt x="543" y="7079917"/>
                  </a:lnTo>
                  <a:lnTo>
                    <a:pt x="594" y="7524414"/>
                  </a:lnTo>
                  <a:lnTo>
                    <a:pt x="477" y="7524832"/>
                  </a:lnTo>
                  <a:lnTo>
                    <a:pt x="424" y="7054457"/>
                  </a:lnTo>
                  <a:lnTo>
                    <a:pt x="562" y="7054216"/>
                  </a:lnTo>
                  <a:close/>
                </a:path>
                <a:path w="18289270" h="10299700">
                  <a:moveTo>
                    <a:pt x="588" y="7247100"/>
                  </a:moveTo>
                  <a:lnTo>
                    <a:pt x="630" y="7402926"/>
                  </a:lnTo>
                  <a:lnTo>
                    <a:pt x="637" y="7524417"/>
                  </a:lnTo>
                  <a:lnTo>
                    <a:pt x="606" y="7524638"/>
                  </a:lnTo>
                  <a:lnTo>
                    <a:pt x="588" y="7247100"/>
                  </a:lnTo>
                  <a:close/>
                </a:path>
                <a:path w="18289270" h="10299700">
                  <a:moveTo>
                    <a:pt x="630" y="7402926"/>
                  </a:moveTo>
                  <a:lnTo>
                    <a:pt x="651" y="7524418"/>
                  </a:lnTo>
                  <a:lnTo>
                    <a:pt x="637" y="7524593"/>
                  </a:lnTo>
                  <a:lnTo>
                    <a:pt x="630" y="7402926"/>
                  </a:lnTo>
                  <a:close/>
                </a:path>
                <a:path w="18289270" h="10299700">
                  <a:moveTo>
                    <a:pt x="650" y="7499880"/>
                  </a:moveTo>
                  <a:lnTo>
                    <a:pt x="685" y="7524420"/>
                  </a:lnTo>
                  <a:lnTo>
                    <a:pt x="651" y="7524572"/>
                  </a:lnTo>
                  <a:lnTo>
                    <a:pt x="650" y="7499880"/>
                  </a:lnTo>
                  <a:close/>
                </a:path>
                <a:path w="18289270" h="10299700">
                  <a:moveTo>
                    <a:pt x="749" y="7499742"/>
                  </a:moveTo>
                  <a:lnTo>
                    <a:pt x="749" y="7524424"/>
                  </a:lnTo>
                  <a:lnTo>
                    <a:pt x="686" y="7499883"/>
                  </a:lnTo>
                  <a:lnTo>
                    <a:pt x="749" y="7499742"/>
                  </a:lnTo>
                  <a:close/>
                </a:path>
                <a:path w="18289270" h="10299700">
                  <a:moveTo>
                    <a:pt x="3795606" y="2650484"/>
                  </a:moveTo>
                  <a:lnTo>
                    <a:pt x="3803042" y="2678198"/>
                  </a:lnTo>
                  <a:lnTo>
                    <a:pt x="3811188" y="2709557"/>
                  </a:lnTo>
                  <a:lnTo>
                    <a:pt x="3794090" y="2741255"/>
                  </a:lnTo>
                  <a:lnTo>
                    <a:pt x="3767951" y="2777760"/>
                  </a:lnTo>
                  <a:lnTo>
                    <a:pt x="3740576" y="2826913"/>
                  </a:lnTo>
                  <a:lnTo>
                    <a:pt x="3713568" y="2863363"/>
                  </a:lnTo>
                  <a:lnTo>
                    <a:pt x="3685287" y="2912458"/>
                  </a:lnTo>
                  <a:lnTo>
                    <a:pt x="3657337" y="2948848"/>
                  </a:lnTo>
                  <a:lnTo>
                    <a:pt x="3633881" y="2985525"/>
                  </a:lnTo>
                  <a:lnTo>
                    <a:pt x="3610074" y="3022180"/>
                  </a:lnTo>
                  <a:lnTo>
                    <a:pt x="3585921" y="3058813"/>
                  </a:lnTo>
                  <a:lnTo>
                    <a:pt x="3561428" y="3095423"/>
                  </a:lnTo>
                  <a:lnTo>
                    <a:pt x="3536598" y="3132013"/>
                  </a:lnTo>
                  <a:lnTo>
                    <a:pt x="3511437" y="3168581"/>
                  </a:lnTo>
                  <a:lnTo>
                    <a:pt x="3485949" y="3205129"/>
                  </a:lnTo>
                  <a:lnTo>
                    <a:pt x="3460140" y="3241655"/>
                  </a:lnTo>
                  <a:lnTo>
                    <a:pt x="3434014" y="3278162"/>
                  </a:lnTo>
                  <a:lnTo>
                    <a:pt x="3407576" y="3314648"/>
                  </a:lnTo>
                  <a:lnTo>
                    <a:pt x="3380832" y="3351115"/>
                  </a:lnTo>
                  <a:lnTo>
                    <a:pt x="3352974" y="3400237"/>
                  </a:lnTo>
                  <a:lnTo>
                    <a:pt x="3325629" y="3436666"/>
                  </a:lnTo>
                  <a:lnTo>
                    <a:pt x="3297993" y="3473076"/>
                  </a:lnTo>
                  <a:lnTo>
                    <a:pt x="3270068" y="3509467"/>
                  </a:lnTo>
                  <a:lnTo>
                    <a:pt x="3241861" y="3545840"/>
                  </a:lnTo>
                  <a:lnTo>
                    <a:pt x="3213375" y="3582196"/>
                  </a:lnTo>
                  <a:lnTo>
                    <a:pt x="3184617" y="3618534"/>
                  </a:lnTo>
                  <a:lnTo>
                    <a:pt x="3155590" y="3654855"/>
                  </a:lnTo>
                  <a:lnTo>
                    <a:pt x="3125490" y="3703833"/>
                  </a:lnTo>
                  <a:lnTo>
                    <a:pt x="3095941" y="3740121"/>
                  </a:lnTo>
                  <a:lnTo>
                    <a:pt x="3066139" y="3776392"/>
                  </a:lnTo>
                  <a:lnTo>
                    <a:pt x="3036087" y="3812648"/>
                  </a:lnTo>
                  <a:lnTo>
                    <a:pt x="3005792" y="3848888"/>
                  </a:lnTo>
                  <a:lnTo>
                    <a:pt x="2974447" y="3897786"/>
                  </a:lnTo>
                  <a:lnTo>
                    <a:pt x="2943678" y="3933996"/>
                  </a:lnTo>
                  <a:lnTo>
                    <a:pt x="2912680" y="3970190"/>
                  </a:lnTo>
                  <a:lnTo>
                    <a:pt x="2881457" y="4006371"/>
                  </a:lnTo>
                  <a:lnTo>
                    <a:pt x="2849204" y="4055211"/>
                  </a:lnTo>
                  <a:lnTo>
                    <a:pt x="2785679" y="4127503"/>
                  </a:lnTo>
                  <a:lnTo>
                    <a:pt x="2752795" y="4176304"/>
                  </a:lnTo>
                  <a:lnTo>
                    <a:pt x="2688053" y="4248518"/>
                  </a:lnTo>
                  <a:lnTo>
                    <a:pt x="2654583" y="4297280"/>
                  </a:lnTo>
                  <a:lnTo>
                    <a:pt x="2588711" y="4369422"/>
                  </a:lnTo>
                  <a:lnTo>
                    <a:pt x="2554698" y="4418150"/>
                  </a:lnTo>
                  <a:lnTo>
                    <a:pt x="2528748" y="4446175"/>
                  </a:lnTo>
                  <a:lnTo>
                    <a:pt x="2487784" y="4490225"/>
                  </a:lnTo>
                  <a:lnTo>
                    <a:pt x="2453271" y="4538921"/>
                  </a:lnTo>
                  <a:lnTo>
                    <a:pt x="2419412" y="4574933"/>
                  </a:lnTo>
                  <a:lnTo>
                    <a:pt x="2384591" y="4623609"/>
                  </a:lnTo>
                  <a:lnTo>
                    <a:pt x="2339452" y="4671122"/>
                  </a:lnTo>
                  <a:lnTo>
                    <a:pt x="2316134" y="4695585"/>
                  </a:lnTo>
                  <a:lnTo>
                    <a:pt x="2280886" y="4744234"/>
                  </a:lnTo>
                  <a:lnTo>
                    <a:pt x="2246316" y="4780201"/>
                  </a:lnTo>
                  <a:lnTo>
                    <a:pt x="2210808" y="4828833"/>
                  </a:lnTo>
                  <a:lnTo>
                    <a:pt x="2175988" y="4864783"/>
                  </a:lnTo>
                  <a:lnTo>
                    <a:pt x="2140239" y="4913400"/>
                  </a:lnTo>
                  <a:lnTo>
                    <a:pt x="2105188" y="4949336"/>
                  </a:lnTo>
                  <a:lnTo>
                    <a:pt x="2069218" y="4997939"/>
                  </a:lnTo>
                  <a:lnTo>
                    <a:pt x="2033955" y="5033861"/>
                  </a:lnTo>
                  <a:lnTo>
                    <a:pt x="1962327" y="5118360"/>
                  </a:lnTo>
                  <a:lnTo>
                    <a:pt x="1890344" y="5202837"/>
                  </a:lnTo>
                  <a:lnTo>
                    <a:pt x="1781383" y="5335852"/>
                  </a:lnTo>
                  <a:lnTo>
                    <a:pt x="1681408" y="5443990"/>
                  </a:lnTo>
                  <a:lnTo>
                    <a:pt x="1647214" y="5492706"/>
                  </a:lnTo>
                  <a:lnTo>
                    <a:pt x="1546993" y="5600828"/>
                  </a:lnTo>
                  <a:lnTo>
                    <a:pt x="1512777" y="5649543"/>
                  </a:lnTo>
                  <a:lnTo>
                    <a:pt x="1412668" y="5757673"/>
                  </a:lnTo>
                  <a:lnTo>
                    <a:pt x="1378510" y="5806436"/>
                  </a:lnTo>
                  <a:lnTo>
                    <a:pt x="1312067" y="5878497"/>
                  </a:lnTo>
                  <a:lnTo>
                    <a:pt x="1278098" y="5927227"/>
                  </a:lnTo>
                  <a:lnTo>
                    <a:pt x="1211985" y="5999354"/>
                  </a:lnTo>
                  <a:lnTo>
                    <a:pt x="1178234" y="6048098"/>
                  </a:lnTo>
                  <a:lnTo>
                    <a:pt x="1145381" y="6084175"/>
                  </a:lnTo>
                  <a:lnTo>
                    <a:pt x="1123543" y="6108229"/>
                  </a:lnTo>
                  <a:lnTo>
                    <a:pt x="1079968" y="6156346"/>
                  </a:lnTo>
                  <a:lnTo>
                    <a:pt x="1046612" y="6205116"/>
                  </a:lnTo>
                  <a:lnTo>
                    <a:pt x="1035802" y="6217150"/>
                  </a:lnTo>
                  <a:lnTo>
                    <a:pt x="949709" y="6313450"/>
                  </a:lnTo>
                  <a:lnTo>
                    <a:pt x="879228" y="6410749"/>
                  </a:lnTo>
                  <a:lnTo>
                    <a:pt x="844798" y="6446724"/>
                  </a:lnTo>
                  <a:lnTo>
                    <a:pt x="809557" y="6495374"/>
                  </a:lnTo>
                  <a:lnTo>
                    <a:pt x="775127" y="6531349"/>
                  </a:lnTo>
                  <a:lnTo>
                    <a:pt x="711033" y="6603604"/>
                  </a:lnTo>
                  <a:lnTo>
                    <a:pt x="678159" y="6652405"/>
                  </a:lnTo>
                  <a:lnTo>
                    <a:pt x="582085" y="6760793"/>
                  </a:lnTo>
                  <a:lnTo>
                    <a:pt x="549336" y="6809602"/>
                  </a:lnTo>
                  <a:lnTo>
                    <a:pt x="453987" y="6918035"/>
                  </a:lnTo>
                  <a:lnTo>
                    <a:pt x="421596" y="6966867"/>
                  </a:lnTo>
                  <a:lnTo>
                    <a:pt x="338257" y="7063100"/>
                  </a:lnTo>
                  <a:lnTo>
                    <a:pt x="327672" y="7075392"/>
                  </a:lnTo>
                  <a:lnTo>
                    <a:pt x="295874" y="7124262"/>
                  </a:lnTo>
                  <a:lnTo>
                    <a:pt x="234467" y="7196689"/>
                  </a:lnTo>
                  <a:lnTo>
                    <a:pt x="203266" y="7245597"/>
                  </a:lnTo>
                  <a:lnTo>
                    <a:pt x="173105" y="7281845"/>
                  </a:lnTo>
                  <a:lnTo>
                    <a:pt x="143186" y="7318109"/>
                  </a:lnTo>
                  <a:lnTo>
                    <a:pt x="112715" y="7367064"/>
                  </a:lnTo>
                  <a:lnTo>
                    <a:pt x="83326" y="7403362"/>
                  </a:lnTo>
                  <a:lnTo>
                    <a:pt x="54224" y="7439678"/>
                  </a:lnTo>
                  <a:lnTo>
                    <a:pt x="24613" y="7488687"/>
                  </a:lnTo>
                  <a:lnTo>
                    <a:pt x="749" y="7524424"/>
                  </a:lnTo>
                  <a:lnTo>
                    <a:pt x="749" y="7499742"/>
                  </a:lnTo>
                  <a:lnTo>
                    <a:pt x="16966" y="7475472"/>
                  </a:lnTo>
                  <a:lnTo>
                    <a:pt x="45795" y="7439139"/>
                  </a:lnTo>
                  <a:lnTo>
                    <a:pt x="74925" y="7402824"/>
                  </a:lnTo>
                  <a:lnTo>
                    <a:pt x="105152" y="7353854"/>
                  </a:lnTo>
                  <a:lnTo>
                    <a:pt x="134840" y="7317575"/>
                  </a:lnTo>
                  <a:lnTo>
                    <a:pt x="164786" y="7281313"/>
                  </a:lnTo>
                  <a:lnTo>
                    <a:pt x="195785" y="7232393"/>
                  </a:lnTo>
                  <a:lnTo>
                    <a:pt x="227615" y="7194489"/>
                  </a:lnTo>
                  <a:lnTo>
                    <a:pt x="256832" y="7159942"/>
                  </a:lnTo>
                  <a:lnTo>
                    <a:pt x="288472" y="7111062"/>
                  </a:lnTo>
                  <a:lnTo>
                    <a:pt x="319898" y="7074389"/>
                  </a:lnTo>
                  <a:lnTo>
                    <a:pt x="350668" y="7038685"/>
                  </a:lnTo>
                  <a:lnTo>
                    <a:pt x="382817" y="6989838"/>
                  </a:lnTo>
                  <a:lnTo>
                    <a:pt x="477615" y="6881369"/>
                  </a:lnTo>
                  <a:lnTo>
                    <a:pt x="510238" y="6832552"/>
                  </a:lnTo>
                  <a:lnTo>
                    <a:pt x="606109" y="6724152"/>
                  </a:lnTo>
                  <a:lnTo>
                    <a:pt x="638973" y="6675350"/>
                  </a:lnTo>
                  <a:lnTo>
                    <a:pt x="703136" y="6603099"/>
                  </a:lnTo>
                  <a:lnTo>
                    <a:pt x="789561" y="6494094"/>
                  </a:lnTo>
                  <a:lnTo>
                    <a:pt x="809985" y="6471195"/>
                  </a:lnTo>
                  <a:lnTo>
                    <a:pt x="875751" y="6397801"/>
                  </a:lnTo>
                  <a:lnTo>
                    <a:pt x="898332" y="6361067"/>
                  </a:lnTo>
                  <a:lnTo>
                    <a:pt x="941906" y="6312951"/>
                  </a:lnTo>
                  <a:lnTo>
                    <a:pt x="1004587" y="6240605"/>
                  </a:lnTo>
                  <a:lnTo>
                    <a:pt x="1036185" y="6204449"/>
                  </a:lnTo>
                  <a:lnTo>
                    <a:pt x="1068762" y="6155629"/>
                  </a:lnTo>
                  <a:lnTo>
                    <a:pt x="1112188" y="6106555"/>
                  </a:lnTo>
                  <a:lnTo>
                    <a:pt x="1132846" y="6083302"/>
                  </a:lnTo>
                  <a:lnTo>
                    <a:pt x="1165039" y="6047254"/>
                  </a:lnTo>
                  <a:lnTo>
                    <a:pt x="1198259" y="5998476"/>
                  </a:lnTo>
                  <a:lnTo>
                    <a:pt x="1296398" y="5890220"/>
                  </a:lnTo>
                  <a:lnTo>
                    <a:pt x="1330217" y="5841480"/>
                  </a:lnTo>
                  <a:lnTo>
                    <a:pt x="1363366" y="5805423"/>
                  </a:lnTo>
                  <a:lnTo>
                    <a:pt x="1390449" y="5776095"/>
                  </a:lnTo>
                  <a:lnTo>
                    <a:pt x="1430082" y="5733335"/>
                  </a:lnTo>
                  <a:lnTo>
                    <a:pt x="1464453" y="5684630"/>
                  </a:lnTo>
                  <a:lnTo>
                    <a:pt x="1531964" y="5612593"/>
                  </a:lnTo>
                  <a:lnTo>
                    <a:pt x="1566720" y="5563912"/>
                  </a:lnTo>
                  <a:lnTo>
                    <a:pt x="1612838" y="5515228"/>
                  </a:lnTo>
                  <a:lnTo>
                    <a:pt x="1634975" y="5491923"/>
                  </a:lnTo>
                  <a:lnTo>
                    <a:pt x="1670090" y="5443266"/>
                  </a:lnTo>
                  <a:lnTo>
                    <a:pt x="1739039" y="5371321"/>
                  </a:lnTo>
                  <a:lnTo>
                    <a:pt x="1774488" y="5322685"/>
                  </a:lnTo>
                  <a:lnTo>
                    <a:pt x="1912156" y="5166054"/>
                  </a:lnTo>
                  <a:lnTo>
                    <a:pt x="2050762" y="4996758"/>
                  </a:lnTo>
                  <a:lnTo>
                    <a:pt x="2119162" y="4924778"/>
                  </a:lnTo>
                  <a:lnTo>
                    <a:pt x="2154124" y="4876111"/>
                  </a:lnTo>
                  <a:lnTo>
                    <a:pt x="2188235" y="4840115"/>
                  </a:lnTo>
                  <a:lnTo>
                    <a:pt x="2223108" y="4791442"/>
                  </a:lnTo>
                  <a:lnTo>
                    <a:pt x="2291060" y="4719433"/>
                  </a:lnTo>
                  <a:lnTo>
                    <a:pt x="2325746" y="4670748"/>
                  </a:lnTo>
                  <a:lnTo>
                    <a:pt x="2393261" y="4598712"/>
                  </a:lnTo>
                  <a:lnTo>
                    <a:pt x="2427697" y="4550011"/>
                  </a:lnTo>
                  <a:lnTo>
                    <a:pt x="2461224" y="4513978"/>
                  </a:lnTo>
                  <a:lnTo>
                    <a:pt x="2495458" y="4465264"/>
                  </a:lnTo>
                  <a:lnTo>
                    <a:pt x="2519096" y="4439685"/>
                  </a:lnTo>
                  <a:lnTo>
                    <a:pt x="2561962" y="4393163"/>
                  </a:lnTo>
                  <a:lnTo>
                    <a:pt x="2595840" y="4344426"/>
                  </a:lnTo>
                  <a:lnTo>
                    <a:pt x="2650962" y="4283945"/>
                  </a:lnTo>
                  <a:lnTo>
                    <a:pt x="2661569" y="4272275"/>
                  </a:lnTo>
                  <a:lnTo>
                    <a:pt x="2695028" y="4223512"/>
                  </a:lnTo>
                  <a:lnTo>
                    <a:pt x="2759855" y="4151303"/>
                  </a:lnTo>
                  <a:lnTo>
                    <a:pt x="2792831" y="4102509"/>
                  </a:lnTo>
                  <a:lnTo>
                    <a:pt x="2856631" y="4030235"/>
                  </a:lnTo>
                  <a:lnTo>
                    <a:pt x="2889061" y="3981405"/>
                  </a:lnTo>
                  <a:lnTo>
                    <a:pt x="2951705" y="3909057"/>
                  </a:lnTo>
                  <a:lnTo>
                    <a:pt x="2982716" y="3872863"/>
                  </a:lnTo>
                  <a:lnTo>
                    <a:pt x="3014320" y="3823981"/>
                  </a:lnTo>
                  <a:lnTo>
                    <a:pt x="3044889" y="3787759"/>
                  </a:lnTo>
                  <a:lnTo>
                    <a:pt x="3075227" y="3751522"/>
                  </a:lnTo>
                  <a:lnTo>
                    <a:pt x="3105327" y="3715269"/>
                  </a:lnTo>
                  <a:lnTo>
                    <a:pt x="3135993" y="3666327"/>
                  </a:lnTo>
                  <a:lnTo>
                    <a:pt x="3165595" y="3630043"/>
                  </a:lnTo>
                  <a:lnTo>
                    <a:pt x="3194939" y="3593743"/>
                  </a:lnTo>
                  <a:lnTo>
                    <a:pt x="3224015" y="3557425"/>
                  </a:lnTo>
                  <a:lnTo>
                    <a:pt x="3253630" y="3508415"/>
                  </a:lnTo>
                  <a:lnTo>
                    <a:pt x="3282153" y="3472062"/>
                  </a:lnTo>
                  <a:lnTo>
                    <a:pt x="3310388" y="3435691"/>
                  </a:lnTo>
                  <a:lnTo>
                    <a:pt x="3338329" y="3399300"/>
                  </a:lnTo>
                  <a:lnTo>
                    <a:pt x="3365969" y="3362891"/>
                  </a:lnTo>
                  <a:lnTo>
                    <a:pt x="3393300" y="3326461"/>
                  </a:lnTo>
                  <a:lnTo>
                    <a:pt x="3420316" y="3290012"/>
                  </a:lnTo>
                  <a:lnTo>
                    <a:pt x="3447819" y="3240867"/>
                  </a:lnTo>
                  <a:lnTo>
                    <a:pt x="3474183" y="3204376"/>
                  </a:lnTo>
                  <a:lnTo>
                    <a:pt x="3500209" y="3167863"/>
                  </a:lnTo>
                  <a:lnTo>
                    <a:pt x="3525892" y="3131328"/>
                  </a:lnTo>
                  <a:lnTo>
                    <a:pt x="3551225" y="3094771"/>
                  </a:lnTo>
                  <a:lnTo>
                    <a:pt x="3576199" y="3058191"/>
                  </a:lnTo>
                  <a:lnTo>
                    <a:pt x="3600809" y="3021587"/>
                  </a:lnTo>
                  <a:lnTo>
                    <a:pt x="3625046" y="2984960"/>
                  </a:lnTo>
                  <a:lnTo>
                    <a:pt x="3648905" y="2948308"/>
                  </a:lnTo>
                  <a:lnTo>
                    <a:pt x="3674994" y="2911799"/>
                  </a:lnTo>
                  <a:lnTo>
                    <a:pt x="3701532" y="2862495"/>
                  </a:lnTo>
                  <a:lnTo>
                    <a:pt x="3726720" y="2826027"/>
                  </a:lnTo>
                  <a:lnTo>
                    <a:pt x="3751581" y="2789439"/>
                  </a:lnTo>
                  <a:lnTo>
                    <a:pt x="3776068" y="2752828"/>
                  </a:lnTo>
                  <a:lnTo>
                    <a:pt x="3801009" y="2703519"/>
                  </a:lnTo>
                  <a:lnTo>
                    <a:pt x="3793120" y="2677563"/>
                  </a:lnTo>
                  <a:lnTo>
                    <a:pt x="3771165" y="2676158"/>
                  </a:lnTo>
                  <a:lnTo>
                    <a:pt x="3782642" y="2664167"/>
                  </a:lnTo>
                  <a:lnTo>
                    <a:pt x="3795606" y="2650484"/>
                  </a:lnTo>
                  <a:close/>
                </a:path>
                <a:path w="18289270" h="10299700">
                  <a:moveTo>
                    <a:pt x="684" y="7499839"/>
                  </a:moveTo>
                  <a:close/>
                </a:path>
                <a:path w="18289270" h="10299700">
                  <a:moveTo>
                    <a:pt x="669" y="7079791"/>
                  </a:moveTo>
                  <a:lnTo>
                    <a:pt x="684" y="7499738"/>
                  </a:lnTo>
                  <a:lnTo>
                    <a:pt x="656" y="7499881"/>
                  </a:lnTo>
                  <a:lnTo>
                    <a:pt x="629" y="7079922"/>
                  </a:lnTo>
                  <a:lnTo>
                    <a:pt x="669" y="7079791"/>
                  </a:lnTo>
                  <a:close/>
                </a:path>
                <a:path w="18289270" h="10299700">
                  <a:moveTo>
                    <a:pt x="744" y="7079717"/>
                  </a:moveTo>
                  <a:lnTo>
                    <a:pt x="749" y="7499742"/>
                  </a:lnTo>
                  <a:lnTo>
                    <a:pt x="672" y="7079925"/>
                  </a:lnTo>
                  <a:lnTo>
                    <a:pt x="744" y="7079717"/>
                  </a:lnTo>
                  <a:close/>
                </a:path>
                <a:path w="18289270" h="10299700">
                  <a:moveTo>
                    <a:pt x="629" y="7079831"/>
                  </a:moveTo>
                  <a:lnTo>
                    <a:pt x="648" y="7469348"/>
                  </a:lnTo>
                  <a:lnTo>
                    <a:pt x="613" y="7079921"/>
                  </a:lnTo>
                  <a:close/>
                </a:path>
                <a:path w="18289270" h="10299700">
                  <a:moveTo>
                    <a:pt x="613" y="7079847"/>
                  </a:moveTo>
                  <a:lnTo>
                    <a:pt x="630" y="7402926"/>
                  </a:lnTo>
                  <a:lnTo>
                    <a:pt x="578" y="7079919"/>
                  </a:lnTo>
                  <a:close/>
                </a:path>
                <a:path w="18289270" h="10299700">
                  <a:moveTo>
                    <a:pt x="3871843" y="2907851"/>
                  </a:moveTo>
                  <a:lnTo>
                    <a:pt x="3875502" y="2924626"/>
                  </a:lnTo>
                  <a:lnTo>
                    <a:pt x="3886118" y="2976209"/>
                  </a:lnTo>
                  <a:lnTo>
                    <a:pt x="3896865" y="3015075"/>
                  </a:lnTo>
                  <a:lnTo>
                    <a:pt x="3906083" y="3066568"/>
                  </a:lnTo>
                  <a:lnTo>
                    <a:pt x="3914544" y="3118013"/>
                  </a:lnTo>
                  <a:lnTo>
                    <a:pt x="3922211" y="3169408"/>
                  </a:lnTo>
                  <a:lnTo>
                    <a:pt x="3929045" y="3220749"/>
                  </a:lnTo>
                  <a:lnTo>
                    <a:pt x="3935009" y="3272034"/>
                  </a:lnTo>
                  <a:lnTo>
                    <a:pt x="3940065" y="3323261"/>
                  </a:lnTo>
                  <a:lnTo>
                    <a:pt x="3944676" y="3361734"/>
                  </a:lnTo>
                  <a:lnTo>
                    <a:pt x="3947626" y="3412827"/>
                  </a:lnTo>
                  <a:lnTo>
                    <a:pt x="3949725" y="3463865"/>
                  </a:lnTo>
                  <a:lnTo>
                    <a:pt x="3950972" y="3514848"/>
                  </a:lnTo>
                  <a:lnTo>
                    <a:pt x="3952178" y="3553104"/>
                  </a:lnTo>
                  <a:lnTo>
                    <a:pt x="3951720" y="3603978"/>
                  </a:lnTo>
                  <a:lnTo>
                    <a:pt x="3950409" y="3654798"/>
                  </a:lnTo>
                  <a:lnTo>
                    <a:pt x="3948244" y="3705563"/>
                  </a:lnTo>
                  <a:lnTo>
                    <a:pt x="3946035" y="3743600"/>
                  </a:lnTo>
                  <a:lnTo>
                    <a:pt x="3942160" y="3794256"/>
                  </a:lnTo>
                  <a:lnTo>
                    <a:pt x="3937430" y="3844857"/>
                  </a:lnTo>
                  <a:lnTo>
                    <a:pt x="3931843" y="3895404"/>
                  </a:lnTo>
                  <a:lnTo>
                    <a:pt x="3926211" y="3933221"/>
                  </a:lnTo>
                  <a:lnTo>
                    <a:pt x="3918910" y="3983658"/>
                  </a:lnTo>
                  <a:lnTo>
                    <a:pt x="3910751" y="4034040"/>
                  </a:lnTo>
                  <a:lnTo>
                    <a:pt x="3901734" y="4084367"/>
                  </a:lnTo>
                  <a:lnTo>
                    <a:pt x="3891857" y="4134639"/>
                  </a:lnTo>
                  <a:lnTo>
                    <a:pt x="3881932" y="4172182"/>
                  </a:lnTo>
                  <a:lnTo>
                    <a:pt x="3870336" y="4222344"/>
                  </a:lnTo>
                  <a:lnTo>
                    <a:pt x="3857878" y="4272451"/>
                  </a:lnTo>
                  <a:lnTo>
                    <a:pt x="3844560" y="4322502"/>
                  </a:lnTo>
                  <a:lnTo>
                    <a:pt x="3830379" y="4372499"/>
                  </a:lnTo>
                  <a:lnTo>
                    <a:pt x="3815336" y="4422441"/>
                  </a:lnTo>
                  <a:lnTo>
                    <a:pt x="3799430" y="4472327"/>
                  </a:lnTo>
                  <a:lnTo>
                    <a:pt x="3782660" y="4522158"/>
                  </a:lnTo>
                  <a:lnTo>
                    <a:pt x="3765836" y="4559260"/>
                  </a:lnTo>
                  <a:lnTo>
                    <a:pt x="3747337" y="4608980"/>
                  </a:lnTo>
                  <a:lnTo>
                    <a:pt x="3727973" y="4658645"/>
                  </a:lnTo>
                  <a:lnTo>
                    <a:pt x="3707742" y="4708255"/>
                  </a:lnTo>
                  <a:lnTo>
                    <a:pt x="3686645" y="4757809"/>
                  </a:lnTo>
                  <a:lnTo>
                    <a:pt x="3664681" y="4807308"/>
                  </a:lnTo>
                  <a:lnTo>
                    <a:pt x="3641849" y="4856751"/>
                  </a:lnTo>
                  <a:lnTo>
                    <a:pt x="3618149" y="4906139"/>
                  </a:lnTo>
                  <a:lnTo>
                    <a:pt x="3593580" y="4955471"/>
                  </a:lnTo>
                  <a:lnTo>
                    <a:pt x="3568141" y="5004747"/>
                  </a:lnTo>
                  <a:lnTo>
                    <a:pt x="3541833" y="5053968"/>
                  </a:lnTo>
                  <a:lnTo>
                    <a:pt x="3514653" y="5103133"/>
                  </a:lnTo>
                  <a:lnTo>
                    <a:pt x="3493999" y="5139990"/>
                  </a:lnTo>
                  <a:lnTo>
                    <a:pt x="3472877" y="5176816"/>
                  </a:lnTo>
                  <a:lnTo>
                    <a:pt x="3451280" y="5213612"/>
                  </a:lnTo>
                  <a:lnTo>
                    <a:pt x="3429205" y="5250378"/>
                  </a:lnTo>
                  <a:lnTo>
                    <a:pt x="3406644" y="5287113"/>
                  </a:lnTo>
                  <a:lnTo>
                    <a:pt x="3383594" y="5323816"/>
                  </a:lnTo>
                  <a:lnTo>
                    <a:pt x="3359238" y="5373162"/>
                  </a:lnTo>
                  <a:lnTo>
                    <a:pt x="3335192" y="5409801"/>
                  </a:lnTo>
                  <a:lnTo>
                    <a:pt x="3310641" y="5446409"/>
                  </a:lnTo>
                  <a:lnTo>
                    <a:pt x="3285579" y="5482983"/>
                  </a:lnTo>
                  <a:lnTo>
                    <a:pt x="3260000" y="5519525"/>
                  </a:lnTo>
                  <a:lnTo>
                    <a:pt x="3233900" y="5556033"/>
                  </a:lnTo>
                  <a:lnTo>
                    <a:pt x="3207272" y="5592507"/>
                  </a:lnTo>
                  <a:lnTo>
                    <a:pt x="3180113" y="5628948"/>
                  </a:lnTo>
                  <a:lnTo>
                    <a:pt x="3152416" y="5665354"/>
                  </a:lnTo>
                  <a:lnTo>
                    <a:pt x="3123365" y="5714399"/>
                  </a:lnTo>
                  <a:lnTo>
                    <a:pt x="3094577" y="5750735"/>
                  </a:lnTo>
                  <a:lnTo>
                    <a:pt x="3065235" y="5787036"/>
                  </a:lnTo>
                  <a:lnTo>
                    <a:pt x="3035335" y="5823301"/>
                  </a:lnTo>
                  <a:lnTo>
                    <a:pt x="3004871" y="5859530"/>
                  </a:lnTo>
                  <a:lnTo>
                    <a:pt x="2972990" y="5908439"/>
                  </a:lnTo>
                  <a:lnTo>
                    <a:pt x="2941385" y="5944590"/>
                  </a:lnTo>
                  <a:lnTo>
                    <a:pt x="2909230" y="5980672"/>
                  </a:lnTo>
                  <a:lnTo>
                    <a:pt x="2876456" y="6016753"/>
                  </a:lnTo>
                  <a:lnTo>
                    <a:pt x="2842281" y="6065470"/>
                  </a:lnTo>
                  <a:lnTo>
                    <a:pt x="2808322" y="6101476"/>
                  </a:lnTo>
                  <a:lnTo>
                    <a:pt x="2773761" y="6137443"/>
                  </a:lnTo>
                  <a:lnTo>
                    <a:pt x="2737782" y="6186045"/>
                  </a:lnTo>
                  <a:lnTo>
                    <a:pt x="2702003" y="6221934"/>
                  </a:lnTo>
                  <a:lnTo>
                    <a:pt x="2664796" y="6270457"/>
                  </a:lnTo>
                  <a:lnTo>
                    <a:pt x="2627777" y="6306267"/>
                  </a:lnTo>
                  <a:lnTo>
                    <a:pt x="2589320" y="6354711"/>
                  </a:lnTo>
                  <a:lnTo>
                    <a:pt x="2551041" y="6390440"/>
                  </a:lnTo>
                  <a:lnTo>
                    <a:pt x="2511313" y="6438802"/>
                  </a:lnTo>
                  <a:lnTo>
                    <a:pt x="2471752" y="6474449"/>
                  </a:lnTo>
                  <a:lnTo>
                    <a:pt x="2430731" y="6522729"/>
                  </a:lnTo>
                  <a:lnTo>
                    <a:pt x="2389867" y="6558293"/>
                  </a:lnTo>
                  <a:lnTo>
                    <a:pt x="2347532" y="6606488"/>
                  </a:lnTo>
                  <a:lnTo>
                    <a:pt x="2035566" y="6917406"/>
                  </a:lnTo>
                  <a:lnTo>
                    <a:pt x="1799050" y="7156551"/>
                  </a:lnTo>
                  <a:lnTo>
                    <a:pt x="1763400" y="7192692"/>
                  </a:lnTo>
                  <a:lnTo>
                    <a:pt x="1670869" y="7286818"/>
                  </a:lnTo>
                  <a:lnTo>
                    <a:pt x="1609093" y="7350000"/>
                  </a:lnTo>
                  <a:lnTo>
                    <a:pt x="1604043" y="7355188"/>
                  </a:lnTo>
                  <a:lnTo>
                    <a:pt x="1636089" y="7311807"/>
                  </a:lnTo>
                  <a:lnTo>
                    <a:pt x="1753901" y="7191871"/>
                  </a:lnTo>
                  <a:lnTo>
                    <a:pt x="1789900" y="7155376"/>
                  </a:lnTo>
                  <a:lnTo>
                    <a:pt x="2025869" y="6916785"/>
                  </a:lnTo>
                  <a:lnTo>
                    <a:pt x="2337836" y="6605868"/>
                  </a:lnTo>
                  <a:lnTo>
                    <a:pt x="2380160" y="6557672"/>
                  </a:lnTo>
                  <a:lnTo>
                    <a:pt x="2420996" y="6522106"/>
                  </a:lnTo>
                  <a:lnTo>
                    <a:pt x="2461971" y="6473824"/>
                  </a:lnTo>
                  <a:lnTo>
                    <a:pt x="2501472" y="6438173"/>
                  </a:lnTo>
                  <a:lnTo>
                    <a:pt x="2541125" y="6389806"/>
                  </a:lnTo>
                  <a:lnTo>
                    <a:pt x="2579318" y="6354071"/>
                  </a:lnTo>
                  <a:lnTo>
                    <a:pt x="2617678" y="6305621"/>
                  </a:lnTo>
                  <a:lnTo>
                    <a:pt x="2654590" y="6269805"/>
                  </a:lnTo>
                  <a:lnTo>
                    <a:pt x="2691684" y="6221274"/>
                  </a:lnTo>
                  <a:lnTo>
                    <a:pt x="2727393" y="6185309"/>
                  </a:lnTo>
                  <a:lnTo>
                    <a:pt x="2763198" y="6136767"/>
                  </a:lnTo>
                  <a:lnTo>
                    <a:pt x="2797632" y="6100792"/>
                  </a:lnTo>
                  <a:lnTo>
                    <a:pt x="2831465" y="6064778"/>
                  </a:lnTo>
                  <a:lnTo>
                    <a:pt x="2865513" y="6016053"/>
                  </a:lnTo>
                  <a:lnTo>
                    <a:pt x="2898438" y="5979652"/>
                  </a:lnTo>
                  <a:lnTo>
                    <a:pt x="2930229" y="5943837"/>
                  </a:lnTo>
                  <a:lnTo>
                    <a:pt x="2961721" y="5907674"/>
                  </a:lnTo>
                  <a:lnTo>
                    <a:pt x="2993457" y="5858800"/>
                  </a:lnTo>
                  <a:lnTo>
                    <a:pt x="3023820" y="5822565"/>
                  </a:lnTo>
                  <a:lnTo>
                    <a:pt x="3053630" y="5786294"/>
                  </a:lnTo>
                  <a:lnTo>
                    <a:pt x="3082893" y="5749988"/>
                  </a:lnTo>
                  <a:lnTo>
                    <a:pt x="3111616" y="5713648"/>
                  </a:lnTo>
                  <a:lnTo>
                    <a:pt x="3140616" y="5664599"/>
                  </a:lnTo>
                  <a:lnTo>
                    <a:pt x="3168279" y="5628191"/>
                  </a:lnTo>
                  <a:lnTo>
                    <a:pt x="3195422" y="5591749"/>
                  </a:lnTo>
                  <a:lnTo>
                    <a:pt x="3222053" y="5555275"/>
                  </a:lnTo>
                  <a:lnTo>
                    <a:pt x="3248178" y="5518768"/>
                  </a:lnTo>
                  <a:lnTo>
                    <a:pt x="3273804" y="5482230"/>
                  </a:lnTo>
                  <a:lnTo>
                    <a:pt x="3298939" y="5445660"/>
                  </a:lnTo>
                  <a:lnTo>
                    <a:pt x="3323588" y="5409059"/>
                  </a:lnTo>
                  <a:lnTo>
                    <a:pt x="3347759" y="5372427"/>
                  </a:lnTo>
                  <a:lnTo>
                    <a:pt x="3372269" y="5323092"/>
                  </a:lnTo>
                  <a:lnTo>
                    <a:pt x="3395505" y="5286400"/>
                  </a:lnTo>
                  <a:lnTo>
                    <a:pt x="3418282" y="5249679"/>
                  </a:lnTo>
                  <a:lnTo>
                    <a:pt x="3441013" y="5212253"/>
                  </a:lnTo>
                  <a:lnTo>
                    <a:pt x="3462493" y="5176152"/>
                  </a:lnTo>
                  <a:lnTo>
                    <a:pt x="3483940" y="5139346"/>
                  </a:lnTo>
                  <a:lnTo>
                    <a:pt x="3504957" y="5102513"/>
                  </a:lnTo>
                  <a:lnTo>
                    <a:pt x="3531753" y="5053323"/>
                  </a:lnTo>
                  <a:lnTo>
                    <a:pt x="3557701" y="5004079"/>
                  </a:lnTo>
                  <a:lnTo>
                    <a:pt x="3582800" y="4954781"/>
                  </a:lnTo>
                  <a:lnTo>
                    <a:pt x="3607050" y="4905428"/>
                  </a:lnTo>
                  <a:lnTo>
                    <a:pt x="3630453" y="4856022"/>
                  </a:lnTo>
                  <a:lnTo>
                    <a:pt x="3653009" y="4806561"/>
                  </a:lnTo>
                  <a:lnTo>
                    <a:pt x="3674956" y="4756481"/>
                  </a:lnTo>
                  <a:lnTo>
                    <a:pt x="3695581" y="4707477"/>
                  </a:lnTo>
                  <a:lnTo>
                    <a:pt x="3714789" y="4670528"/>
                  </a:lnTo>
                  <a:lnTo>
                    <a:pt x="3733962" y="4620850"/>
                  </a:lnTo>
                  <a:lnTo>
                    <a:pt x="3752291" y="4571119"/>
                  </a:lnTo>
                  <a:lnTo>
                    <a:pt x="3769777" y="4521334"/>
                  </a:lnTo>
                  <a:lnTo>
                    <a:pt x="3786419" y="4471495"/>
                  </a:lnTo>
                  <a:lnTo>
                    <a:pt x="3802219" y="4421602"/>
                  </a:lnTo>
                  <a:lnTo>
                    <a:pt x="3817177" y="4371655"/>
                  </a:lnTo>
                  <a:lnTo>
                    <a:pt x="3831302" y="4321626"/>
                  </a:lnTo>
                  <a:lnTo>
                    <a:pt x="3844570" y="4271599"/>
                  </a:lnTo>
                  <a:lnTo>
                    <a:pt x="3856195" y="4234165"/>
                  </a:lnTo>
                  <a:lnTo>
                    <a:pt x="3867792" y="4184003"/>
                  </a:lnTo>
                  <a:lnTo>
                    <a:pt x="3878549" y="4133787"/>
                  </a:lnTo>
                  <a:lnTo>
                    <a:pt x="3888468" y="4083518"/>
                  </a:lnTo>
                  <a:lnTo>
                    <a:pt x="3897549" y="4033195"/>
                  </a:lnTo>
                  <a:lnTo>
                    <a:pt x="3904982" y="3995493"/>
                  </a:lnTo>
                  <a:lnTo>
                    <a:pt x="3912389" y="3945063"/>
                  </a:lnTo>
                  <a:lnTo>
                    <a:pt x="3918960" y="3894579"/>
                  </a:lnTo>
                  <a:lnTo>
                    <a:pt x="3924695" y="3844042"/>
                  </a:lnTo>
                  <a:lnTo>
                    <a:pt x="3929596" y="3793452"/>
                  </a:lnTo>
                  <a:lnTo>
                    <a:pt x="3932851" y="3755482"/>
                  </a:lnTo>
                  <a:lnTo>
                    <a:pt x="3936083" y="3704785"/>
                  </a:lnTo>
                  <a:lnTo>
                    <a:pt x="3938481" y="3654035"/>
                  </a:lnTo>
                  <a:lnTo>
                    <a:pt x="3940048" y="3603231"/>
                  </a:lnTo>
                  <a:lnTo>
                    <a:pt x="3939873" y="3514138"/>
                  </a:lnTo>
                  <a:lnTo>
                    <a:pt x="3938945" y="3463175"/>
                  </a:lnTo>
                  <a:lnTo>
                    <a:pt x="3937186" y="3412159"/>
                  </a:lnTo>
                  <a:lnTo>
                    <a:pt x="3933786" y="3373763"/>
                  </a:lnTo>
                  <a:lnTo>
                    <a:pt x="3930368" y="3322641"/>
                  </a:lnTo>
                  <a:lnTo>
                    <a:pt x="3925313" y="3271414"/>
                  </a:lnTo>
                  <a:lnTo>
                    <a:pt x="3919349" y="3220128"/>
                  </a:lnTo>
                  <a:lnTo>
                    <a:pt x="3912514" y="3168787"/>
                  </a:lnTo>
                  <a:lnTo>
                    <a:pt x="3904036" y="3130067"/>
                  </a:lnTo>
                  <a:lnTo>
                    <a:pt x="3895575" y="3078622"/>
                  </a:lnTo>
                  <a:lnTo>
                    <a:pt x="3886357" y="3027128"/>
                  </a:lnTo>
                  <a:lnTo>
                    <a:pt x="3876421" y="2975589"/>
                  </a:lnTo>
                  <a:lnTo>
                    <a:pt x="3873365" y="2960739"/>
                  </a:lnTo>
                  <a:lnTo>
                    <a:pt x="3872478" y="2924433"/>
                  </a:lnTo>
                  <a:lnTo>
                    <a:pt x="3871843" y="2907851"/>
                  </a:lnTo>
                  <a:close/>
                </a:path>
                <a:path w="18289270" h="10299700">
                  <a:moveTo>
                    <a:pt x="612" y="7054149"/>
                  </a:moveTo>
                  <a:lnTo>
                    <a:pt x="613" y="7079709"/>
                  </a:lnTo>
                  <a:lnTo>
                    <a:pt x="578" y="7079883"/>
                  </a:lnTo>
                  <a:lnTo>
                    <a:pt x="576" y="7054467"/>
                  </a:lnTo>
                  <a:lnTo>
                    <a:pt x="612" y="7054149"/>
                  </a:lnTo>
                  <a:close/>
                </a:path>
                <a:path w="18289270" h="10299700">
                  <a:moveTo>
                    <a:pt x="628" y="7054126"/>
                  </a:moveTo>
                  <a:lnTo>
                    <a:pt x="629" y="7079710"/>
                  </a:lnTo>
                  <a:lnTo>
                    <a:pt x="613" y="7079847"/>
                  </a:lnTo>
                  <a:lnTo>
                    <a:pt x="612" y="7054469"/>
                  </a:lnTo>
                  <a:lnTo>
                    <a:pt x="628" y="7054126"/>
                  </a:lnTo>
                  <a:close/>
                </a:path>
                <a:path w="18289270" h="10299700">
                  <a:moveTo>
                    <a:pt x="668" y="7054072"/>
                  </a:moveTo>
                  <a:lnTo>
                    <a:pt x="669" y="7079712"/>
                  </a:lnTo>
                  <a:lnTo>
                    <a:pt x="628" y="7054470"/>
                  </a:lnTo>
                  <a:lnTo>
                    <a:pt x="668" y="7054072"/>
                  </a:lnTo>
                  <a:close/>
                </a:path>
                <a:path w="18289270" h="10299700">
                  <a:moveTo>
                    <a:pt x="743" y="7053971"/>
                  </a:moveTo>
                  <a:lnTo>
                    <a:pt x="744" y="7079717"/>
                  </a:lnTo>
                  <a:lnTo>
                    <a:pt x="671" y="7054473"/>
                  </a:lnTo>
                  <a:lnTo>
                    <a:pt x="743" y="7053971"/>
                  </a:lnTo>
                  <a:close/>
                </a:path>
                <a:path w="18289270" h="10299700">
                  <a:moveTo>
                    <a:pt x="3771165" y="2676158"/>
                  </a:moveTo>
                  <a:lnTo>
                    <a:pt x="3789542" y="2677334"/>
                  </a:lnTo>
                  <a:lnTo>
                    <a:pt x="3754118" y="2713246"/>
                  </a:lnTo>
                  <a:lnTo>
                    <a:pt x="3742755" y="2725264"/>
                  </a:lnTo>
                  <a:lnTo>
                    <a:pt x="3685868" y="2785235"/>
                  </a:lnTo>
                  <a:lnTo>
                    <a:pt x="3650799" y="2833896"/>
                  </a:lnTo>
                  <a:lnTo>
                    <a:pt x="3616630" y="2869888"/>
                  </a:lnTo>
                  <a:lnTo>
                    <a:pt x="3585481" y="2906073"/>
                  </a:lnTo>
                  <a:lnTo>
                    <a:pt x="3554074" y="2942242"/>
                  </a:lnTo>
                  <a:lnTo>
                    <a:pt x="3522414" y="2978394"/>
                  </a:lnTo>
                  <a:lnTo>
                    <a:pt x="3490505" y="3014531"/>
                  </a:lnTo>
                  <a:lnTo>
                    <a:pt x="3458351" y="3050651"/>
                  </a:lnTo>
                  <a:lnTo>
                    <a:pt x="3393325" y="3122847"/>
                  </a:lnTo>
                  <a:lnTo>
                    <a:pt x="3327371" y="3194984"/>
                  </a:lnTo>
                  <a:lnTo>
                    <a:pt x="3260524" y="3267063"/>
                  </a:lnTo>
                  <a:lnTo>
                    <a:pt x="3192817" y="3339088"/>
                  </a:lnTo>
                  <a:lnTo>
                    <a:pt x="3088909" y="3459700"/>
                  </a:lnTo>
                  <a:lnTo>
                    <a:pt x="2876799" y="3687924"/>
                  </a:lnTo>
                  <a:lnTo>
                    <a:pt x="2819852" y="3747911"/>
                  </a:lnTo>
                  <a:lnTo>
                    <a:pt x="2658833" y="3928499"/>
                  </a:lnTo>
                  <a:lnTo>
                    <a:pt x="2560997" y="4036774"/>
                  </a:lnTo>
                  <a:lnTo>
                    <a:pt x="2385161" y="4229141"/>
                  </a:lnTo>
                  <a:lnTo>
                    <a:pt x="2352253" y="4264914"/>
                  </a:lnTo>
                  <a:lnTo>
                    <a:pt x="2203783" y="4425386"/>
                  </a:lnTo>
                  <a:lnTo>
                    <a:pt x="2028517" y="4613556"/>
                  </a:lnTo>
                  <a:lnTo>
                    <a:pt x="1994053" y="4662255"/>
                  </a:lnTo>
                  <a:lnTo>
                    <a:pt x="1825567" y="4842366"/>
                  </a:lnTo>
                  <a:lnTo>
                    <a:pt x="1791042" y="4891061"/>
                  </a:lnTo>
                  <a:lnTo>
                    <a:pt x="1622609" y="5071175"/>
                  </a:lnTo>
                  <a:lnTo>
                    <a:pt x="1588166" y="5119876"/>
                  </a:lnTo>
                  <a:lnTo>
                    <a:pt x="1487452" y="5227967"/>
                  </a:lnTo>
                  <a:lnTo>
                    <a:pt x="1453144" y="5276676"/>
                  </a:lnTo>
                  <a:lnTo>
                    <a:pt x="1352927" y="5384798"/>
                  </a:lnTo>
                  <a:lnTo>
                    <a:pt x="1318816" y="5433520"/>
                  </a:lnTo>
                  <a:lnTo>
                    <a:pt x="1264092" y="5492918"/>
                  </a:lnTo>
                  <a:lnTo>
                    <a:pt x="1219287" y="5541686"/>
                  </a:lnTo>
                  <a:lnTo>
                    <a:pt x="1185437" y="5590425"/>
                  </a:lnTo>
                  <a:lnTo>
                    <a:pt x="1086787" y="5698647"/>
                  </a:lnTo>
                  <a:lnTo>
                    <a:pt x="1053261" y="5747406"/>
                  </a:lnTo>
                  <a:lnTo>
                    <a:pt x="1020211" y="5783970"/>
                  </a:lnTo>
                  <a:lnTo>
                    <a:pt x="988083" y="5819632"/>
                  </a:lnTo>
                  <a:lnTo>
                    <a:pt x="954869" y="5868372"/>
                  </a:lnTo>
                  <a:lnTo>
                    <a:pt x="858214" y="5976722"/>
                  </a:lnTo>
                  <a:lnTo>
                    <a:pt x="825409" y="6025527"/>
                  </a:lnTo>
                  <a:lnTo>
                    <a:pt x="793534" y="6061666"/>
                  </a:lnTo>
                  <a:lnTo>
                    <a:pt x="761781" y="6097813"/>
                  </a:lnTo>
                  <a:lnTo>
                    <a:pt x="729345" y="6146641"/>
                  </a:lnTo>
                  <a:lnTo>
                    <a:pt x="687397" y="6194862"/>
                  </a:lnTo>
                  <a:lnTo>
                    <a:pt x="635269" y="6255157"/>
                  </a:lnTo>
                  <a:lnTo>
                    <a:pt x="622441" y="6279788"/>
                  </a:lnTo>
                  <a:lnTo>
                    <a:pt x="610056" y="6291722"/>
                  </a:lnTo>
                  <a:lnTo>
                    <a:pt x="596615" y="6316314"/>
                  </a:lnTo>
                  <a:lnTo>
                    <a:pt x="571391" y="6340152"/>
                  </a:lnTo>
                  <a:lnTo>
                    <a:pt x="558213" y="6364761"/>
                  </a:lnTo>
                  <a:lnTo>
                    <a:pt x="546074" y="6376710"/>
                  </a:lnTo>
                  <a:lnTo>
                    <a:pt x="534285" y="6388682"/>
                  </a:lnTo>
                  <a:lnTo>
                    <a:pt x="471689" y="6473759"/>
                  </a:lnTo>
                  <a:lnTo>
                    <a:pt x="379016" y="6582364"/>
                  </a:lnTo>
                  <a:lnTo>
                    <a:pt x="347374" y="6631244"/>
                  </a:lnTo>
                  <a:lnTo>
                    <a:pt x="255258" y="6739885"/>
                  </a:lnTo>
                  <a:lnTo>
                    <a:pt x="223917" y="6788784"/>
                  </a:lnTo>
                  <a:lnTo>
                    <a:pt x="163205" y="6861255"/>
                  </a:lnTo>
                  <a:lnTo>
                    <a:pt x="132242" y="6910179"/>
                  </a:lnTo>
                  <a:lnTo>
                    <a:pt x="102245" y="6946437"/>
                  </a:lnTo>
                  <a:lnTo>
                    <a:pt x="42772" y="7018989"/>
                  </a:lnTo>
                  <a:lnTo>
                    <a:pt x="12515" y="7067957"/>
                  </a:lnTo>
                  <a:lnTo>
                    <a:pt x="744" y="7079717"/>
                  </a:lnTo>
                  <a:lnTo>
                    <a:pt x="743" y="7067204"/>
                  </a:lnTo>
                  <a:lnTo>
                    <a:pt x="2870" y="7067340"/>
                  </a:lnTo>
                  <a:lnTo>
                    <a:pt x="33179" y="7018375"/>
                  </a:lnTo>
                  <a:lnTo>
                    <a:pt x="92771" y="6945831"/>
                  </a:lnTo>
                  <a:lnTo>
                    <a:pt x="123647" y="6896903"/>
                  </a:lnTo>
                  <a:lnTo>
                    <a:pt x="184243" y="6824423"/>
                  </a:lnTo>
                  <a:lnTo>
                    <a:pt x="215556" y="6775523"/>
                  </a:lnTo>
                  <a:lnTo>
                    <a:pt x="307709" y="6666884"/>
                  </a:lnTo>
                  <a:lnTo>
                    <a:pt x="339405" y="6618008"/>
                  </a:lnTo>
                  <a:lnTo>
                    <a:pt x="380768" y="6569649"/>
                  </a:lnTo>
                  <a:lnTo>
                    <a:pt x="432362" y="6509421"/>
                  </a:lnTo>
                  <a:lnTo>
                    <a:pt x="464212" y="6460555"/>
                  </a:lnTo>
                  <a:lnTo>
                    <a:pt x="526284" y="6388170"/>
                  </a:lnTo>
                  <a:lnTo>
                    <a:pt x="551290" y="6351592"/>
                  </a:lnTo>
                  <a:lnTo>
                    <a:pt x="602310" y="6291226"/>
                  </a:lnTo>
                  <a:lnTo>
                    <a:pt x="627316" y="6254648"/>
                  </a:lnTo>
                  <a:lnTo>
                    <a:pt x="658691" y="6218477"/>
                  </a:lnTo>
                  <a:lnTo>
                    <a:pt x="691015" y="6169641"/>
                  </a:lnTo>
                  <a:lnTo>
                    <a:pt x="754441" y="6097343"/>
                  </a:lnTo>
                  <a:lnTo>
                    <a:pt x="787157" y="6048532"/>
                  </a:lnTo>
                  <a:lnTo>
                    <a:pt x="883593" y="5940168"/>
                  </a:lnTo>
                  <a:lnTo>
                    <a:pt x="916776" y="5891387"/>
                  </a:lnTo>
                  <a:lnTo>
                    <a:pt x="949535" y="5854976"/>
                  </a:lnTo>
                  <a:lnTo>
                    <a:pt x="981837" y="5819193"/>
                  </a:lnTo>
                  <a:lnTo>
                    <a:pt x="1015328" y="5770432"/>
                  </a:lnTo>
                  <a:lnTo>
                    <a:pt x="1031069" y="5753104"/>
                  </a:lnTo>
                  <a:lnTo>
                    <a:pt x="1080971" y="5698275"/>
                  </a:lnTo>
                  <a:lnTo>
                    <a:pt x="1114736" y="5649531"/>
                  </a:lnTo>
                  <a:lnTo>
                    <a:pt x="1214081" y="5541353"/>
                  </a:lnTo>
                  <a:lnTo>
                    <a:pt x="1248154" y="5492629"/>
                  </a:lnTo>
                  <a:lnTo>
                    <a:pt x="1321202" y="5413727"/>
                  </a:lnTo>
                  <a:lnTo>
                    <a:pt x="1348329" y="5384504"/>
                  </a:lnTo>
                  <a:lnTo>
                    <a:pt x="1382647" y="5335796"/>
                  </a:lnTo>
                  <a:lnTo>
                    <a:pt x="1483463" y="5227711"/>
                  </a:lnTo>
                  <a:lnTo>
                    <a:pt x="1517963" y="5179015"/>
                  </a:lnTo>
                  <a:lnTo>
                    <a:pt x="1619227" y="5070959"/>
                  </a:lnTo>
                  <a:lnTo>
                    <a:pt x="1653846" y="5022270"/>
                  </a:lnTo>
                  <a:lnTo>
                    <a:pt x="1789232" y="4878219"/>
                  </a:lnTo>
                  <a:lnTo>
                    <a:pt x="1823909" y="4829534"/>
                  </a:lnTo>
                  <a:lnTo>
                    <a:pt x="1993156" y="4649472"/>
                  </a:lnTo>
                  <a:lnTo>
                    <a:pt x="2027772" y="4600782"/>
                  </a:lnTo>
                  <a:lnTo>
                    <a:pt x="2197803" y="4419131"/>
                  </a:lnTo>
                  <a:lnTo>
                    <a:pt x="2330465" y="4276545"/>
                  </a:lnTo>
                  <a:lnTo>
                    <a:pt x="2364688" y="4227802"/>
                  </a:lnTo>
                  <a:lnTo>
                    <a:pt x="2563509" y="4011483"/>
                  </a:lnTo>
                  <a:lnTo>
                    <a:pt x="2661806" y="3903238"/>
                  </a:lnTo>
                  <a:lnTo>
                    <a:pt x="2854800" y="3699243"/>
                  </a:lnTo>
                  <a:lnTo>
                    <a:pt x="3108200" y="3422756"/>
                  </a:lnTo>
                  <a:lnTo>
                    <a:pt x="3178784" y="3338190"/>
                  </a:lnTo>
                  <a:lnTo>
                    <a:pt x="3247596" y="3266236"/>
                  </a:lnTo>
                  <a:lnTo>
                    <a:pt x="3315446" y="3194221"/>
                  </a:lnTo>
                  <a:lnTo>
                    <a:pt x="3382334" y="3122144"/>
                  </a:lnTo>
                  <a:lnTo>
                    <a:pt x="3416229" y="3073409"/>
                  </a:lnTo>
                  <a:lnTo>
                    <a:pt x="3481675" y="3001240"/>
                  </a:lnTo>
                  <a:lnTo>
                    <a:pt x="3514037" y="2965132"/>
                  </a:lnTo>
                  <a:lnTo>
                    <a:pt x="3546159" y="2929009"/>
                  </a:lnTo>
                  <a:lnTo>
                    <a:pt x="3577230" y="2905545"/>
                  </a:lnTo>
                  <a:lnTo>
                    <a:pt x="3608871" y="2869391"/>
                  </a:lnTo>
                  <a:lnTo>
                    <a:pt x="3644111" y="2820742"/>
                  </a:lnTo>
                  <a:lnTo>
                    <a:pt x="3712971" y="2748791"/>
                  </a:lnTo>
                  <a:lnTo>
                    <a:pt x="3748211" y="2700142"/>
                  </a:lnTo>
                  <a:lnTo>
                    <a:pt x="3771165" y="2676158"/>
                  </a:lnTo>
                  <a:close/>
                </a:path>
                <a:path w="18289270" h="10299700">
                  <a:moveTo>
                    <a:pt x="3794472" y="2646258"/>
                  </a:moveTo>
                  <a:lnTo>
                    <a:pt x="3795606" y="2650484"/>
                  </a:lnTo>
                  <a:lnTo>
                    <a:pt x="3782642" y="2664167"/>
                  </a:lnTo>
                  <a:lnTo>
                    <a:pt x="3748211" y="2700142"/>
                  </a:lnTo>
                  <a:lnTo>
                    <a:pt x="3712971" y="2748791"/>
                  </a:lnTo>
                  <a:lnTo>
                    <a:pt x="3644111" y="2820742"/>
                  </a:lnTo>
                  <a:lnTo>
                    <a:pt x="3608871" y="2869391"/>
                  </a:lnTo>
                  <a:lnTo>
                    <a:pt x="3577230" y="2905545"/>
                  </a:lnTo>
                  <a:lnTo>
                    <a:pt x="3546159" y="2929009"/>
                  </a:lnTo>
                  <a:lnTo>
                    <a:pt x="3514037" y="2965132"/>
                  </a:lnTo>
                  <a:lnTo>
                    <a:pt x="3481675" y="3001240"/>
                  </a:lnTo>
                  <a:lnTo>
                    <a:pt x="3416229" y="3073409"/>
                  </a:lnTo>
                  <a:lnTo>
                    <a:pt x="3382334" y="3122144"/>
                  </a:lnTo>
                  <a:lnTo>
                    <a:pt x="3315446" y="3194221"/>
                  </a:lnTo>
                  <a:lnTo>
                    <a:pt x="3247596" y="3266236"/>
                  </a:lnTo>
                  <a:lnTo>
                    <a:pt x="3178784" y="3338190"/>
                  </a:lnTo>
                  <a:lnTo>
                    <a:pt x="3108200" y="3422756"/>
                  </a:lnTo>
                  <a:lnTo>
                    <a:pt x="2854800" y="3699243"/>
                  </a:lnTo>
                  <a:lnTo>
                    <a:pt x="2661806" y="3903238"/>
                  </a:lnTo>
                  <a:lnTo>
                    <a:pt x="2563509" y="4011483"/>
                  </a:lnTo>
                  <a:lnTo>
                    <a:pt x="2364663" y="4227829"/>
                  </a:lnTo>
                  <a:lnTo>
                    <a:pt x="2330465" y="4276545"/>
                  </a:lnTo>
                  <a:lnTo>
                    <a:pt x="2192629" y="4424672"/>
                  </a:lnTo>
                  <a:lnTo>
                    <a:pt x="2027772" y="4600782"/>
                  </a:lnTo>
                  <a:lnTo>
                    <a:pt x="1993156" y="4649472"/>
                  </a:lnTo>
                  <a:lnTo>
                    <a:pt x="1823909" y="4829534"/>
                  </a:lnTo>
                  <a:lnTo>
                    <a:pt x="1789232" y="4878219"/>
                  </a:lnTo>
                  <a:lnTo>
                    <a:pt x="1653846" y="5022270"/>
                  </a:lnTo>
                  <a:lnTo>
                    <a:pt x="1619227" y="5070959"/>
                  </a:lnTo>
                  <a:lnTo>
                    <a:pt x="1517963" y="5179015"/>
                  </a:lnTo>
                  <a:lnTo>
                    <a:pt x="1483463" y="5227711"/>
                  </a:lnTo>
                  <a:lnTo>
                    <a:pt x="1382647" y="5335796"/>
                  </a:lnTo>
                  <a:lnTo>
                    <a:pt x="1348329" y="5384504"/>
                  </a:lnTo>
                  <a:lnTo>
                    <a:pt x="1321202" y="5413727"/>
                  </a:lnTo>
                  <a:lnTo>
                    <a:pt x="1248154" y="5492629"/>
                  </a:lnTo>
                  <a:lnTo>
                    <a:pt x="1214081" y="5541353"/>
                  </a:lnTo>
                  <a:lnTo>
                    <a:pt x="1203017" y="5553371"/>
                  </a:lnTo>
                  <a:lnTo>
                    <a:pt x="1114736" y="5649531"/>
                  </a:lnTo>
                  <a:lnTo>
                    <a:pt x="1080971" y="5698275"/>
                  </a:lnTo>
                  <a:lnTo>
                    <a:pt x="1031069" y="5753104"/>
                  </a:lnTo>
                  <a:lnTo>
                    <a:pt x="1015328" y="5770432"/>
                  </a:lnTo>
                  <a:lnTo>
                    <a:pt x="981803" y="5819230"/>
                  </a:lnTo>
                  <a:lnTo>
                    <a:pt x="949501" y="5855014"/>
                  </a:lnTo>
                  <a:lnTo>
                    <a:pt x="916776" y="5891387"/>
                  </a:lnTo>
                  <a:lnTo>
                    <a:pt x="883593" y="5940168"/>
                  </a:lnTo>
                  <a:lnTo>
                    <a:pt x="787157" y="6048532"/>
                  </a:lnTo>
                  <a:lnTo>
                    <a:pt x="754441" y="6097343"/>
                  </a:lnTo>
                  <a:lnTo>
                    <a:pt x="691015" y="6169641"/>
                  </a:lnTo>
                  <a:lnTo>
                    <a:pt x="658691" y="6218477"/>
                  </a:lnTo>
                  <a:lnTo>
                    <a:pt x="627316" y="6254648"/>
                  </a:lnTo>
                  <a:lnTo>
                    <a:pt x="602310" y="6291226"/>
                  </a:lnTo>
                  <a:lnTo>
                    <a:pt x="551290" y="6351592"/>
                  </a:lnTo>
                  <a:lnTo>
                    <a:pt x="526284" y="6388170"/>
                  </a:lnTo>
                  <a:lnTo>
                    <a:pt x="464212" y="6460555"/>
                  </a:lnTo>
                  <a:lnTo>
                    <a:pt x="432362" y="6509421"/>
                  </a:lnTo>
                  <a:lnTo>
                    <a:pt x="360222" y="6593657"/>
                  </a:lnTo>
                  <a:lnTo>
                    <a:pt x="339405" y="6618008"/>
                  </a:lnTo>
                  <a:lnTo>
                    <a:pt x="307709" y="6666884"/>
                  </a:lnTo>
                  <a:lnTo>
                    <a:pt x="215556" y="6775523"/>
                  </a:lnTo>
                  <a:lnTo>
                    <a:pt x="184243" y="6824423"/>
                  </a:lnTo>
                  <a:lnTo>
                    <a:pt x="123647" y="6896903"/>
                  </a:lnTo>
                  <a:lnTo>
                    <a:pt x="92771" y="6945831"/>
                  </a:lnTo>
                  <a:lnTo>
                    <a:pt x="33179" y="7018375"/>
                  </a:lnTo>
                  <a:lnTo>
                    <a:pt x="2870" y="7067340"/>
                  </a:lnTo>
                  <a:lnTo>
                    <a:pt x="743" y="7067204"/>
                  </a:lnTo>
                  <a:lnTo>
                    <a:pt x="743" y="7053971"/>
                  </a:lnTo>
                  <a:lnTo>
                    <a:pt x="27431" y="7018007"/>
                  </a:lnTo>
                  <a:lnTo>
                    <a:pt x="57230" y="6981736"/>
                  </a:lnTo>
                  <a:lnTo>
                    <a:pt x="88026" y="6932802"/>
                  </a:lnTo>
                  <a:lnTo>
                    <a:pt x="148490" y="6860314"/>
                  </a:lnTo>
                  <a:lnTo>
                    <a:pt x="179751" y="6811410"/>
                  </a:lnTo>
                  <a:lnTo>
                    <a:pt x="241016" y="6738974"/>
                  </a:lnTo>
                  <a:lnTo>
                    <a:pt x="272612" y="6690091"/>
                  </a:lnTo>
                  <a:lnTo>
                    <a:pt x="355782" y="6592730"/>
                  </a:lnTo>
                  <a:lnTo>
                    <a:pt x="365402" y="6581493"/>
                  </a:lnTo>
                  <a:lnTo>
                    <a:pt x="397240" y="6532626"/>
                  </a:lnTo>
                  <a:lnTo>
                    <a:pt x="459350" y="6460244"/>
                  </a:lnTo>
                  <a:lnTo>
                    <a:pt x="522249" y="6375186"/>
                  </a:lnTo>
                  <a:lnTo>
                    <a:pt x="546445" y="6351282"/>
                  </a:lnTo>
                  <a:lnTo>
                    <a:pt x="598275" y="6278242"/>
                  </a:lnTo>
                  <a:lnTo>
                    <a:pt x="622471" y="6254338"/>
                  </a:lnTo>
                  <a:lnTo>
                    <a:pt x="654867" y="6205507"/>
                  </a:lnTo>
                  <a:lnTo>
                    <a:pt x="665445" y="6193447"/>
                  </a:lnTo>
                  <a:lnTo>
                    <a:pt x="718411" y="6133216"/>
                  </a:lnTo>
                  <a:lnTo>
                    <a:pt x="751174" y="6084408"/>
                  </a:lnTo>
                  <a:lnTo>
                    <a:pt x="783533" y="6047953"/>
                  </a:lnTo>
                  <a:lnTo>
                    <a:pt x="847704" y="5976050"/>
                  </a:lnTo>
                  <a:lnTo>
                    <a:pt x="880904" y="5927270"/>
                  </a:lnTo>
                  <a:lnTo>
                    <a:pt x="945980" y="5855077"/>
                  </a:lnTo>
                  <a:lnTo>
                    <a:pt x="979470" y="5806316"/>
                  </a:lnTo>
                  <a:lnTo>
                    <a:pt x="1001316" y="5782261"/>
                  </a:lnTo>
                  <a:lnTo>
                    <a:pt x="1028016" y="5752909"/>
                  </a:lnTo>
                  <a:lnTo>
                    <a:pt x="1078028" y="5698087"/>
                  </a:lnTo>
                  <a:lnTo>
                    <a:pt x="1111852" y="5649347"/>
                  </a:lnTo>
                  <a:lnTo>
                    <a:pt x="1178099" y="5577229"/>
                  </a:lnTo>
                  <a:lnTo>
                    <a:pt x="1212136" y="5528503"/>
                  </a:lnTo>
                  <a:lnTo>
                    <a:pt x="1246064" y="5491764"/>
                  </a:lnTo>
                  <a:lnTo>
                    <a:pt x="1312180" y="5420369"/>
                  </a:lnTo>
                  <a:lnTo>
                    <a:pt x="1346449" y="5371658"/>
                  </a:lnTo>
                  <a:lnTo>
                    <a:pt x="1447100" y="5263563"/>
                  </a:lnTo>
                  <a:lnTo>
                    <a:pt x="1481541" y="5214862"/>
                  </a:lnTo>
                  <a:lnTo>
                    <a:pt x="1582677" y="5106719"/>
                  </a:lnTo>
                  <a:lnTo>
                    <a:pt x="1617179" y="5058102"/>
                  </a:lnTo>
                  <a:lnTo>
                    <a:pt x="1752315" y="4914036"/>
                  </a:lnTo>
                  <a:lnTo>
                    <a:pt x="1786931" y="4865346"/>
                  </a:lnTo>
                  <a:lnTo>
                    <a:pt x="1955896" y="4685266"/>
                  </a:lnTo>
                  <a:lnTo>
                    <a:pt x="1990462" y="4636573"/>
                  </a:lnTo>
                  <a:lnTo>
                    <a:pt x="2193863" y="4418879"/>
                  </a:lnTo>
                  <a:lnTo>
                    <a:pt x="2259438" y="4348357"/>
                  </a:lnTo>
                  <a:lnTo>
                    <a:pt x="2327062" y="4263602"/>
                  </a:lnTo>
                  <a:lnTo>
                    <a:pt x="2360377" y="4227526"/>
                  </a:lnTo>
                  <a:lnTo>
                    <a:pt x="2525994" y="4047261"/>
                  </a:lnTo>
                  <a:lnTo>
                    <a:pt x="2624431" y="3939024"/>
                  </a:lnTo>
                  <a:lnTo>
                    <a:pt x="2850765" y="3686258"/>
                  </a:lnTo>
                  <a:lnTo>
                    <a:pt x="2924013" y="3614589"/>
                  </a:lnTo>
                  <a:lnTo>
                    <a:pt x="2961157" y="3566061"/>
                  </a:lnTo>
                  <a:lnTo>
                    <a:pt x="3033201" y="3494314"/>
                  </a:lnTo>
                  <a:lnTo>
                    <a:pt x="3068895" y="3458420"/>
                  </a:lnTo>
                  <a:lnTo>
                    <a:pt x="3105170" y="3409836"/>
                  </a:lnTo>
                  <a:lnTo>
                    <a:pt x="3128241" y="3386308"/>
                  </a:lnTo>
                  <a:lnTo>
                    <a:pt x="3175378" y="3337972"/>
                  </a:lnTo>
                  <a:lnTo>
                    <a:pt x="3244569" y="3266043"/>
                  </a:lnTo>
                  <a:lnTo>
                    <a:pt x="3278763" y="3230052"/>
                  </a:lnTo>
                  <a:lnTo>
                    <a:pt x="3313489" y="3181370"/>
                  </a:lnTo>
                  <a:lnTo>
                    <a:pt x="3347118" y="3145343"/>
                  </a:lnTo>
                  <a:lnTo>
                    <a:pt x="3380451" y="3109298"/>
                  </a:lnTo>
                  <a:lnTo>
                    <a:pt x="3413481" y="3073233"/>
                  </a:lnTo>
                  <a:lnTo>
                    <a:pt x="3446200" y="3037148"/>
                  </a:lnTo>
                  <a:lnTo>
                    <a:pt x="3478600" y="3001043"/>
                  </a:lnTo>
                  <a:lnTo>
                    <a:pt x="3510671" y="2964917"/>
                  </a:lnTo>
                  <a:lnTo>
                    <a:pt x="3542406" y="2928769"/>
                  </a:lnTo>
                  <a:lnTo>
                    <a:pt x="3573798" y="2892599"/>
                  </a:lnTo>
                  <a:lnTo>
                    <a:pt x="3605119" y="2856116"/>
                  </a:lnTo>
                  <a:lnTo>
                    <a:pt x="3639732" y="2820462"/>
                  </a:lnTo>
                  <a:lnTo>
                    <a:pt x="3675092" y="2784546"/>
                  </a:lnTo>
                  <a:lnTo>
                    <a:pt x="3711031" y="2735941"/>
                  </a:lnTo>
                  <a:lnTo>
                    <a:pt x="3745228" y="2699951"/>
                  </a:lnTo>
                  <a:lnTo>
                    <a:pt x="3777796" y="2663857"/>
                  </a:lnTo>
                  <a:lnTo>
                    <a:pt x="3794472" y="2646258"/>
                  </a:lnTo>
                  <a:close/>
                </a:path>
                <a:path w="18289270" h="10299700">
                  <a:moveTo>
                    <a:pt x="420" y="7041338"/>
                  </a:moveTo>
                  <a:lnTo>
                    <a:pt x="421" y="7053951"/>
                  </a:lnTo>
                  <a:lnTo>
                    <a:pt x="384" y="7054455"/>
                  </a:lnTo>
                  <a:lnTo>
                    <a:pt x="386" y="7067181"/>
                  </a:lnTo>
                  <a:lnTo>
                    <a:pt x="358" y="7041727"/>
                  </a:lnTo>
                  <a:lnTo>
                    <a:pt x="420" y="7041338"/>
                  </a:lnTo>
                  <a:close/>
                </a:path>
                <a:path w="18289270" h="10299700">
                  <a:moveTo>
                    <a:pt x="343" y="7041438"/>
                  </a:moveTo>
                  <a:lnTo>
                    <a:pt x="346" y="7067178"/>
                  </a:lnTo>
                  <a:lnTo>
                    <a:pt x="310" y="7041724"/>
                  </a:lnTo>
                  <a:lnTo>
                    <a:pt x="343" y="7041438"/>
                  </a:lnTo>
                  <a:close/>
                </a:path>
                <a:path w="18289270" h="10299700">
                  <a:moveTo>
                    <a:pt x="561" y="7041156"/>
                  </a:moveTo>
                  <a:lnTo>
                    <a:pt x="562" y="7053960"/>
                  </a:lnTo>
                  <a:lnTo>
                    <a:pt x="424" y="7054401"/>
                  </a:lnTo>
                  <a:lnTo>
                    <a:pt x="423" y="7041731"/>
                  </a:lnTo>
                  <a:lnTo>
                    <a:pt x="561" y="7041156"/>
                  </a:lnTo>
                  <a:close/>
                </a:path>
                <a:path w="18289270" h="10299700">
                  <a:moveTo>
                    <a:pt x="611" y="7041090"/>
                  </a:moveTo>
                  <a:lnTo>
                    <a:pt x="612" y="7053963"/>
                  </a:lnTo>
                  <a:lnTo>
                    <a:pt x="576" y="7054197"/>
                  </a:lnTo>
                  <a:lnTo>
                    <a:pt x="575" y="7041741"/>
                  </a:lnTo>
                  <a:lnTo>
                    <a:pt x="611" y="7041090"/>
                  </a:lnTo>
                  <a:close/>
                </a:path>
                <a:path w="18289270" h="10299700">
                  <a:moveTo>
                    <a:pt x="627" y="7041069"/>
                  </a:moveTo>
                  <a:lnTo>
                    <a:pt x="628" y="7053964"/>
                  </a:lnTo>
                  <a:lnTo>
                    <a:pt x="612" y="7054149"/>
                  </a:lnTo>
                  <a:lnTo>
                    <a:pt x="611" y="7041743"/>
                  </a:lnTo>
                  <a:lnTo>
                    <a:pt x="627" y="7041069"/>
                  </a:lnTo>
                  <a:close/>
                </a:path>
                <a:path w="18289270" h="10299700">
                  <a:moveTo>
                    <a:pt x="668" y="7041017"/>
                  </a:moveTo>
                  <a:lnTo>
                    <a:pt x="668" y="7053966"/>
                  </a:lnTo>
                  <a:lnTo>
                    <a:pt x="628" y="7054126"/>
                  </a:lnTo>
                  <a:lnTo>
                    <a:pt x="627" y="7041744"/>
                  </a:lnTo>
                  <a:lnTo>
                    <a:pt x="668" y="7041017"/>
                  </a:lnTo>
                  <a:close/>
                </a:path>
                <a:path w="18289270" h="10299700">
                  <a:moveTo>
                    <a:pt x="743" y="7040919"/>
                  </a:moveTo>
                  <a:lnTo>
                    <a:pt x="743" y="7053971"/>
                  </a:lnTo>
                  <a:lnTo>
                    <a:pt x="670" y="7041747"/>
                  </a:lnTo>
                  <a:lnTo>
                    <a:pt x="743" y="7040919"/>
                  </a:lnTo>
                  <a:close/>
                </a:path>
                <a:path w="18289270" h="10299700">
                  <a:moveTo>
                    <a:pt x="3772418" y="2581600"/>
                  </a:moveTo>
                  <a:lnTo>
                    <a:pt x="3774022" y="2587259"/>
                  </a:lnTo>
                  <a:lnTo>
                    <a:pt x="3789144" y="2626405"/>
                  </a:lnTo>
                  <a:lnTo>
                    <a:pt x="3794472" y="2646258"/>
                  </a:lnTo>
                  <a:lnTo>
                    <a:pt x="3777796" y="2663857"/>
                  </a:lnTo>
                  <a:lnTo>
                    <a:pt x="3745228" y="2699951"/>
                  </a:lnTo>
                  <a:lnTo>
                    <a:pt x="3711031" y="2735941"/>
                  </a:lnTo>
                  <a:lnTo>
                    <a:pt x="3675092" y="2784546"/>
                  </a:lnTo>
                  <a:lnTo>
                    <a:pt x="3639732" y="2820462"/>
                  </a:lnTo>
                  <a:lnTo>
                    <a:pt x="3604836" y="2856407"/>
                  </a:lnTo>
                  <a:lnTo>
                    <a:pt x="3573798" y="2892599"/>
                  </a:lnTo>
                  <a:lnTo>
                    <a:pt x="3542406" y="2928769"/>
                  </a:lnTo>
                  <a:lnTo>
                    <a:pt x="3510671" y="2964917"/>
                  </a:lnTo>
                  <a:lnTo>
                    <a:pt x="3478600" y="3001043"/>
                  </a:lnTo>
                  <a:lnTo>
                    <a:pt x="3446200" y="3037148"/>
                  </a:lnTo>
                  <a:lnTo>
                    <a:pt x="3413481" y="3073233"/>
                  </a:lnTo>
                  <a:lnTo>
                    <a:pt x="3380451" y="3109298"/>
                  </a:lnTo>
                  <a:lnTo>
                    <a:pt x="3347118" y="3145343"/>
                  </a:lnTo>
                  <a:lnTo>
                    <a:pt x="3313489" y="3181370"/>
                  </a:lnTo>
                  <a:lnTo>
                    <a:pt x="3278763" y="3230052"/>
                  </a:lnTo>
                  <a:lnTo>
                    <a:pt x="3244569" y="3266043"/>
                  </a:lnTo>
                  <a:lnTo>
                    <a:pt x="3175378" y="3337972"/>
                  </a:lnTo>
                  <a:lnTo>
                    <a:pt x="3128241" y="3386308"/>
                  </a:lnTo>
                  <a:lnTo>
                    <a:pt x="3105170" y="3409836"/>
                  </a:lnTo>
                  <a:lnTo>
                    <a:pt x="3068895" y="3458420"/>
                  </a:lnTo>
                  <a:lnTo>
                    <a:pt x="3033201" y="3494314"/>
                  </a:lnTo>
                  <a:lnTo>
                    <a:pt x="2961157" y="3566061"/>
                  </a:lnTo>
                  <a:lnTo>
                    <a:pt x="2924013" y="3614589"/>
                  </a:lnTo>
                  <a:lnTo>
                    <a:pt x="2850765" y="3686258"/>
                  </a:lnTo>
                  <a:lnTo>
                    <a:pt x="2624431" y="3939024"/>
                  </a:lnTo>
                  <a:lnTo>
                    <a:pt x="2525994" y="4047261"/>
                  </a:lnTo>
                  <a:lnTo>
                    <a:pt x="2360352" y="4227554"/>
                  </a:lnTo>
                  <a:lnTo>
                    <a:pt x="2327062" y="4263602"/>
                  </a:lnTo>
                  <a:lnTo>
                    <a:pt x="2259438" y="4348357"/>
                  </a:lnTo>
                  <a:lnTo>
                    <a:pt x="2188701" y="4424421"/>
                  </a:lnTo>
                  <a:lnTo>
                    <a:pt x="1990462" y="4636573"/>
                  </a:lnTo>
                  <a:lnTo>
                    <a:pt x="1955896" y="4685266"/>
                  </a:lnTo>
                  <a:lnTo>
                    <a:pt x="1786931" y="4865346"/>
                  </a:lnTo>
                  <a:lnTo>
                    <a:pt x="1752315" y="4914036"/>
                  </a:lnTo>
                  <a:lnTo>
                    <a:pt x="1617179" y="5058102"/>
                  </a:lnTo>
                  <a:lnTo>
                    <a:pt x="1582623" y="5106795"/>
                  </a:lnTo>
                  <a:lnTo>
                    <a:pt x="1481541" y="5214862"/>
                  </a:lnTo>
                  <a:lnTo>
                    <a:pt x="1447100" y="5263563"/>
                  </a:lnTo>
                  <a:lnTo>
                    <a:pt x="1346449" y="5371658"/>
                  </a:lnTo>
                  <a:lnTo>
                    <a:pt x="1312180" y="5420369"/>
                  </a:lnTo>
                  <a:lnTo>
                    <a:pt x="1246064" y="5491764"/>
                  </a:lnTo>
                  <a:lnTo>
                    <a:pt x="1212136" y="5528503"/>
                  </a:lnTo>
                  <a:lnTo>
                    <a:pt x="1178099" y="5577229"/>
                  </a:lnTo>
                  <a:lnTo>
                    <a:pt x="1111852" y="5649347"/>
                  </a:lnTo>
                  <a:lnTo>
                    <a:pt x="1078028" y="5698087"/>
                  </a:lnTo>
                  <a:lnTo>
                    <a:pt x="1028016" y="5752909"/>
                  </a:lnTo>
                  <a:lnTo>
                    <a:pt x="1000886" y="5782734"/>
                  </a:lnTo>
                  <a:lnTo>
                    <a:pt x="979470" y="5806316"/>
                  </a:lnTo>
                  <a:lnTo>
                    <a:pt x="945980" y="5855077"/>
                  </a:lnTo>
                  <a:lnTo>
                    <a:pt x="880904" y="5927270"/>
                  </a:lnTo>
                  <a:lnTo>
                    <a:pt x="847704" y="5976050"/>
                  </a:lnTo>
                  <a:lnTo>
                    <a:pt x="783384" y="6048121"/>
                  </a:lnTo>
                  <a:lnTo>
                    <a:pt x="751174" y="6084408"/>
                  </a:lnTo>
                  <a:lnTo>
                    <a:pt x="718411" y="6133216"/>
                  </a:lnTo>
                  <a:lnTo>
                    <a:pt x="665437" y="6193457"/>
                  </a:lnTo>
                  <a:lnTo>
                    <a:pt x="654867" y="6205507"/>
                  </a:lnTo>
                  <a:lnTo>
                    <a:pt x="622471" y="6254338"/>
                  </a:lnTo>
                  <a:lnTo>
                    <a:pt x="598275" y="6278242"/>
                  </a:lnTo>
                  <a:lnTo>
                    <a:pt x="546445" y="6351282"/>
                  </a:lnTo>
                  <a:lnTo>
                    <a:pt x="522249" y="6375186"/>
                  </a:lnTo>
                  <a:lnTo>
                    <a:pt x="459350" y="6460244"/>
                  </a:lnTo>
                  <a:lnTo>
                    <a:pt x="397240" y="6532626"/>
                  </a:lnTo>
                  <a:lnTo>
                    <a:pt x="365402" y="6581493"/>
                  </a:lnTo>
                  <a:lnTo>
                    <a:pt x="355261" y="6593340"/>
                  </a:lnTo>
                  <a:lnTo>
                    <a:pt x="272612" y="6690091"/>
                  </a:lnTo>
                  <a:lnTo>
                    <a:pt x="241016" y="6738974"/>
                  </a:lnTo>
                  <a:lnTo>
                    <a:pt x="179751" y="6811410"/>
                  </a:lnTo>
                  <a:lnTo>
                    <a:pt x="148490" y="6860314"/>
                  </a:lnTo>
                  <a:lnTo>
                    <a:pt x="88026" y="6932802"/>
                  </a:lnTo>
                  <a:lnTo>
                    <a:pt x="57230" y="6981736"/>
                  </a:lnTo>
                  <a:lnTo>
                    <a:pt x="27431" y="7018007"/>
                  </a:lnTo>
                  <a:lnTo>
                    <a:pt x="743" y="7053971"/>
                  </a:lnTo>
                  <a:lnTo>
                    <a:pt x="743" y="7040919"/>
                  </a:lnTo>
                  <a:lnTo>
                    <a:pt x="18817" y="7017456"/>
                  </a:lnTo>
                  <a:lnTo>
                    <a:pt x="49460" y="6968513"/>
                  </a:lnTo>
                  <a:lnTo>
                    <a:pt x="109667" y="6896008"/>
                  </a:lnTo>
                  <a:lnTo>
                    <a:pt x="140822" y="6847098"/>
                  </a:lnTo>
                  <a:lnTo>
                    <a:pt x="201921" y="6774650"/>
                  </a:lnTo>
                  <a:lnTo>
                    <a:pt x="233457" y="6725764"/>
                  </a:lnTo>
                  <a:lnTo>
                    <a:pt x="326160" y="6617161"/>
                  </a:lnTo>
                  <a:lnTo>
                    <a:pt x="357999" y="6568294"/>
                  </a:lnTo>
                  <a:lnTo>
                    <a:pt x="420159" y="6495915"/>
                  </a:lnTo>
                  <a:lnTo>
                    <a:pt x="452072" y="6447052"/>
                  </a:lnTo>
                  <a:lnTo>
                    <a:pt x="514249" y="6374674"/>
                  </a:lnTo>
                  <a:lnTo>
                    <a:pt x="526238" y="6362715"/>
                  </a:lnTo>
                  <a:lnTo>
                    <a:pt x="539420" y="6338107"/>
                  </a:lnTo>
                  <a:lnTo>
                    <a:pt x="552045" y="6326188"/>
                  </a:lnTo>
                  <a:lnTo>
                    <a:pt x="578080" y="6289676"/>
                  </a:lnTo>
                  <a:lnTo>
                    <a:pt x="590446" y="6277741"/>
                  </a:lnTo>
                  <a:lnTo>
                    <a:pt x="602586" y="6265792"/>
                  </a:lnTo>
                  <a:lnTo>
                    <a:pt x="615185" y="6241146"/>
                  </a:lnTo>
                  <a:lnTo>
                    <a:pt x="657199" y="6192920"/>
                  </a:lnTo>
                  <a:lnTo>
                    <a:pt x="678258" y="6168825"/>
                  </a:lnTo>
                  <a:lnTo>
                    <a:pt x="710794" y="6120003"/>
                  </a:lnTo>
                  <a:lnTo>
                    <a:pt x="743434" y="6082965"/>
                  </a:lnTo>
                  <a:lnTo>
                    <a:pt x="774895" y="6047400"/>
                  </a:lnTo>
                  <a:lnTo>
                    <a:pt x="806680" y="6011603"/>
                  </a:lnTo>
                  <a:lnTo>
                    <a:pt x="839677" y="5962810"/>
                  </a:lnTo>
                  <a:lnTo>
                    <a:pt x="904363" y="5890593"/>
                  </a:lnTo>
                  <a:lnTo>
                    <a:pt x="937665" y="5841819"/>
                  </a:lnTo>
                  <a:lnTo>
                    <a:pt x="970331" y="5805638"/>
                  </a:lnTo>
                  <a:lnTo>
                    <a:pt x="992036" y="5781668"/>
                  </a:lnTo>
                  <a:lnTo>
                    <a:pt x="1035691" y="5733556"/>
                  </a:lnTo>
                  <a:lnTo>
                    <a:pt x="1069348" y="5684806"/>
                  </a:lnTo>
                  <a:lnTo>
                    <a:pt x="1135274" y="5612667"/>
                  </a:lnTo>
                  <a:lnTo>
                    <a:pt x="1169156" y="5563931"/>
                  </a:lnTo>
                  <a:lnTo>
                    <a:pt x="1236136" y="5491129"/>
                  </a:lnTo>
                  <a:lnTo>
                    <a:pt x="1268762" y="5455770"/>
                  </a:lnTo>
                  <a:lnTo>
                    <a:pt x="1302893" y="5407049"/>
                  </a:lnTo>
                  <a:lnTo>
                    <a:pt x="1403150" y="5298929"/>
                  </a:lnTo>
                  <a:lnTo>
                    <a:pt x="1437468" y="5250221"/>
                  </a:lnTo>
                  <a:lnTo>
                    <a:pt x="1571880" y="5106028"/>
                  </a:lnTo>
                  <a:lnTo>
                    <a:pt x="1606291" y="5057406"/>
                  </a:lnTo>
                  <a:lnTo>
                    <a:pt x="1741050" y="4913315"/>
                  </a:lnTo>
                  <a:lnTo>
                    <a:pt x="1775568" y="4864619"/>
                  </a:lnTo>
                  <a:lnTo>
                    <a:pt x="1944011" y="4684506"/>
                  </a:lnTo>
                  <a:lnTo>
                    <a:pt x="1978466" y="4635806"/>
                  </a:lnTo>
                  <a:lnTo>
                    <a:pt x="2181133" y="4418064"/>
                  </a:lnTo>
                  <a:lnTo>
                    <a:pt x="2246444" y="4347526"/>
                  </a:lnTo>
                  <a:lnTo>
                    <a:pt x="2313784" y="4262752"/>
                  </a:lnTo>
                  <a:lnTo>
                    <a:pt x="2346949" y="4226667"/>
                  </a:lnTo>
                  <a:lnTo>
                    <a:pt x="2511764" y="4046350"/>
                  </a:lnTo>
                  <a:lnTo>
                    <a:pt x="2609662" y="3938080"/>
                  </a:lnTo>
                  <a:lnTo>
                    <a:pt x="2843107" y="3685769"/>
                  </a:lnTo>
                  <a:lnTo>
                    <a:pt x="2908443" y="3613592"/>
                  </a:lnTo>
                  <a:lnTo>
                    <a:pt x="2941676" y="3577541"/>
                  </a:lnTo>
                  <a:lnTo>
                    <a:pt x="2975238" y="3541510"/>
                  </a:lnTo>
                  <a:lnTo>
                    <a:pt x="3043206" y="3469502"/>
                  </a:lnTo>
                  <a:lnTo>
                    <a:pt x="3112059" y="3397551"/>
                  </a:lnTo>
                  <a:lnTo>
                    <a:pt x="3147539" y="3348917"/>
                  </a:lnTo>
                  <a:lnTo>
                    <a:pt x="3286987" y="3205126"/>
                  </a:lnTo>
                  <a:lnTo>
                    <a:pt x="3322674" y="3156505"/>
                  </a:lnTo>
                  <a:lnTo>
                    <a:pt x="3426759" y="3048630"/>
                  </a:lnTo>
                  <a:lnTo>
                    <a:pt x="3461154" y="3012653"/>
                  </a:lnTo>
                  <a:lnTo>
                    <a:pt x="3496149" y="2963988"/>
                  </a:lnTo>
                  <a:lnTo>
                    <a:pt x="3530088" y="2927981"/>
                  </a:lnTo>
                  <a:lnTo>
                    <a:pt x="3563744" y="2891956"/>
                  </a:lnTo>
                  <a:lnTo>
                    <a:pt x="3597334" y="2855618"/>
                  </a:lnTo>
                  <a:lnTo>
                    <a:pt x="3618045" y="2831543"/>
                  </a:lnTo>
                  <a:lnTo>
                    <a:pt x="3681090" y="2759478"/>
                  </a:lnTo>
                  <a:lnTo>
                    <a:pt x="3704326" y="2735512"/>
                  </a:lnTo>
                  <a:lnTo>
                    <a:pt x="3726899" y="2711504"/>
                  </a:lnTo>
                  <a:lnTo>
                    <a:pt x="3749556" y="2674776"/>
                  </a:lnTo>
                  <a:lnTo>
                    <a:pt x="3770611" y="2650671"/>
                  </a:lnTo>
                  <a:lnTo>
                    <a:pt x="3777734" y="2651127"/>
                  </a:lnTo>
                  <a:lnTo>
                    <a:pt x="3782035" y="2638676"/>
                  </a:lnTo>
                  <a:lnTo>
                    <a:pt x="3778682" y="2625735"/>
                  </a:lnTo>
                  <a:lnTo>
                    <a:pt x="3775293" y="2612793"/>
                  </a:lnTo>
                  <a:lnTo>
                    <a:pt x="3771057" y="2612522"/>
                  </a:lnTo>
                  <a:lnTo>
                    <a:pt x="3767596" y="2599574"/>
                  </a:lnTo>
                  <a:lnTo>
                    <a:pt x="3753505" y="2598673"/>
                  </a:lnTo>
                  <a:lnTo>
                    <a:pt x="3772418" y="2581600"/>
                  </a:lnTo>
                  <a:close/>
                </a:path>
                <a:path w="18289270" h="10299700">
                  <a:moveTo>
                    <a:pt x="241" y="6570628"/>
                  </a:moveTo>
                  <a:lnTo>
                    <a:pt x="310" y="7041481"/>
                  </a:lnTo>
                  <a:lnTo>
                    <a:pt x="132" y="7041713"/>
                  </a:lnTo>
                  <a:lnTo>
                    <a:pt x="63" y="6570848"/>
                  </a:lnTo>
                  <a:lnTo>
                    <a:pt x="241" y="6570628"/>
                  </a:lnTo>
                  <a:close/>
                </a:path>
                <a:path w="18289270" h="10299700">
                  <a:moveTo>
                    <a:pt x="279" y="6570582"/>
                  </a:moveTo>
                  <a:lnTo>
                    <a:pt x="343" y="7040893"/>
                  </a:lnTo>
                  <a:lnTo>
                    <a:pt x="310" y="7041481"/>
                  </a:lnTo>
                  <a:lnTo>
                    <a:pt x="241" y="6570859"/>
                  </a:lnTo>
                  <a:lnTo>
                    <a:pt x="279" y="6570582"/>
                  </a:lnTo>
                  <a:close/>
                </a:path>
                <a:path w="18289270" h="10299700">
                  <a:moveTo>
                    <a:pt x="296" y="6570560"/>
                  </a:moveTo>
                  <a:lnTo>
                    <a:pt x="358" y="7040894"/>
                  </a:lnTo>
                  <a:lnTo>
                    <a:pt x="343" y="7041438"/>
                  </a:lnTo>
                  <a:lnTo>
                    <a:pt x="279" y="6570861"/>
                  </a:lnTo>
                  <a:lnTo>
                    <a:pt x="296" y="6570560"/>
                  </a:lnTo>
                  <a:close/>
                </a:path>
                <a:path w="18289270" h="10299700">
                  <a:moveTo>
                    <a:pt x="543" y="6570257"/>
                  </a:moveTo>
                  <a:lnTo>
                    <a:pt x="561" y="7041156"/>
                  </a:lnTo>
                  <a:lnTo>
                    <a:pt x="528" y="6570877"/>
                  </a:lnTo>
                  <a:lnTo>
                    <a:pt x="543" y="6570257"/>
                  </a:lnTo>
                  <a:close/>
                </a:path>
                <a:path w="18289270" h="10299700">
                  <a:moveTo>
                    <a:pt x="586" y="6570204"/>
                  </a:moveTo>
                  <a:lnTo>
                    <a:pt x="611" y="7040911"/>
                  </a:lnTo>
                  <a:lnTo>
                    <a:pt x="575" y="7041137"/>
                  </a:lnTo>
                  <a:lnTo>
                    <a:pt x="545" y="6570878"/>
                  </a:lnTo>
                  <a:lnTo>
                    <a:pt x="586" y="6570204"/>
                  </a:lnTo>
                  <a:close/>
                </a:path>
                <a:path w="18289270" h="10299700">
                  <a:moveTo>
                    <a:pt x="605" y="6570180"/>
                  </a:moveTo>
                  <a:lnTo>
                    <a:pt x="627" y="7040912"/>
                  </a:lnTo>
                  <a:lnTo>
                    <a:pt x="611" y="7041090"/>
                  </a:lnTo>
                  <a:lnTo>
                    <a:pt x="586" y="6570881"/>
                  </a:lnTo>
                  <a:lnTo>
                    <a:pt x="605" y="6570180"/>
                  </a:lnTo>
                  <a:close/>
                </a:path>
                <a:path w="18289270" h="10299700">
                  <a:moveTo>
                    <a:pt x="651" y="6570123"/>
                  </a:moveTo>
                  <a:lnTo>
                    <a:pt x="668" y="7040914"/>
                  </a:lnTo>
                  <a:lnTo>
                    <a:pt x="627" y="7041069"/>
                  </a:lnTo>
                  <a:lnTo>
                    <a:pt x="605" y="6570882"/>
                  </a:lnTo>
                  <a:lnTo>
                    <a:pt x="651" y="6570123"/>
                  </a:lnTo>
                  <a:close/>
                </a:path>
                <a:path w="18289270" h="10299700">
                  <a:moveTo>
                    <a:pt x="737" y="6570017"/>
                  </a:moveTo>
                  <a:lnTo>
                    <a:pt x="743" y="7040919"/>
                  </a:lnTo>
                  <a:lnTo>
                    <a:pt x="654" y="6570885"/>
                  </a:lnTo>
                  <a:lnTo>
                    <a:pt x="737" y="6570017"/>
                  </a:lnTo>
                  <a:close/>
                </a:path>
                <a:path w="18289270" h="10299700">
                  <a:moveTo>
                    <a:pt x="1727481" y="6805674"/>
                  </a:moveTo>
                  <a:lnTo>
                    <a:pt x="1716984" y="6820669"/>
                  </a:lnTo>
                  <a:lnTo>
                    <a:pt x="1692363" y="6844546"/>
                  </a:lnTo>
                  <a:lnTo>
                    <a:pt x="1450329" y="7098180"/>
                  </a:lnTo>
                  <a:lnTo>
                    <a:pt x="1451618" y="7096390"/>
                  </a:lnTo>
                  <a:lnTo>
                    <a:pt x="1691927" y="6844518"/>
                  </a:lnTo>
                  <a:lnTo>
                    <a:pt x="1723819" y="6808381"/>
                  </a:lnTo>
                  <a:lnTo>
                    <a:pt x="1727481" y="6805674"/>
                  </a:lnTo>
                  <a:close/>
                </a:path>
                <a:path w="18289270" h="10299700">
                  <a:moveTo>
                    <a:pt x="1288090" y="6862384"/>
                  </a:moveTo>
                  <a:lnTo>
                    <a:pt x="1163588" y="7001608"/>
                  </a:lnTo>
                  <a:lnTo>
                    <a:pt x="1199481" y="6953001"/>
                  </a:lnTo>
                  <a:lnTo>
                    <a:pt x="1288090" y="6862384"/>
                  </a:lnTo>
                  <a:close/>
                </a:path>
                <a:path w="18289270" h="10299700">
                  <a:moveTo>
                    <a:pt x="1411199" y="6712026"/>
                  </a:moveTo>
                  <a:lnTo>
                    <a:pt x="1420554" y="6712624"/>
                  </a:lnTo>
                  <a:lnTo>
                    <a:pt x="1398147" y="6736643"/>
                  </a:lnTo>
                  <a:lnTo>
                    <a:pt x="1375957" y="6760675"/>
                  </a:lnTo>
                  <a:lnTo>
                    <a:pt x="1327264" y="6818590"/>
                  </a:lnTo>
                  <a:lnTo>
                    <a:pt x="1288090" y="6862384"/>
                  </a:lnTo>
                  <a:lnTo>
                    <a:pt x="1199481" y="6953001"/>
                  </a:lnTo>
                  <a:lnTo>
                    <a:pt x="1163588" y="7001608"/>
                  </a:lnTo>
                  <a:lnTo>
                    <a:pt x="1144177" y="7000367"/>
                  </a:lnTo>
                  <a:lnTo>
                    <a:pt x="1402524" y="6724197"/>
                  </a:lnTo>
                  <a:lnTo>
                    <a:pt x="1411199" y="6712026"/>
                  </a:lnTo>
                  <a:close/>
                </a:path>
                <a:path w="18289270" h="10299700">
                  <a:moveTo>
                    <a:pt x="1327264" y="6818590"/>
                  </a:moveTo>
                  <a:lnTo>
                    <a:pt x="1304883" y="6845210"/>
                  </a:lnTo>
                  <a:lnTo>
                    <a:pt x="1288090" y="6862384"/>
                  </a:lnTo>
                  <a:lnTo>
                    <a:pt x="1327264" y="6818590"/>
                  </a:lnTo>
                  <a:close/>
                </a:path>
                <a:path w="18289270" h="10299700">
                  <a:moveTo>
                    <a:pt x="1420554" y="6712624"/>
                  </a:moveTo>
                  <a:lnTo>
                    <a:pt x="1398311" y="6736653"/>
                  </a:lnTo>
                  <a:lnTo>
                    <a:pt x="1387368" y="6748679"/>
                  </a:lnTo>
                  <a:lnTo>
                    <a:pt x="1376539" y="6760712"/>
                  </a:lnTo>
                  <a:lnTo>
                    <a:pt x="1357367" y="6784938"/>
                  </a:lnTo>
                  <a:lnTo>
                    <a:pt x="1327264" y="6818590"/>
                  </a:lnTo>
                  <a:lnTo>
                    <a:pt x="1375957" y="6760675"/>
                  </a:lnTo>
                  <a:lnTo>
                    <a:pt x="1398147" y="6736643"/>
                  </a:lnTo>
                  <a:lnTo>
                    <a:pt x="1420554" y="6712624"/>
                  </a:lnTo>
                  <a:close/>
                </a:path>
                <a:path w="18289270" h="10299700">
                  <a:moveTo>
                    <a:pt x="3858426" y="3228957"/>
                  </a:moveTo>
                  <a:lnTo>
                    <a:pt x="3854726" y="3279624"/>
                  </a:lnTo>
                  <a:lnTo>
                    <a:pt x="3850215" y="3330239"/>
                  </a:lnTo>
                  <a:lnTo>
                    <a:pt x="3844904" y="3380803"/>
                  </a:lnTo>
                  <a:lnTo>
                    <a:pt x="3839616" y="3418643"/>
                  </a:lnTo>
                  <a:lnTo>
                    <a:pt x="3832738" y="3469107"/>
                  </a:lnTo>
                  <a:lnTo>
                    <a:pt x="3825093" y="3519522"/>
                  </a:lnTo>
                  <a:lnTo>
                    <a:pt x="3817503" y="3557214"/>
                  </a:lnTo>
                  <a:lnTo>
                    <a:pt x="3808355" y="3607533"/>
                  </a:lnTo>
                  <a:lnTo>
                    <a:pt x="3798473" y="3657804"/>
                  </a:lnTo>
                  <a:lnTo>
                    <a:pt x="3788677" y="3695355"/>
                  </a:lnTo>
                  <a:lnTo>
                    <a:pt x="3777356" y="3745535"/>
                  </a:lnTo>
                  <a:lnTo>
                    <a:pt x="3765333" y="3795670"/>
                  </a:lnTo>
                  <a:lnTo>
                    <a:pt x="3753428" y="3833086"/>
                  </a:lnTo>
                  <a:lnTo>
                    <a:pt x="3740031" y="3883133"/>
                  </a:lnTo>
                  <a:lnTo>
                    <a:pt x="3725964" y="3933137"/>
                  </a:lnTo>
                  <a:lnTo>
                    <a:pt x="3712048" y="3970424"/>
                  </a:lnTo>
                  <a:lnTo>
                    <a:pt x="3696672" y="4020345"/>
                  </a:lnTo>
                  <a:lnTo>
                    <a:pt x="3680657" y="4070224"/>
                  </a:lnTo>
                  <a:lnTo>
                    <a:pt x="3664826" y="4107389"/>
                  </a:lnTo>
                  <a:lnTo>
                    <a:pt x="3647567" y="4157189"/>
                  </a:lnTo>
                  <a:lnTo>
                    <a:pt x="3629702" y="4206950"/>
                  </a:lnTo>
                  <a:lnTo>
                    <a:pt x="3612053" y="4243999"/>
                  </a:lnTo>
                  <a:lnTo>
                    <a:pt x="3593009" y="4293684"/>
                  </a:lnTo>
                  <a:lnTo>
                    <a:pt x="3574201" y="4330659"/>
                  </a:lnTo>
                  <a:lnTo>
                    <a:pt x="3554020" y="4380272"/>
                  </a:lnTo>
                  <a:lnTo>
                    <a:pt x="3533286" y="4429849"/>
                  </a:lnTo>
                  <a:lnTo>
                    <a:pt x="3512822" y="4466718"/>
                  </a:lnTo>
                  <a:lnTo>
                    <a:pt x="3491016" y="4516227"/>
                  </a:lnTo>
                  <a:lnTo>
                    <a:pt x="3469501" y="4553028"/>
                  </a:lnTo>
                  <a:lnTo>
                    <a:pt x="3446666" y="4602471"/>
                  </a:lnTo>
                  <a:lnTo>
                    <a:pt x="3424144" y="4639208"/>
                  </a:lnTo>
                  <a:lnTo>
                    <a:pt x="3400322" y="4688588"/>
                  </a:lnTo>
                  <a:lnTo>
                    <a:pt x="3376835" y="4725264"/>
                  </a:lnTo>
                  <a:lnTo>
                    <a:pt x="3352071" y="4774583"/>
                  </a:lnTo>
                  <a:lnTo>
                    <a:pt x="3326851" y="4823874"/>
                  </a:lnTo>
                  <a:lnTo>
                    <a:pt x="3301998" y="4860462"/>
                  </a:lnTo>
                  <a:lnTo>
                    <a:pt x="3275899" y="4909696"/>
                  </a:lnTo>
                  <a:lnTo>
                    <a:pt x="3250189" y="4946229"/>
                  </a:lnTo>
                  <a:lnTo>
                    <a:pt x="3223255" y="4995410"/>
                  </a:lnTo>
                  <a:lnTo>
                    <a:pt x="3196730" y="5031891"/>
                  </a:lnTo>
                  <a:lnTo>
                    <a:pt x="3169815" y="5068347"/>
                  </a:lnTo>
                  <a:lnTo>
                    <a:pt x="3141708" y="5117453"/>
                  </a:lnTo>
                  <a:lnTo>
                    <a:pt x="3114043" y="5153861"/>
                  </a:lnTo>
                  <a:lnTo>
                    <a:pt x="3085209" y="5202920"/>
                  </a:lnTo>
                  <a:lnTo>
                    <a:pt x="3056837" y="5239283"/>
                  </a:lnTo>
                  <a:lnTo>
                    <a:pt x="3027318" y="5288298"/>
                  </a:lnTo>
                  <a:lnTo>
                    <a:pt x="2998283" y="5324619"/>
                  </a:lnTo>
                  <a:lnTo>
                    <a:pt x="2968933" y="5360919"/>
                  </a:lnTo>
                  <a:lnTo>
                    <a:pt x="2938466" y="5409874"/>
                  </a:lnTo>
                  <a:lnTo>
                    <a:pt x="2908517" y="5446136"/>
                  </a:lnTo>
                  <a:lnTo>
                    <a:pt x="2877473" y="5495053"/>
                  </a:lnTo>
                  <a:lnTo>
                    <a:pt x="2846968" y="5531280"/>
                  </a:lnTo>
                  <a:lnTo>
                    <a:pt x="2816201" y="5567489"/>
                  </a:lnTo>
                  <a:lnTo>
                    <a:pt x="2784372" y="5616357"/>
                  </a:lnTo>
                  <a:lnTo>
                    <a:pt x="2753114" y="5652535"/>
                  </a:lnTo>
                  <a:lnTo>
                    <a:pt x="2721626" y="5688699"/>
                  </a:lnTo>
                  <a:lnTo>
                    <a:pt x="2689108" y="5737522"/>
                  </a:lnTo>
                  <a:lnTo>
                    <a:pt x="2657193" y="5773659"/>
                  </a:lnTo>
                  <a:lnTo>
                    <a:pt x="2592783" y="5845894"/>
                  </a:lnTo>
                  <a:lnTo>
                    <a:pt x="2559498" y="5894668"/>
                  </a:lnTo>
                  <a:lnTo>
                    <a:pt x="2525796" y="5931927"/>
                  </a:lnTo>
                  <a:lnTo>
                    <a:pt x="2505244" y="5954539"/>
                  </a:lnTo>
                  <a:lnTo>
                    <a:pt x="2428058" y="6038971"/>
                  </a:lnTo>
                  <a:lnTo>
                    <a:pt x="2394056" y="6087700"/>
                  </a:lnTo>
                  <a:lnTo>
                    <a:pt x="2338633" y="6147614"/>
                  </a:lnTo>
                  <a:lnTo>
                    <a:pt x="2327350" y="6159788"/>
                  </a:lnTo>
                  <a:lnTo>
                    <a:pt x="2305021" y="6183812"/>
                  </a:lnTo>
                  <a:lnTo>
                    <a:pt x="2226645" y="6267880"/>
                  </a:lnTo>
                  <a:lnTo>
                    <a:pt x="2192137" y="6316576"/>
                  </a:lnTo>
                  <a:lnTo>
                    <a:pt x="1989349" y="6532670"/>
                  </a:lnTo>
                  <a:lnTo>
                    <a:pt x="1844393" y="6688604"/>
                  </a:lnTo>
                  <a:lnTo>
                    <a:pt x="1788503" y="6748889"/>
                  </a:lnTo>
                  <a:lnTo>
                    <a:pt x="1755512" y="6784956"/>
                  </a:lnTo>
                  <a:lnTo>
                    <a:pt x="1727481" y="6805674"/>
                  </a:lnTo>
                  <a:lnTo>
                    <a:pt x="1742565" y="6784128"/>
                  </a:lnTo>
                  <a:lnTo>
                    <a:pt x="1767435" y="6760267"/>
                  </a:lnTo>
                  <a:lnTo>
                    <a:pt x="1825744" y="6700368"/>
                  </a:lnTo>
                  <a:lnTo>
                    <a:pt x="1859371" y="6664239"/>
                  </a:lnTo>
                  <a:lnTo>
                    <a:pt x="1893520" y="6627468"/>
                  </a:lnTo>
                  <a:lnTo>
                    <a:pt x="1925949" y="6592244"/>
                  </a:lnTo>
                  <a:lnTo>
                    <a:pt x="1958650" y="6556158"/>
                  </a:lnTo>
                  <a:lnTo>
                    <a:pt x="1990645" y="6520027"/>
                  </a:lnTo>
                  <a:lnTo>
                    <a:pt x="2204086" y="6291879"/>
                  </a:lnTo>
                  <a:lnTo>
                    <a:pt x="2293512" y="6195802"/>
                  </a:lnTo>
                  <a:lnTo>
                    <a:pt x="2327726" y="6147087"/>
                  </a:lnTo>
                  <a:lnTo>
                    <a:pt x="2460344" y="6002859"/>
                  </a:lnTo>
                  <a:lnTo>
                    <a:pt x="2494007" y="5954109"/>
                  </a:lnTo>
                  <a:lnTo>
                    <a:pt x="2526717" y="5918023"/>
                  </a:lnTo>
                  <a:lnTo>
                    <a:pt x="2559274" y="5881928"/>
                  </a:lnTo>
                  <a:lnTo>
                    <a:pt x="2591667" y="5845823"/>
                  </a:lnTo>
                  <a:lnTo>
                    <a:pt x="2624698" y="5797032"/>
                  </a:lnTo>
                  <a:lnTo>
                    <a:pt x="2688571" y="5724762"/>
                  </a:lnTo>
                  <a:lnTo>
                    <a:pt x="2720204" y="5688608"/>
                  </a:lnTo>
                  <a:lnTo>
                    <a:pt x="2752430" y="5639766"/>
                  </a:lnTo>
                  <a:lnTo>
                    <a:pt x="2783619" y="5603583"/>
                  </a:lnTo>
                  <a:lnTo>
                    <a:pt x="2814569" y="5567385"/>
                  </a:lnTo>
                  <a:lnTo>
                    <a:pt x="2846081" y="5518497"/>
                  </a:lnTo>
                  <a:lnTo>
                    <a:pt x="2876522" y="5482267"/>
                  </a:lnTo>
                  <a:lnTo>
                    <a:pt x="2907504" y="5433345"/>
                  </a:lnTo>
                  <a:lnTo>
                    <a:pt x="2937395" y="5397079"/>
                  </a:lnTo>
                  <a:lnTo>
                    <a:pt x="2966994" y="5360795"/>
                  </a:lnTo>
                  <a:lnTo>
                    <a:pt x="2997101" y="5311817"/>
                  </a:lnTo>
                  <a:lnTo>
                    <a:pt x="3026085" y="5275493"/>
                  </a:lnTo>
                  <a:lnTo>
                    <a:pt x="3055556" y="5226475"/>
                  </a:lnTo>
                  <a:lnTo>
                    <a:pt x="3084397" y="5189439"/>
                  </a:lnTo>
                  <a:lnTo>
                    <a:pt x="3111862" y="5153721"/>
                  </a:lnTo>
                  <a:lnTo>
                    <a:pt x="3140299" y="5104636"/>
                  </a:lnTo>
                  <a:lnTo>
                    <a:pt x="3167558" y="5068202"/>
                  </a:lnTo>
                  <a:lnTo>
                    <a:pt x="3195251" y="5019070"/>
                  </a:lnTo>
                  <a:lnTo>
                    <a:pt x="3221745" y="4982587"/>
                  </a:lnTo>
                  <a:lnTo>
                    <a:pt x="3248652" y="4933405"/>
                  </a:lnTo>
                  <a:lnTo>
                    <a:pt x="3274339" y="4896870"/>
                  </a:lnTo>
                  <a:lnTo>
                    <a:pt x="3300418" y="4847635"/>
                  </a:lnTo>
                  <a:lnTo>
                    <a:pt x="3325255" y="4811046"/>
                  </a:lnTo>
                  <a:lnTo>
                    <a:pt x="3350463" y="4761754"/>
                  </a:lnTo>
                  <a:lnTo>
                    <a:pt x="3374407" y="4725108"/>
                  </a:lnTo>
                  <a:lnTo>
                    <a:pt x="3398701" y="4675758"/>
                  </a:lnTo>
                  <a:lnTo>
                    <a:pt x="3421710" y="4639053"/>
                  </a:lnTo>
                  <a:lnTo>
                    <a:pt x="3445047" y="4589642"/>
                  </a:lnTo>
                  <a:lnTo>
                    <a:pt x="3467079" y="4552873"/>
                  </a:lnTo>
                  <a:lnTo>
                    <a:pt x="3489416" y="4503398"/>
                  </a:lnTo>
                  <a:lnTo>
                    <a:pt x="3510428" y="4466565"/>
                  </a:lnTo>
                  <a:lnTo>
                    <a:pt x="3531723" y="4417023"/>
                  </a:lnTo>
                  <a:lnTo>
                    <a:pt x="3552482" y="4367447"/>
                  </a:lnTo>
                  <a:lnTo>
                    <a:pt x="3571882" y="4330510"/>
                  </a:lnTo>
                  <a:lnTo>
                    <a:pt x="3591535" y="4280864"/>
                  </a:lnTo>
                  <a:lnTo>
                    <a:pt x="3609808" y="4243855"/>
                  </a:lnTo>
                  <a:lnTo>
                    <a:pt x="3628312" y="4194135"/>
                  </a:lnTo>
                  <a:lnTo>
                    <a:pt x="3646225" y="4144377"/>
                  </a:lnTo>
                  <a:lnTo>
                    <a:pt x="3662727" y="4107255"/>
                  </a:lnTo>
                  <a:lnTo>
                    <a:pt x="3679428" y="4057419"/>
                  </a:lnTo>
                  <a:lnTo>
                    <a:pt x="3694696" y="4020218"/>
                  </a:lnTo>
                  <a:lnTo>
                    <a:pt x="3710142" y="3970302"/>
                  </a:lnTo>
                  <a:lnTo>
                    <a:pt x="3724944" y="3920346"/>
                  </a:lnTo>
                  <a:lnTo>
                    <a:pt x="3738281" y="3883021"/>
                  </a:lnTo>
                  <a:lnTo>
                    <a:pt x="3751764" y="3832980"/>
                  </a:lnTo>
                  <a:lnTo>
                    <a:pt x="3764571" y="3782895"/>
                  </a:lnTo>
                  <a:lnTo>
                    <a:pt x="3775881" y="3745441"/>
                  </a:lnTo>
                  <a:lnTo>
                    <a:pt x="3787304" y="3695268"/>
                  </a:lnTo>
                  <a:lnTo>
                    <a:pt x="3798021" y="3645049"/>
                  </a:lnTo>
                  <a:lnTo>
                    <a:pt x="3807207" y="3607459"/>
                  </a:lnTo>
                  <a:lnTo>
                    <a:pt x="3816476" y="3557148"/>
                  </a:lnTo>
                  <a:lnTo>
                    <a:pt x="3825005" y="3506790"/>
                  </a:lnTo>
                  <a:lnTo>
                    <a:pt x="3831973" y="3469058"/>
                  </a:lnTo>
                  <a:lnTo>
                    <a:pt x="3838990" y="3418603"/>
                  </a:lnTo>
                  <a:lnTo>
                    <a:pt x="3845489" y="3366043"/>
                  </a:lnTo>
                  <a:lnTo>
                    <a:pt x="3849889" y="3330218"/>
                  </a:lnTo>
                  <a:lnTo>
                    <a:pt x="3854560" y="3279613"/>
                  </a:lnTo>
                  <a:lnTo>
                    <a:pt x="3858426" y="3228957"/>
                  </a:lnTo>
                  <a:close/>
                </a:path>
                <a:path w="18289270" h="10299700">
                  <a:moveTo>
                    <a:pt x="14794165" y="7279136"/>
                  </a:moveTo>
                  <a:lnTo>
                    <a:pt x="14852039" y="7342806"/>
                  </a:lnTo>
                  <a:lnTo>
                    <a:pt x="14882263" y="7382918"/>
                  </a:lnTo>
                  <a:lnTo>
                    <a:pt x="14912086" y="7423003"/>
                  </a:lnTo>
                  <a:lnTo>
                    <a:pt x="14942820" y="7464878"/>
                  </a:lnTo>
                  <a:lnTo>
                    <a:pt x="14970516" y="7503097"/>
                  </a:lnTo>
                  <a:lnTo>
                    <a:pt x="14999118" y="7543105"/>
                  </a:lnTo>
                  <a:lnTo>
                    <a:pt x="15027306" y="7583086"/>
                  </a:lnTo>
                  <a:lnTo>
                    <a:pt x="15055079" y="7623040"/>
                  </a:lnTo>
                  <a:lnTo>
                    <a:pt x="15070615" y="7653829"/>
                  </a:lnTo>
                  <a:lnTo>
                    <a:pt x="15058281" y="7635971"/>
                  </a:lnTo>
                  <a:lnTo>
                    <a:pt x="15030268" y="7596001"/>
                  </a:lnTo>
                  <a:lnTo>
                    <a:pt x="15001830" y="7556004"/>
                  </a:lnTo>
                  <a:lnTo>
                    <a:pt x="14972972" y="7515980"/>
                  </a:lnTo>
                  <a:lnTo>
                    <a:pt x="14943399" y="7475528"/>
                  </a:lnTo>
                  <a:lnTo>
                    <a:pt x="14914006" y="7435852"/>
                  </a:lnTo>
                  <a:lnTo>
                    <a:pt x="14883904" y="7395749"/>
                  </a:lnTo>
                  <a:lnTo>
                    <a:pt x="14853394" y="7355619"/>
                  </a:lnTo>
                  <a:lnTo>
                    <a:pt x="14822479" y="7315463"/>
                  </a:lnTo>
                  <a:lnTo>
                    <a:pt x="14794165" y="7279136"/>
                  </a:lnTo>
                  <a:close/>
                </a:path>
                <a:path w="18289270" h="10299700">
                  <a:moveTo>
                    <a:pt x="270" y="6507037"/>
                  </a:moveTo>
                  <a:lnTo>
                    <a:pt x="279" y="6569988"/>
                  </a:lnTo>
                  <a:lnTo>
                    <a:pt x="241" y="6570628"/>
                  </a:lnTo>
                  <a:lnTo>
                    <a:pt x="232" y="6508959"/>
                  </a:lnTo>
                  <a:lnTo>
                    <a:pt x="270" y="6507037"/>
                  </a:lnTo>
                  <a:close/>
                </a:path>
                <a:path w="18289270" h="10299700">
                  <a:moveTo>
                    <a:pt x="363" y="6506906"/>
                  </a:moveTo>
                  <a:lnTo>
                    <a:pt x="367" y="6569993"/>
                  </a:lnTo>
                  <a:lnTo>
                    <a:pt x="296" y="6570560"/>
                  </a:lnTo>
                  <a:lnTo>
                    <a:pt x="288" y="6508963"/>
                  </a:lnTo>
                  <a:lnTo>
                    <a:pt x="363" y="6506906"/>
                  </a:lnTo>
                  <a:close/>
                </a:path>
                <a:path w="18289270" h="10299700">
                  <a:moveTo>
                    <a:pt x="525" y="6519807"/>
                  </a:moveTo>
                  <a:lnTo>
                    <a:pt x="528" y="6570274"/>
                  </a:lnTo>
                  <a:lnTo>
                    <a:pt x="370" y="6570469"/>
                  </a:lnTo>
                  <a:lnTo>
                    <a:pt x="365" y="6519960"/>
                  </a:lnTo>
                  <a:lnTo>
                    <a:pt x="525" y="6519807"/>
                  </a:lnTo>
                  <a:close/>
                </a:path>
                <a:path w="18289270" h="10299700">
                  <a:moveTo>
                    <a:pt x="583" y="6519751"/>
                  </a:moveTo>
                  <a:lnTo>
                    <a:pt x="586" y="6570007"/>
                  </a:lnTo>
                  <a:lnTo>
                    <a:pt x="545" y="6570254"/>
                  </a:lnTo>
                  <a:lnTo>
                    <a:pt x="541" y="6519974"/>
                  </a:lnTo>
                  <a:lnTo>
                    <a:pt x="583" y="6519751"/>
                  </a:lnTo>
                  <a:close/>
                </a:path>
                <a:path w="18289270" h="10299700">
                  <a:moveTo>
                    <a:pt x="602" y="6519733"/>
                  </a:moveTo>
                  <a:lnTo>
                    <a:pt x="605" y="6570009"/>
                  </a:lnTo>
                  <a:lnTo>
                    <a:pt x="586" y="6570204"/>
                  </a:lnTo>
                  <a:lnTo>
                    <a:pt x="583" y="6519977"/>
                  </a:lnTo>
                  <a:lnTo>
                    <a:pt x="602" y="6519733"/>
                  </a:lnTo>
                  <a:close/>
                </a:path>
                <a:path w="18289270" h="10299700">
                  <a:moveTo>
                    <a:pt x="649" y="6519688"/>
                  </a:moveTo>
                  <a:lnTo>
                    <a:pt x="651" y="6570012"/>
                  </a:lnTo>
                  <a:lnTo>
                    <a:pt x="605" y="6570180"/>
                  </a:lnTo>
                  <a:lnTo>
                    <a:pt x="602" y="6519978"/>
                  </a:lnTo>
                  <a:lnTo>
                    <a:pt x="649" y="6519688"/>
                  </a:lnTo>
                  <a:close/>
                </a:path>
                <a:path w="18289270" h="10299700">
                  <a:moveTo>
                    <a:pt x="736" y="6519604"/>
                  </a:moveTo>
                  <a:lnTo>
                    <a:pt x="737" y="6545337"/>
                  </a:lnTo>
                  <a:lnTo>
                    <a:pt x="651" y="6570123"/>
                  </a:lnTo>
                  <a:lnTo>
                    <a:pt x="649" y="6519981"/>
                  </a:lnTo>
                  <a:lnTo>
                    <a:pt x="736" y="6519604"/>
                  </a:lnTo>
                  <a:close/>
                </a:path>
                <a:path w="18289270" h="10299700">
                  <a:moveTo>
                    <a:pt x="737" y="6545337"/>
                  </a:moveTo>
                  <a:lnTo>
                    <a:pt x="737" y="6570017"/>
                  </a:lnTo>
                  <a:lnTo>
                    <a:pt x="653" y="6545433"/>
                  </a:lnTo>
                  <a:close/>
                </a:path>
                <a:path w="18289270" h="10299700">
                  <a:moveTo>
                    <a:pt x="3753505" y="2598673"/>
                  </a:moveTo>
                  <a:lnTo>
                    <a:pt x="3767596" y="2599574"/>
                  </a:lnTo>
                  <a:lnTo>
                    <a:pt x="3731770" y="2622734"/>
                  </a:lnTo>
                  <a:lnTo>
                    <a:pt x="3694965" y="2658558"/>
                  </a:lnTo>
                  <a:lnTo>
                    <a:pt x="3658844" y="2681699"/>
                  </a:lnTo>
                  <a:lnTo>
                    <a:pt x="3621800" y="2717526"/>
                  </a:lnTo>
                  <a:lnTo>
                    <a:pt x="3585578" y="2740642"/>
                  </a:lnTo>
                  <a:lnTo>
                    <a:pt x="3548517" y="2776449"/>
                  </a:lnTo>
                  <a:lnTo>
                    <a:pt x="3530122" y="2787998"/>
                  </a:lnTo>
                  <a:lnTo>
                    <a:pt x="3510347" y="2812185"/>
                  </a:lnTo>
                  <a:lnTo>
                    <a:pt x="3490821" y="2823661"/>
                  </a:lnTo>
                  <a:lnTo>
                    <a:pt x="3469932" y="2847777"/>
                  </a:lnTo>
                  <a:lnTo>
                    <a:pt x="3449307" y="2859184"/>
                  </a:lnTo>
                  <a:lnTo>
                    <a:pt x="3427335" y="2883230"/>
                  </a:lnTo>
                  <a:lnTo>
                    <a:pt x="3405645" y="2894568"/>
                  </a:lnTo>
                  <a:lnTo>
                    <a:pt x="3382622" y="2918547"/>
                  </a:lnTo>
                  <a:lnTo>
                    <a:pt x="3359086" y="2942494"/>
                  </a:lnTo>
                  <a:lnTo>
                    <a:pt x="3335856" y="2953733"/>
                  </a:lnTo>
                  <a:lnTo>
                    <a:pt x="3311318" y="2977616"/>
                  </a:lnTo>
                  <a:lnTo>
                    <a:pt x="3260783" y="3025287"/>
                  </a:lnTo>
                  <a:lnTo>
                    <a:pt x="3208356" y="3072837"/>
                  </a:lnTo>
                  <a:lnTo>
                    <a:pt x="3154102" y="3120270"/>
                  </a:lnTo>
                  <a:lnTo>
                    <a:pt x="3098084" y="3167590"/>
                  </a:lnTo>
                  <a:lnTo>
                    <a:pt x="3040367" y="3214801"/>
                  </a:lnTo>
                  <a:lnTo>
                    <a:pt x="3010081" y="3251042"/>
                  </a:lnTo>
                  <a:lnTo>
                    <a:pt x="2980204" y="3274582"/>
                  </a:lnTo>
                  <a:lnTo>
                    <a:pt x="2949936" y="3298098"/>
                  </a:lnTo>
                  <a:lnTo>
                    <a:pt x="2918471" y="3334263"/>
                  </a:lnTo>
                  <a:lnTo>
                    <a:pt x="2887441" y="3357730"/>
                  </a:lnTo>
                  <a:lnTo>
                    <a:pt x="2855232" y="3393847"/>
                  </a:lnTo>
                  <a:lnTo>
                    <a:pt x="2823473" y="3417267"/>
                  </a:lnTo>
                  <a:lnTo>
                    <a:pt x="2790550" y="3453339"/>
                  </a:lnTo>
                  <a:lnTo>
                    <a:pt x="2758094" y="3476715"/>
                  </a:lnTo>
                  <a:lnTo>
                    <a:pt x="2724491" y="3512743"/>
                  </a:lnTo>
                  <a:lnTo>
                    <a:pt x="2690559" y="3548750"/>
                  </a:lnTo>
                  <a:lnTo>
                    <a:pt x="2657118" y="3572063"/>
                  </a:lnTo>
                  <a:lnTo>
                    <a:pt x="2622553" y="3608029"/>
                  </a:lnTo>
                  <a:lnTo>
                    <a:pt x="2587685" y="3643977"/>
                  </a:lnTo>
                  <a:lnTo>
                    <a:pt x="2553331" y="3667231"/>
                  </a:lnTo>
                  <a:lnTo>
                    <a:pt x="2517877" y="3703141"/>
                  </a:lnTo>
                  <a:lnTo>
                    <a:pt x="2446139" y="3774907"/>
                  </a:lnTo>
                  <a:lnTo>
                    <a:pt x="2379045" y="3841011"/>
                  </a:lnTo>
                  <a:lnTo>
                    <a:pt x="2336570" y="3882431"/>
                  </a:lnTo>
                  <a:lnTo>
                    <a:pt x="2262310" y="3954036"/>
                  </a:lnTo>
                  <a:lnTo>
                    <a:pt x="2187155" y="4025584"/>
                  </a:lnTo>
                  <a:lnTo>
                    <a:pt x="2148450" y="4074012"/>
                  </a:lnTo>
                  <a:lnTo>
                    <a:pt x="2033602" y="4181199"/>
                  </a:lnTo>
                  <a:lnTo>
                    <a:pt x="1994147" y="4229578"/>
                  </a:lnTo>
                  <a:lnTo>
                    <a:pt x="1981514" y="4241197"/>
                  </a:lnTo>
                  <a:lnTo>
                    <a:pt x="1916362" y="4300958"/>
                  </a:lnTo>
                  <a:lnTo>
                    <a:pt x="1876427" y="4349307"/>
                  </a:lnTo>
                  <a:lnTo>
                    <a:pt x="1819657" y="4400812"/>
                  </a:lnTo>
                  <a:lnTo>
                    <a:pt x="1797757" y="4420630"/>
                  </a:lnTo>
                  <a:lnTo>
                    <a:pt x="1757415" y="4468953"/>
                  </a:lnTo>
                  <a:lnTo>
                    <a:pt x="1717765" y="4504595"/>
                  </a:lnTo>
                  <a:lnTo>
                    <a:pt x="1636516" y="4601205"/>
                  </a:lnTo>
                  <a:lnTo>
                    <a:pt x="1596556" y="4636826"/>
                  </a:lnTo>
                  <a:lnTo>
                    <a:pt x="1555697" y="4685116"/>
                  </a:lnTo>
                  <a:lnTo>
                    <a:pt x="1515569" y="4720727"/>
                  </a:lnTo>
                  <a:lnTo>
                    <a:pt x="1392359" y="4865556"/>
                  </a:lnTo>
                  <a:lnTo>
                    <a:pt x="1351994" y="4901152"/>
                  </a:lnTo>
                  <a:lnTo>
                    <a:pt x="1186981" y="5094211"/>
                  </a:lnTo>
                  <a:lnTo>
                    <a:pt x="1146500" y="5129799"/>
                  </a:lnTo>
                  <a:lnTo>
                    <a:pt x="925475" y="5388412"/>
                  </a:lnTo>
                  <a:lnTo>
                    <a:pt x="858530" y="5466973"/>
                  </a:lnTo>
                  <a:lnTo>
                    <a:pt x="806632" y="5528014"/>
                  </a:lnTo>
                  <a:lnTo>
                    <a:pt x="734967" y="5612511"/>
                  </a:lnTo>
                  <a:lnTo>
                    <a:pt x="693317" y="5673476"/>
                  </a:lnTo>
                  <a:lnTo>
                    <a:pt x="646884" y="5728527"/>
                  </a:lnTo>
                  <a:lnTo>
                    <a:pt x="601671" y="5782283"/>
                  </a:lnTo>
                  <a:lnTo>
                    <a:pt x="561490" y="5830192"/>
                  </a:lnTo>
                  <a:lnTo>
                    <a:pt x="530936" y="5866703"/>
                  </a:lnTo>
                  <a:lnTo>
                    <a:pt x="489813" y="5927702"/>
                  </a:lnTo>
                  <a:lnTo>
                    <a:pt x="409586" y="6024378"/>
                  </a:lnTo>
                  <a:lnTo>
                    <a:pt x="369686" y="6072729"/>
                  </a:lnTo>
                  <a:lnTo>
                    <a:pt x="329130" y="6133764"/>
                  </a:lnTo>
                  <a:lnTo>
                    <a:pt x="289545" y="6182136"/>
                  </a:lnTo>
                  <a:lnTo>
                    <a:pt x="284468" y="6194537"/>
                  </a:lnTo>
                  <a:lnTo>
                    <a:pt x="223835" y="6267014"/>
                  </a:lnTo>
                  <a:lnTo>
                    <a:pt x="192697" y="6315926"/>
                  </a:lnTo>
                  <a:lnTo>
                    <a:pt x="101845" y="6424647"/>
                  </a:lnTo>
                  <a:lnTo>
                    <a:pt x="70842" y="6473568"/>
                  </a:lnTo>
                  <a:lnTo>
                    <a:pt x="40721" y="6509819"/>
                  </a:lnTo>
                  <a:lnTo>
                    <a:pt x="9873" y="6558749"/>
                  </a:lnTo>
                  <a:lnTo>
                    <a:pt x="737" y="6570017"/>
                  </a:lnTo>
                  <a:lnTo>
                    <a:pt x="737" y="6545337"/>
                  </a:lnTo>
                  <a:lnTo>
                    <a:pt x="32219" y="6509275"/>
                  </a:lnTo>
                  <a:lnTo>
                    <a:pt x="63144" y="6460350"/>
                  </a:lnTo>
                  <a:lnTo>
                    <a:pt x="92342" y="6425285"/>
                  </a:lnTo>
                  <a:lnTo>
                    <a:pt x="123563" y="6387859"/>
                  </a:lnTo>
                  <a:lnTo>
                    <a:pt x="154648" y="6338944"/>
                  </a:lnTo>
                  <a:lnTo>
                    <a:pt x="215254" y="6266465"/>
                  </a:lnTo>
                  <a:lnTo>
                    <a:pt x="276648" y="6181311"/>
                  </a:lnTo>
                  <a:lnTo>
                    <a:pt x="282315" y="6168938"/>
                  </a:lnTo>
                  <a:lnTo>
                    <a:pt x="372072" y="6059207"/>
                  </a:lnTo>
                  <a:lnTo>
                    <a:pt x="401167" y="6023839"/>
                  </a:lnTo>
                  <a:lnTo>
                    <a:pt x="441909" y="5962816"/>
                  </a:lnTo>
                  <a:lnTo>
                    <a:pt x="552703" y="5829589"/>
                  </a:lnTo>
                  <a:lnTo>
                    <a:pt x="602979" y="5769504"/>
                  </a:lnTo>
                  <a:lnTo>
                    <a:pt x="644352" y="5708521"/>
                  </a:lnTo>
                  <a:lnTo>
                    <a:pt x="801226" y="5522799"/>
                  </a:lnTo>
                  <a:lnTo>
                    <a:pt x="849124" y="5466371"/>
                  </a:lnTo>
                  <a:lnTo>
                    <a:pt x="915971" y="5387804"/>
                  </a:lnTo>
                  <a:lnTo>
                    <a:pt x="1219256" y="5032646"/>
                  </a:lnTo>
                  <a:lnTo>
                    <a:pt x="1259687" y="4997054"/>
                  </a:lnTo>
                  <a:lnTo>
                    <a:pt x="1383264" y="4852248"/>
                  </a:lnTo>
                  <a:lnTo>
                    <a:pt x="1423568" y="4816649"/>
                  </a:lnTo>
                  <a:lnTo>
                    <a:pt x="1505635" y="4720091"/>
                  </a:lnTo>
                  <a:lnTo>
                    <a:pt x="1545760" y="4684480"/>
                  </a:lnTo>
                  <a:lnTo>
                    <a:pt x="1597277" y="4623566"/>
                  </a:lnTo>
                  <a:lnTo>
                    <a:pt x="1627393" y="4587895"/>
                  </a:lnTo>
                  <a:lnTo>
                    <a:pt x="1667265" y="4552268"/>
                  </a:lnTo>
                  <a:lnTo>
                    <a:pt x="1707847" y="4503960"/>
                  </a:lnTo>
                  <a:lnTo>
                    <a:pt x="1747509" y="4468319"/>
                  </a:lnTo>
                  <a:lnTo>
                    <a:pt x="1787865" y="4419997"/>
                  </a:lnTo>
                  <a:lnTo>
                    <a:pt x="1827286" y="4384341"/>
                  </a:lnTo>
                  <a:lnTo>
                    <a:pt x="1867385" y="4336003"/>
                  </a:lnTo>
                  <a:lnTo>
                    <a:pt x="1945529" y="4264646"/>
                  </a:lnTo>
                  <a:lnTo>
                    <a:pt x="1985180" y="4216279"/>
                  </a:lnTo>
                  <a:lnTo>
                    <a:pt x="1998101" y="4204351"/>
                  </a:lnTo>
                  <a:lnTo>
                    <a:pt x="2100677" y="4109134"/>
                  </a:lnTo>
                  <a:lnTo>
                    <a:pt x="2139618" y="4060721"/>
                  </a:lnTo>
                  <a:lnTo>
                    <a:pt x="2252790" y="3953427"/>
                  </a:lnTo>
                  <a:lnTo>
                    <a:pt x="2327142" y="3881828"/>
                  </a:lnTo>
                  <a:lnTo>
                    <a:pt x="2369674" y="3840411"/>
                  </a:lnTo>
                  <a:lnTo>
                    <a:pt x="2436862" y="3774314"/>
                  </a:lnTo>
                  <a:lnTo>
                    <a:pt x="2508710" y="3702554"/>
                  </a:lnTo>
                  <a:lnTo>
                    <a:pt x="2544219" y="3666648"/>
                  </a:lnTo>
                  <a:lnTo>
                    <a:pt x="2579442" y="3630723"/>
                  </a:lnTo>
                  <a:lnTo>
                    <a:pt x="2613559" y="3607454"/>
                  </a:lnTo>
                  <a:lnTo>
                    <a:pt x="2648184" y="3571491"/>
                  </a:lnTo>
                  <a:lnTo>
                    <a:pt x="2682498" y="3535508"/>
                  </a:lnTo>
                  <a:lnTo>
                    <a:pt x="2715681" y="3512179"/>
                  </a:lnTo>
                  <a:lnTo>
                    <a:pt x="2749348" y="3476155"/>
                  </a:lnTo>
                  <a:lnTo>
                    <a:pt x="2782680" y="3440110"/>
                  </a:lnTo>
                  <a:lnTo>
                    <a:pt x="2814857" y="3416716"/>
                  </a:lnTo>
                  <a:lnTo>
                    <a:pt x="2847494" y="3380626"/>
                  </a:lnTo>
                  <a:lnTo>
                    <a:pt x="2878960" y="3357187"/>
                  </a:lnTo>
                  <a:lnTo>
                    <a:pt x="2910868" y="3321051"/>
                  </a:lnTo>
                  <a:lnTo>
                    <a:pt x="2941590" y="3297564"/>
                  </a:lnTo>
                  <a:lnTo>
                    <a:pt x="2971928" y="3274053"/>
                  </a:lnTo>
                  <a:lnTo>
                    <a:pt x="3002685" y="3237843"/>
                  </a:lnTo>
                  <a:lnTo>
                    <a:pt x="3032230" y="3214281"/>
                  </a:lnTo>
                  <a:lnTo>
                    <a:pt x="3061368" y="3190693"/>
                  </a:lnTo>
                  <a:lnTo>
                    <a:pt x="3090088" y="3167078"/>
                  </a:lnTo>
                  <a:lnTo>
                    <a:pt x="3118385" y="3143437"/>
                  </a:lnTo>
                  <a:lnTo>
                    <a:pt x="3147059" y="3107093"/>
                  </a:lnTo>
                  <a:lnTo>
                    <a:pt x="3174482" y="3083395"/>
                  </a:lnTo>
                  <a:lnTo>
                    <a:pt x="3201456" y="3059669"/>
                  </a:lnTo>
                  <a:lnTo>
                    <a:pt x="3227972" y="3035914"/>
                  </a:lnTo>
                  <a:lnTo>
                    <a:pt x="3254024" y="3012128"/>
                  </a:lnTo>
                  <a:lnTo>
                    <a:pt x="3278792" y="3000987"/>
                  </a:lnTo>
                  <a:lnTo>
                    <a:pt x="3303890" y="2977140"/>
                  </a:lnTo>
                  <a:lnTo>
                    <a:pt x="3328498" y="2953263"/>
                  </a:lnTo>
                  <a:lnTo>
                    <a:pt x="3352608" y="2929353"/>
                  </a:lnTo>
                  <a:lnTo>
                    <a:pt x="3376213" y="2905411"/>
                  </a:lnTo>
                  <a:lnTo>
                    <a:pt x="3398494" y="2894111"/>
                  </a:lnTo>
                  <a:lnTo>
                    <a:pt x="3421063" y="2870103"/>
                  </a:lnTo>
                  <a:lnTo>
                    <a:pt x="3442292" y="2858735"/>
                  </a:lnTo>
                  <a:lnTo>
                    <a:pt x="3463794" y="2834658"/>
                  </a:lnTo>
                  <a:lnTo>
                    <a:pt x="3483939" y="2823221"/>
                  </a:lnTo>
                  <a:lnTo>
                    <a:pt x="3504340" y="2799074"/>
                  </a:lnTo>
                  <a:lnTo>
                    <a:pt x="3523369" y="2787566"/>
                  </a:lnTo>
                  <a:lnTo>
                    <a:pt x="3542637" y="2763346"/>
                  </a:lnTo>
                  <a:lnTo>
                    <a:pt x="3581826" y="2740402"/>
                  </a:lnTo>
                  <a:lnTo>
                    <a:pt x="3608470" y="2716654"/>
                  </a:lnTo>
                  <a:lnTo>
                    <a:pt x="3701488" y="2633523"/>
                  </a:lnTo>
                  <a:lnTo>
                    <a:pt x="3740341" y="2610557"/>
                  </a:lnTo>
                  <a:lnTo>
                    <a:pt x="3753505" y="2598673"/>
                  </a:lnTo>
                  <a:close/>
                </a:path>
                <a:path w="18289270" h="10299700">
                  <a:moveTo>
                    <a:pt x="3766292" y="2559977"/>
                  </a:moveTo>
                  <a:lnTo>
                    <a:pt x="3772418" y="2581600"/>
                  </a:lnTo>
                  <a:lnTo>
                    <a:pt x="3740341" y="2610557"/>
                  </a:lnTo>
                  <a:lnTo>
                    <a:pt x="3701488" y="2633523"/>
                  </a:lnTo>
                  <a:lnTo>
                    <a:pt x="3608450" y="2716672"/>
                  </a:lnTo>
                  <a:lnTo>
                    <a:pt x="3581826" y="2740402"/>
                  </a:lnTo>
                  <a:lnTo>
                    <a:pt x="3542637" y="2763346"/>
                  </a:lnTo>
                  <a:lnTo>
                    <a:pt x="3523369" y="2787566"/>
                  </a:lnTo>
                  <a:lnTo>
                    <a:pt x="3504340" y="2799074"/>
                  </a:lnTo>
                  <a:lnTo>
                    <a:pt x="3483939" y="2823221"/>
                  </a:lnTo>
                  <a:lnTo>
                    <a:pt x="3463794" y="2834658"/>
                  </a:lnTo>
                  <a:lnTo>
                    <a:pt x="3442292" y="2858735"/>
                  </a:lnTo>
                  <a:lnTo>
                    <a:pt x="3421063" y="2870103"/>
                  </a:lnTo>
                  <a:lnTo>
                    <a:pt x="3398494" y="2894111"/>
                  </a:lnTo>
                  <a:lnTo>
                    <a:pt x="3376213" y="2905411"/>
                  </a:lnTo>
                  <a:lnTo>
                    <a:pt x="3352608" y="2929353"/>
                  </a:lnTo>
                  <a:lnTo>
                    <a:pt x="3328498" y="2953263"/>
                  </a:lnTo>
                  <a:lnTo>
                    <a:pt x="3303890" y="2977140"/>
                  </a:lnTo>
                  <a:lnTo>
                    <a:pt x="3278792" y="3000987"/>
                  </a:lnTo>
                  <a:lnTo>
                    <a:pt x="3254024" y="3012128"/>
                  </a:lnTo>
                  <a:lnTo>
                    <a:pt x="3227972" y="3035914"/>
                  </a:lnTo>
                  <a:lnTo>
                    <a:pt x="3201456" y="3059669"/>
                  </a:lnTo>
                  <a:lnTo>
                    <a:pt x="3174482" y="3083395"/>
                  </a:lnTo>
                  <a:lnTo>
                    <a:pt x="3147059" y="3107093"/>
                  </a:lnTo>
                  <a:lnTo>
                    <a:pt x="3118385" y="3143437"/>
                  </a:lnTo>
                  <a:lnTo>
                    <a:pt x="3090088" y="3167078"/>
                  </a:lnTo>
                  <a:lnTo>
                    <a:pt x="3061368" y="3190693"/>
                  </a:lnTo>
                  <a:lnTo>
                    <a:pt x="3032230" y="3214281"/>
                  </a:lnTo>
                  <a:lnTo>
                    <a:pt x="3002685" y="3237843"/>
                  </a:lnTo>
                  <a:lnTo>
                    <a:pt x="2971928" y="3274053"/>
                  </a:lnTo>
                  <a:lnTo>
                    <a:pt x="2941590" y="3297564"/>
                  </a:lnTo>
                  <a:lnTo>
                    <a:pt x="2910868" y="3321051"/>
                  </a:lnTo>
                  <a:lnTo>
                    <a:pt x="2878960" y="3357187"/>
                  </a:lnTo>
                  <a:lnTo>
                    <a:pt x="2847494" y="3380626"/>
                  </a:lnTo>
                  <a:lnTo>
                    <a:pt x="2814857" y="3416716"/>
                  </a:lnTo>
                  <a:lnTo>
                    <a:pt x="2782680" y="3440110"/>
                  </a:lnTo>
                  <a:lnTo>
                    <a:pt x="2749348" y="3476155"/>
                  </a:lnTo>
                  <a:lnTo>
                    <a:pt x="2715681" y="3512179"/>
                  </a:lnTo>
                  <a:lnTo>
                    <a:pt x="2682498" y="3535508"/>
                  </a:lnTo>
                  <a:lnTo>
                    <a:pt x="2648184" y="3571491"/>
                  </a:lnTo>
                  <a:lnTo>
                    <a:pt x="2613559" y="3607454"/>
                  </a:lnTo>
                  <a:lnTo>
                    <a:pt x="2579442" y="3630723"/>
                  </a:lnTo>
                  <a:lnTo>
                    <a:pt x="2544219" y="3666648"/>
                  </a:lnTo>
                  <a:lnTo>
                    <a:pt x="2508710" y="3702554"/>
                  </a:lnTo>
                  <a:lnTo>
                    <a:pt x="2436862" y="3774314"/>
                  </a:lnTo>
                  <a:lnTo>
                    <a:pt x="2369674" y="3840411"/>
                  </a:lnTo>
                  <a:lnTo>
                    <a:pt x="2327142" y="3881828"/>
                  </a:lnTo>
                  <a:lnTo>
                    <a:pt x="2252790" y="3953427"/>
                  </a:lnTo>
                  <a:lnTo>
                    <a:pt x="2139618" y="4060721"/>
                  </a:lnTo>
                  <a:lnTo>
                    <a:pt x="2100677" y="4109134"/>
                  </a:lnTo>
                  <a:lnTo>
                    <a:pt x="1998072" y="4204378"/>
                  </a:lnTo>
                  <a:lnTo>
                    <a:pt x="1985180" y="4216279"/>
                  </a:lnTo>
                  <a:lnTo>
                    <a:pt x="1945529" y="4264646"/>
                  </a:lnTo>
                  <a:lnTo>
                    <a:pt x="1867385" y="4336003"/>
                  </a:lnTo>
                  <a:lnTo>
                    <a:pt x="1827286" y="4384341"/>
                  </a:lnTo>
                  <a:lnTo>
                    <a:pt x="1787865" y="4419997"/>
                  </a:lnTo>
                  <a:lnTo>
                    <a:pt x="1747509" y="4468319"/>
                  </a:lnTo>
                  <a:lnTo>
                    <a:pt x="1707847" y="4503960"/>
                  </a:lnTo>
                  <a:lnTo>
                    <a:pt x="1667265" y="4552268"/>
                  </a:lnTo>
                  <a:lnTo>
                    <a:pt x="1627393" y="4587895"/>
                  </a:lnTo>
                  <a:lnTo>
                    <a:pt x="1597215" y="4623639"/>
                  </a:lnTo>
                  <a:lnTo>
                    <a:pt x="1545760" y="4684480"/>
                  </a:lnTo>
                  <a:lnTo>
                    <a:pt x="1505635" y="4720091"/>
                  </a:lnTo>
                  <a:lnTo>
                    <a:pt x="1423568" y="4816649"/>
                  </a:lnTo>
                  <a:lnTo>
                    <a:pt x="1383264" y="4852248"/>
                  </a:lnTo>
                  <a:lnTo>
                    <a:pt x="1259687" y="4997054"/>
                  </a:lnTo>
                  <a:lnTo>
                    <a:pt x="1219256" y="5032646"/>
                  </a:lnTo>
                  <a:lnTo>
                    <a:pt x="1178005" y="5080911"/>
                  </a:lnTo>
                  <a:lnTo>
                    <a:pt x="915971" y="5387804"/>
                  </a:lnTo>
                  <a:lnTo>
                    <a:pt x="849124" y="5466371"/>
                  </a:lnTo>
                  <a:lnTo>
                    <a:pt x="797312" y="5527417"/>
                  </a:lnTo>
                  <a:lnTo>
                    <a:pt x="644352" y="5708521"/>
                  </a:lnTo>
                  <a:lnTo>
                    <a:pt x="602979" y="5769504"/>
                  </a:lnTo>
                  <a:lnTo>
                    <a:pt x="571657" y="5806915"/>
                  </a:lnTo>
                  <a:lnTo>
                    <a:pt x="552671" y="5829628"/>
                  </a:lnTo>
                  <a:lnTo>
                    <a:pt x="441909" y="5962816"/>
                  </a:lnTo>
                  <a:lnTo>
                    <a:pt x="401167" y="6023839"/>
                  </a:lnTo>
                  <a:lnTo>
                    <a:pt x="371331" y="6060108"/>
                  </a:lnTo>
                  <a:lnTo>
                    <a:pt x="282315" y="6168938"/>
                  </a:lnTo>
                  <a:lnTo>
                    <a:pt x="276648" y="6181311"/>
                  </a:lnTo>
                  <a:lnTo>
                    <a:pt x="215254" y="6266465"/>
                  </a:lnTo>
                  <a:lnTo>
                    <a:pt x="154648" y="6338944"/>
                  </a:lnTo>
                  <a:lnTo>
                    <a:pt x="123563" y="6387859"/>
                  </a:lnTo>
                  <a:lnTo>
                    <a:pt x="92125" y="6425547"/>
                  </a:lnTo>
                  <a:lnTo>
                    <a:pt x="63144" y="6460350"/>
                  </a:lnTo>
                  <a:lnTo>
                    <a:pt x="32219" y="6509275"/>
                  </a:lnTo>
                  <a:lnTo>
                    <a:pt x="737" y="6545337"/>
                  </a:lnTo>
                  <a:lnTo>
                    <a:pt x="736" y="6519604"/>
                  </a:lnTo>
                  <a:lnTo>
                    <a:pt x="12828" y="6508034"/>
                  </a:lnTo>
                  <a:lnTo>
                    <a:pt x="43754" y="6459109"/>
                  </a:lnTo>
                  <a:lnTo>
                    <a:pt x="72952" y="6424045"/>
                  </a:lnTo>
                  <a:lnTo>
                    <a:pt x="104172" y="6386618"/>
                  </a:lnTo>
                  <a:lnTo>
                    <a:pt x="135258" y="6337703"/>
                  </a:lnTo>
                  <a:lnTo>
                    <a:pt x="165556" y="6301464"/>
                  </a:lnTo>
                  <a:lnTo>
                    <a:pt x="226976" y="6216311"/>
                  </a:lnTo>
                  <a:lnTo>
                    <a:pt x="257258" y="6180070"/>
                  </a:lnTo>
                  <a:lnTo>
                    <a:pt x="270249" y="6180902"/>
                  </a:lnTo>
                  <a:lnTo>
                    <a:pt x="271024" y="6171603"/>
                  </a:lnTo>
                  <a:lnTo>
                    <a:pt x="271933" y="6168283"/>
                  </a:lnTo>
                  <a:lnTo>
                    <a:pt x="262917" y="6167706"/>
                  </a:lnTo>
                  <a:lnTo>
                    <a:pt x="342301" y="6070977"/>
                  </a:lnTo>
                  <a:lnTo>
                    <a:pt x="383041" y="6009954"/>
                  </a:lnTo>
                  <a:lnTo>
                    <a:pt x="503680" y="5864960"/>
                  </a:lnTo>
                  <a:lnTo>
                    <a:pt x="544960" y="5803971"/>
                  </a:lnTo>
                  <a:lnTo>
                    <a:pt x="585545" y="5755663"/>
                  </a:lnTo>
                  <a:lnTo>
                    <a:pt x="610375" y="5726191"/>
                  </a:lnTo>
                  <a:lnTo>
                    <a:pt x="783580" y="5521670"/>
                  </a:lnTo>
                  <a:lnTo>
                    <a:pt x="831612" y="5465251"/>
                  </a:lnTo>
                  <a:lnTo>
                    <a:pt x="898638" y="5386695"/>
                  </a:lnTo>
                  <a:lnTo>
                    <a:pt x="1190557" y="5045681"/>
                  </a:lnTo>
                  <a:lnTo>
                    <a:pt x="1285283" y="4935062"/>
                  </a:lnTo>
                  <a:lnTo>
                    <a:pt x="1325749" y="4899473"/>
                  </a:lnTo>
                  <a:lnTo>
                    <a:pt x="1408182" y="4802939"/>
                  </a:lnTo>
                  <a:lnTo>
                    <a:pt x="1448509" y="4767341"/>
                  </a:lnTo>
                  <a:lnTo>
                    <a:pt x="1530592" y="4670784"/>
                  </a:lnTo>
                  <a:lnTo>
                    <a:pt x="1570708" y="4635173"/>
                  </a:lnTo>
                  <a:lnTo>
                    <a:pt x="1652296" y="4538584"/>
                  </a:lnTo>
                  <a:lnTo>
                    <a:pt x="1692128" y="4502955"/>
                  </a:lnTo>
                  <a:lnTo>
                    <a:pt x="1732661" y="4454644"/>
                  </a:lnTo>
                  <a:lnTo>
                    <a:pt x="1772265" y="4418999"/>
                  </a:lnTo>
                  <a:lnTo>
                    <a:pt x="1812552" y="4370673"/>
                  </a:lnTo>
                  <a:lnTo>
                    <a:pt x="1891092" y="4299341"/>
                  </a:lnTo>
                  <a:lnTo>
                    <a:pt x="1930950" y="4250987"/>
                  </a:lnTo>
                  <a:lnTo>
                    <a:pt x="1970324" y="4214849"/>
                  </a:lnTo>
                  <a:lnTo>
                    <a:pt x="2008559" y="4179597"/>
                  </a:lnTo>
                  <a:lnTo>
                    <a:pt x="2047916" y="4131210"/>
                  </a:lnTo>
                  <a:lnTo>
                    <a:pt x="2162422" y="4024002"/>
                  </a:lnTo>
                  <a:lnTo>
                    <a:pt x="2200186" y="3988240"/>
                  </a:lnTo>
                  <a:lnTo>
                    <a:pt x="2238545" y="3939790"/>
                  </a:lnTo>
                  <a:lnTo>
                    <a:pt x="2312964" y="3868195"/>
                  </a:lnTo>
                  <a:lnTo>
                    <a:pt x="2343286" y="3838723"/>
                  </a:lnTo>
                  <a:lnTo>
                    <a:pt x="2422773" y="3760686"/>
                  </a:lnTo>
                  <a:lnTo>
                    <a:pt x="2458048" y="3737491"/>
                  </a:lnTo>
                  <a:lnTo>
                    <a:pt x="2529396" y="3665700"/>
                  </a:lnTo>
                  <a:lnTo>
                    <a:pt x="2564641" y="3629776"/>
                  </a:lnTo>
                  <a:lnTo>
                    <a:pt x="2599591" y="3593834"/>
                  </a:lnTo>
                  <a:lnTo>
                    <a:pt x="2633425" y="3570547"/>
                  </a:lnTo>
                  <a:lnTo>
                    <a:pt x="2667758" y="3534565"/>
                  </a:lnTo>
                  <a:lnTo>
                    <a:pt x="2701770" y="3498563"/>
                  </a:lnTo>
                  <a:lnTo>
                    <a:pt x="2734643" y="3475214"/>
                  </a:lnTo>
                  <a:lnTo>
                    <a:pt x="2767991" y="3439170"/>
                  </a:lnTo>
                  <a:lnTo>
                    <a:pt x="2800993" y="3403103"/>
                  </a:lnTo>
                  <a:lnTo>
                    <a:pt x="2832833" y="3379688"/>
                  </a:lnTo>
                  <a:lnTo>
                    <a:pt x="2865122" y="3343576"/>
                  </a:lnTo>
                  <a:lnTo>
                    <a:pt x="2896232" y="3320114"/>
                  </a:lnTo>
                  <a:lnTo>
                    <a:pt x="2926965" y="3296628"/>
                  </a:lnTo>
                  <a:lnTo>
                    <a:pt x="2958123" y="3260444"/>
                  </a:lnTo>
                  <a:lnTo>
                    <a:pt x="2988078" y="3236908"/>
                  </a:lnTo>
                  <a:lnTo>
                    <a:pt x="3017632" y="3213347"/>
                  </a:lnTo>
                  <a:lnTo>
                    <a:pt x="3047588" y="3177085"/>
                  </a:lnTo>
                  <a:lnTo>
                    <a:pt x="3076316" y="3153471"/>
                  </a:lnTo>
                  <a:lnTo>
                    <a:pt x="3104618" y="3129830"/>
                  </a:lnTo>
                  <a:lnTo>
                    <a:pt x="3159915" y="3082464"/>
                  </a:lnTo>
                  <a:lnTo>
                    <a:pt x="3213414" y="3034982"/>
                  </a:lnTo>
                  <a:lnTo>
                    <a:pt x="3265050" y="2987382"/>
                  </a:lnTo>
                  <a:lnTo>
                    <a:pt x="3314760" y="2939658"/>
                  </a:lnTo>
                  <a:lnTo>
                    <a:pt x="3338061" y="2928423"/>
                  </a:lnTo>
                  <a:lnTo>
                    <a:pt x="3361668" y="2904481"/>
                  </a:lnTo>
                  <a:lnTo>
                    <a:pt x="3384760" y="2880506"/>
                  </a:lnTo>
                  <a:lnTo>
                    <a:pt x="3406520" y="2869172"/>
                  </a:lnTo>
                  <a:lnTo>
                    <a:pt x="3428560" y="2845130"/>
                  </a:lnTo>
                  <a:lnTo>
                    <a:pt x="3449251" y="2833728"/>
                  </a:lnTo>
                  <a:lnTo>
                    <a:pt x="3470207" y="2809617"/>
                  </a:lnTo>
                  <a:lnTo>
                    <a:pt x="3489798" y="2798144"/>
                  </a:lnTo>
                  <a:lnTo>
                    <a:pt x="3509637" y="2773961"/>
                  </a:lnTo>
                  <a:lnTo>
                    <a:pt x="3568002" y="2726791"/>
                  </a:lnTo>
                  <a:lnTo>
                    <a:pt x="3607724" y="2691154"/>
                  </a:lnTo>
                  <a:lnTo>
                    <a:pt x="3646467" y="2668181"/>
                  </a:lnTo>
                  <a:lnTo>
                    <a:pt x="3764286" y="2561185"/>
                  </a:lnTo>
                  <a:lnTo>
                    <a:pt x="3766292" y="2559977"/>
                  </a:lnTo>
                  <a:close/>
                </a:path>
                <a:path w="18289270" h="10299700">
                  <a:moveTo>
                    <a:pt x="538" y="6506660"/>
                  </a:moveTo>
                  <a:lnTo>
                    <a:pt x="539" y="6519592"/>
                  </a:lnTo>
                  <a:lnTo>
                    <a:pt x="525" y="6519807"/>
                  </a:lnTo>
                  <a:lnTo>
                    <a:pt x="524" y="6507027"/>
                  </a:lnTo>
                  <a:lnTo>
                    <a:pt x="538" y="6506660"/>
                  </a:lnTo>
                  <a:close/>
                </a:path>
                <a:path w="18289270" h="10299700">
                  <a:moveTo>
                    <a:pt x="582" y="6506598"/>
                  </a:moveTo>
                  <a:lnTo>
                    <a:pt x="583" y="6519594"/>
                  </a:lnTo>
                  <a:lnTo>
                    <a:pt x="541" y="6519791"/>
                  </a:lnTo>
                  <a:lnTo>
                    <a:pt x="540" y="6507028"/>
                  </a:lnTo>
                  <a:lnTo>
                    <a:pt x="582" y="6506598"/>
                  </a:lnTo>
                  <a:close/>
                </a:path>
                <a:path w="18289270" h="10299700">
                  <a:moveTo>
                    <a:pt x="601" y="6506571"/>
                  </a:moveTo>
                  <a:lnTo>
                    <a:pt x="602" y="6519596"/>
                  </a:lnTo>
                  <a:lnTo>
                    <a:pt x="583" y="6519751"/>
                  </a:lnTo>
                  <a:lnTo>
                    <a:pt x="582" y="6507031"/>
                  </a:lnTo>
                  <a:lnTo>
                    <a:pt x="601" y="6506571"/>
                  </a:lnTo>
                  <a:close/>
                </a:path>
                <a:path w="18289270" h="10299700">
                  <a:moveTo>
                    <a:pt x="648" y="6506505"/>
                  </a:moveTo>
                  <a:lnTo>
                    <a:pt x="649" y="6519599"/>
                  </a:lnTo>
                  <a:lnTo>
                    <a:pt x="602" y="6519733"/>
                  </a:lnTo>
                  <a:lnTo>
                    <a:pt x="601" y="6507032"/>
                  </a:lnTo>
                  <a:lnTo>
                    <a:pt x="648" y="6506505"/>
                  </a:lnTo>
                  <a:close/>
                </a:path>
                <a:path w="18289270" h="10299700">
                  <a:moveTo>
                    <a:pt x="736" y="6506381"/>
                  </a:moveTo>
                  <a:lnTo>
                    <a:pt x="736" y="6519604"/>
                  </a:lnTo>
                  <a:lnTo>
                    <a:pt x="648" y="6507035"/>
                  </a:lnTo>
                  <a:lnTo>
                    <a:pt x="736" y="6506381"/>
                  </a:lnTo>
                  <a:close/>
                </a:path>
                <a:path w="18289270" h="10299700">
                  <a:moveTo>
                    <a:pt x="3750166" y="2503770"/>
                  </a:moveTo>
                  <a:lnTo>
                    <a:pt x="3759334" y="2535416"/>
                  </a:lnTo>
                  <a:lnTo>
                    <a:pt x="3766292" y="2559977"/>
                  </a:lnTo>
                  <a:lnTo>
                    <a:pt x="3764286" y="2561185"/>
                  </a:lnTo>
                  <a:lnTo>
                    <a:pt x="3646467" y="2668181"/>
                  </a:lnTo>
                  <a:lnTo>
                    <a:pt x="3607724" y="2691154"/>
                  </a:lnTo>
                  <a:lnTo>
                    <a:pt x="3568002" y="2726791"/>
                  </a:lnTo>
                  <a:lnTo>
                    <a:pt x="3509637" y="2773961"/>
                  </a:lnTo>
                  <a:lnTo>
                    <a:pt x="3489798" y="2798144"/>
                  </a:lnTo>
                  <a:lnTo>
                    <a:pt x="3470207" y="2809617"/>
                  </a:lnTo>
                  <a:lnTo>
                    <a:pt x="3449251" y="2833728"/>
                  </a:lnTo>
                  <a:lnTo>
                    <a:pt x="3428560" y="2845130"/>
                  </a:lnTo>
                  <a:lnTo>
                    <a:pt x="3406520" y="2869172"/>
                  </a:lnTo>
                  <a:lnTo>
                    <a:pt x="3384760" y="2880506"/>
                  </a:lnTo>
                  <a:lnTo>
                    <a:pt x="3361668" y="2904481"/>
                  </a:lnTo>
                  <a:lnTo>
                    <a:pt x="3338061" y="2928423"/>
                  </a:lnTo>
                  <a:lnTo>
                    <a:pt x="3314760" y="2939658"/>
                  </a:lnTo>
                  <a:lnTo>
                    <a:pt x="3290150" y="2963535"/>
                  </a:lnTo>
                  <a:lnTo>
                    <a:pt x="3239469" y="3011197"/>
                  </a:lnTo>
                  <a:lnTo>
                    <a:pt x="3186893" y="3058737"/>
                  </a:lnTo>
                  <a:lnTo>
                    <a:pt x="3132487" y="3106161"/>
                  </a:lnTo>
                  <a:lnTo>
                    <a:pt x="3076316" y="3153471"/>
                  </a:lnTo>
                  <a:lnTo>
                    <a:pt x="3047588" y="3177085"/>
                  </a:lnTo>
                  <a:lnTo>
                    <a:pt x="3017632" y="3213347"/>
                  </a:lnTo>
                  <a:lnTo>
                    <a:pt x="2988078" y="3236908"/>
                  </a:lnTo>
                  <a:lnTo>
                    <a:pt x="2958123" y="3260444"/>
                  </a:lnTo>
                  <a:lnTo>
                    <a:pt x="2926965" y="3296628"/>
                  </a:lnTo>
                  <a:lnTo>
                    <a:pt x="2896232" y="3320114"/>
                  </a:lnTo>
                  <a:lnTo>
                    <a:pt x="2865122" y="3343576"/>
                  </a:lnTo>
                  <a:lnTo>
                    <a:pt x="2832833" y="3379688"/>
                  </a:lnTo>
                  <a:lnTo>
                    <a:pt x="2800993" y="3403103"/>
                  </a:lnTo>
                  <a:lnTo>
                    <a:pt x="2767991" y="3439170"/>
                  </a:lnTo>
                  <a:lnTo>
                    <a:pt x="2734643" y="3475214"/>
                  </a:lnTo>
                  <a:lnTo>
                    <a:pt x="2701770" y="3498563"/>
                  </a:lnTo>
                  <a:lnTo>
                    <a:pt x="2667758" y="3534565"/>
                  </a:lnTo>
                  <a:lnTo>
                    <a:pt x="2633425" y="3570547"/>
                  </a:lnTo>
                  <a:lnTo>
                    <a:pt x="2599591" y="3593834"/>
                  </a:lnTo>
                  <a:lnTo>
                    <a:pt x="2564641" y="3629776"/>
                  </a:lnTo>
                  <a:lnTo>
                    <a:pt x="2529396" y="3665700"/>
                  </a:lnTo>
                  <a:lnTo>
                    <a:pt x="2458048" y="3737491"/>
                  </a:lnTo>
                  <a:lnTo>
                    <a:pt x="2422773" y="3760686"/>
                  </a:lnTo>
                  <a:lnTo>
                    <a:pt x="2343286" y="3838723"/>
                  </a:lnTo>
                  <a:lnTo>
                    <a:pt x="2312964" y="3868195"/>
                  </a:lnTo>
                  <a:lnTo>
                    <a:pt x="2238545" y="3939790"/>
                  </a:lnTo>
                  <a:lnTo>
                    <a:pt x="2200186" y="3988240"/>
                  </a:lnTo>
                  <a:lnTo>
                    <a:pt x="2162422" y="4024002"/>
                  </a:lnTo>
                  <a:lnTo>
                    <a:pt x="2047916" y="4131210"/>
                  </a:lnTo>
                  <a:lnTo>
                    <a:pt x="2008559" y="4179597"/>
                  </a:lnTo>
                  <a:lnTo>
                    <a:pt x="1970236" y="4214930"/>
                  </a:lnTo>
                  <a:lnTo>
                    <a:pt x="1930950" y="4250987"/>
                  </a:lnTo>
                  <a:lnTo>
                    <a:pt x="1891092" y="4299341"/>
                  </a:lnTo>
                  <a:lnTo>
                    <a:pt x="1812552" y="4370673"/>
                  </a:lnTo>
                  <a:lnTo>
                    <a:pt x="1772265" y="4418999"/>
                  </a:lnTo>
                  <a:lnTo>
                    <a:pt x="1732661" y="4454644"/>
                  </a:lnTo>
                  <a:lnTo>
                    <a:pt x="1692128" y="4502955"/>
                  </a:lnTo>
                  <a:lnTo>
                    <a:pt x="1652296" y="4538584"/>
                  </a:lnTo>
                  <a:lnTo>
                    <a:pt x="1570708" y="4635173"/>
                  </a:lnTo>
                  <a:lnTo>
                    <a:pt x="1530592" y="4670784"/>
                  </a:lnTo>
                  <a:lnTo>
                    <a:pt x="1448509" y="4767341"/>
                  </a:lnTo>
                  <a:lnTo>
                    <a:pt x="1408182" y="4802939"/>
                  </a:lnTo>
                  <a:lnTo>
                    <a:pt x="1325749" y="4899473"/>
                  </a:lnTo>
                  <a:lnTo>
                    <a:pt x="1285283" y="4935062"/>
                  </a:lnTo>
                  <a:lnTo>
                    <a:pt x="1161293" y="5079842"/>
                  </a:lnTo>
                  <a:lnTo>
                    <a:pt x="898638" y="5386695"/>
                  </a:lnTo>
                  <a:lnTo>
                    <a:pt x="831612" y="5465251"/>
                  </a:lnTo>
                  <a:lnTo>
                    <a:pt x="779655" y="5526288"/>
                  </a:lnTo>
                  <a:lnTo>
                    <a:pt x="610375" y="5726191"/>
                  </a:lnTo>
                  <a:lnTo>
                    <a:pt x="585147" y="5756138"/>
                  </a:lnTo>
                  <a:lnTo>
                    <a:pt x="544894" y="5804069"/>
                  </a:lnTo>
                  <a:lnTo>
                    <a:pt x="503680" y="5864960"/>
                  </a:lnTo>
                  <a:lnTo>
                    <a:pt x="383041" y="6009954"/>
                  </a:lnTo>
                  <a:lnTo>
                    <a:pt x="342301" y="6070977"/>
                  </a:lnTo>
                  <a:lnTo>
                    <a:pt x="262925" y="6167697"/>
                  </a:lnTo>
                  <a:lnTo>
                    <a:pt x="257258" y="6180070"/>
                  </a:lnTo>
                  <a:lnTo>
                    <a:pt x="226976" y="6216311"/>
                  </a:lnTo>
                  <a:lnTo>
                    <a:pt x="165556" y="6301464"/>
                  </a:lnTo>
                  <a:lnTo>
                    <a:pt x="135258" y="6337703"/>
                  </a:lnTo>
                  <a:lnTo>
                    <a:pt x="104172" y="6386618"/>
                  </a:lnTo>
                  <a:lnTo>
                    <a:pt x="72734" y="6424306"/>
                  </a:lnTo>
                  <a:lnTo>
                    <a:pt x="43754" y="6459109"/>
                  </a:lnTo>
                  <a:lnTo>
                    <a:pt x="12828" y="6508034"/>
                  </a:lnTo>
                  <a:lnTo>
                    <a:pt x="736" y="6519604"/>
                  </a:lnTo>
                  <a:lnTo>
                    <a:pt x="736" y="6506381"/>
                  </a:lnTo>
                  <a:lnTo>
                    <a:pt x="26069" y="6470704"/>
                  </a:lnTo>
                  <a:lnTo>
                    <a:pt x="56060" y="6434444"/>
                  </a:lnTo>
                  <a:lnTo>
                    <a:pt x="86917" y="6385515"/>
                  </a:lnTo>
                  <a:lnTo>
                    <a:pt x="147114" y="6313010"/>
                  </a:lnTo>
                  <a:lnTo>
                    <a:pt x="178047" y="6264085"/>
                  </a:lnTo>
                  <a:lnTo>
                    <a:pt x="238265" y="6191581"/>
                  </a:lnTo>
                  <a:lnTo>
                    <a:pt x="294907" y="6106123"/>
                  </a:lnTo>
                  <a:lnTo>
                    <a:pt x="335622" y="6056876"/>
                  </a:lnTo>
                  <a:lnTo>
                    <a:pt x="365236" y="6021193"/>
                  </a:lnTo>
                  <a:lnTo>
                    <a:pt x="415250" y="5961110"/>
                  </a:lnTo>
                  <a:lnTo>
                    <a:pt x="456453" y="5900116"/>
                  </a:lnTo>
                  <a:lnTo>
                    <a:pt x="517550" y="5827340"/>
                  </a:lnTo>
                  <a:lnTo>
                    <a:pt x="558051" y="5779264"/>
                  </a:lnTo>
                  <a:lnTo>
                    <a:pt x="578349" y="5755203"/>
                  </a:lnTo>
                  <a:lnTo>
                    <a:pt x="619195" y="5706912"/>
                  </a:lnTo>
                  <a:lnTo>
                    <a:pt x="660945" y="5645953"/>
                  </a:lnTo>
                  <a:lnTo>
                    <a:pt x="767595" y="5520648"/>
                  </a:lnTo>
                  <a:lnTo>
                    <a:pt x="815759" y="5464237"/>
                  </a:lnTo>
                  <a:lnTo>
                    <a:pt x="882956" y="5385691"/>
                  </a:lnTo>
                  <a:lnTo>
                    <a:pt x="1198019" y="5018561"/>
                  </a:lnTo>
                  <a:lnTo>
                    <a:pt x="1238616" y="4982980"/>
                  </a:lnTo>
                  <a:lnTo>
                    <a:pt x="1403903" y="4789939"/>
                  </a:lnTo>
                  <a:lnTo>
                    <a:pt x="1444288" y="4754345"/>
                  </a:lnTo>
                  <a:lnTo>
                    <a:pt x="1526473" y="4657795"/>
                  </a:lnTo>
                  <a:lnTo>
                    <a:pt x="1566635" y="4622186"/>
                  </a:lnTo>
                  <a:lnTo>
                    <a:pt x="1607517" y="4573897"/>
                  </a:lnTo>
                  <a:lnTo>
                    <a:pt x="1647490" y="4538277"/>
                  </a:lnTo>
                  <a:lnTo>
                    <a:pt x="1688167" y="4489975"/>
                  </a:lnTo>
                  <a:lnTo>
                    <a:pt x="1727919" y="4454340"/>
                  </a:lnTo>
                  <a:lnTo>
                    <a:pt x="1768360" y="4406024"/>
                  </a:lnTo>
                  <a:lnTo>
                    <a:pt x="1807860" y="4370373"/>
                  </a:lnTo>
                  <a:lnTo>
                    <a:pt x="1848032" y="4322039"/>
                  </a:lnTo>
                  <a:lnTo>
                    <a:pt x="1887247" y="4286369"/>
                  </a:lnTo>
                  <a:lnTo>
                    <a:pt x="1927118" y="4238016"/>
                  </a:lnTo>
                  <a:lnTo>
                    <a:pt x="1966045" y="4202300"/>
                  </a:lnTo>
                  <a:lnTo>
                    <a:pt x="2043294" y="4130915"/>
                  </a:lnTo>
                  <a:lnTo>
                    <a:pt x="2082468" y="4082517"/>
                  </a:lnTo>
                  <a:lnTo>
                    <a:pt x="2196360" y="3975269"/>
                  </a:lnTo>
                  <a:lnTo>
                    <a:pt x="2271210" y="3903702"/>
                  </a:lnTo>
                  <a:lnTo>
                    <a:pt x="2338595" y="3838423"/>
                  </a:lnTo>
                  <a:lnTo>
                    <a:pt x="2418035" y="3760383"/>
                  </a:lnTo>
                  <a:lnTo>
                    <a:pt x="2489882" y="3688624"/>
                  </a:lnTo>
                  <a:lnTo>
                    <a:pt x="2525386" y="3652717"/>
                  </a:lnTo>
                  <a:lnTo>
                    <a:pt x="2560600" y="3616792"/>
                  </a:lnTo>
                  <a:lnTo>
                    <a:pt x="2595516" y="3580848"/>
                  </a:lnTo>
                  <a:lnTo>
                    <a:pt x="2629315" y="3557558"/>
                  </a:lnTo>
                  <a:lnTo>
                    <a:pt x="2663610" y="3521574"/>
                  </a:lnTo>
                  <a:lnTo>
                    <a:pt x="2697584" y="3485570"/>
                  </a:lnTo>
                  <a:lnTo>
                    <a:pt x="2730416" y="3462218"/>
                  </a:lnTo>
                  <a:lnTo>
                    <a:pt x="2763721" y="3426171"/>
                  </a:lnTo>
                  <a:lnTo>
                    <a:pt x="2795869" y="3402775"/>
                  </a:lnTo>
                  <a:lnTo>
                    <a:pt x="2828474" y="3366683"/>
                  </a:lnTo>
                  <a:lnTo>
                    <a:pt x="2859905" y="3343242"/>
                  </a:lnTo>
                  <a:lnTo>
                    <a:pt x="2891778" y="3307103"/>
                  </a:lnTo>
                  <a:lnTo>
                    <a:pt x="2922461" y="3283614"/>
                  </a:lnTo>
                  <a:lnTo>
                    <a:pt x="2952758" y="3260101"/>
                  </a:lnTo>
                  <a:lnTo>
                    <a:pt x="2983472" y="3223888"/>
                  </a:lnTo>
                  <a:lnTo>
                    <a:pt x="3012974" y="3200323"/>
                  </a:lnTo>
                  <a:lnTo>
                    <a:pt x="3042065" y="3176732"/>
                  </a:lnTo>
                  <a:lnTo>
                    <a:pt x="3070738" y="3153114"/>
                  </a:lnTo>
                  <a:lnTo>
                    <a:pt x="3099795" y="3116795"/>
                  </a:lnTo>
                  <a:lnTo>
                    <a:pt x="3127608" y="3093123"/>
                  </a:lnTo>
                  <a:lnTo>
                    <a:pt x="3154979" y="3069422"/>
                  </a:lnTo>
                  <a:lnTo>
                    <a:pt x="3181900" y="3045692"/>
                  </a:lnTo>
                  <a:lnTo>
                    <a:pt x="3208362" y="3021933"/>
                  </a:lnTo>
                  <a:lnTo>
                    <a:pt x="3234359" y="2998144"/>
                  </a:lnTo>
                  <a:lnTo>
                    <a:pt x="3259071" y="2986999"/>
                  </a:lnTo>
                  <a:lnTo>
                    <a:pt x="3284111" y="2963149"/>
                  </a:lnTo>
                  <a:lnTo>
                    <a:pt x="3308662" y="2939268"/>
                  </a:lnTo>
                  <a:lnTo>
                    <a:pt x="3332714" y="2915355"/>
                  </a:lnTo>
                  <a:lnTo>
                    <a:pt x="3356261" y="2891409"/>
                  </a:lnTo>
                  <a:lnTo>
                    <a:pt x="3378482" y="2880105"/>
                  </a:lnTo>
                  <a:lnTo>
                    <a:pt x="3400993" y="2856093"/>
                  </a:lnTo>
                  <a:lnTo>
                    <a:pt x="3422163" y="2844721"/>
                  </a:lnTo>
                  <a:lnTo>
                    <a:pt x="3443605" y="2820641"/>
                  </a:lnTo>
                  <a:lnTo>
                    <a:pt x="3463691" y="2809200"/>
                  </a:lnTo>
                  <a:lnTo>
                    <a:pt x="3484033" y="2785049"/>
                  </a:lnTo>
                  <a:lnTo>
                    <a:pt x="3503003" y="2773537"/>
                  </a:lnTo>
                  <a:lnTo>
                    <a:pt x="3563780" y="2713795"/>
                  </a:lnTo>
                  <a:lnTo>
                    <a:pt x="3603576" y="2690889"/>
                  </a:lnTo>
                  <a:lnTo>
                    <a:pt x="3643280" y="2655251"/>
                  </a:lnTo>
                  <a:lnTo>
                    <a:pt x="3682139" y="2619559"/>
                  </a:lnTo>
                  <a:lnTo>
                    <a:pt x="3720212" y="2583817"/>
                  </a:lnTo>
                  <a:lnTo>
                    <a:pt x="3756746" y="2560702"/>
                  </a:lnTo>
                  <a:lnTo>
                    <a:pt x="3747772" y="2521950"/>
                  </a:lnTo>
                  <a:lnTo>
                    <a:pt x="3718808" y="2520097"/>
                  </a:lnTo>
                  <a:lnTo>
                    <a:pt x="3750166" y="2503770"/>
                  </a:lnTo>
                  <a:close/>
                </a:path>
                <a:path w="18289270" h="10299700">
                  <a:moveTo>
                    <a:pt x="18288102" y="7653963"/>
                  </a:moveTo>
                  <a:lnTo>
                    <a:pt x="18288102" y="7676275"/>
                  </a:lnTo>
                  <a:lnTo>
                    <a:pt x="18288050" y="7678881"/>
                  </a:lnTo>
                  <a:lnTo>
                    <a:pt x="18288051" y="7654147"/>
                  </a:lnTo>
                  <a:lnTo>
                    <a:pt x="18288102" y="7653963"/>
                  </a:lnTo>
                  <a:close/>
                </a:path>
                <a:path w="18289270" h="10299700">
                  <a:moveTo>
                    <a:pt x="18288164" y="7653745"/>
                  </a:moveTo>
                  <a:lnTo>
                    <a:pt x="18288162" y="7676279"/>
                  </a:lnTo>
                  <a:lnTo>
                    <a:pt x="18288102" y="7678749"/>
                  </a:lnTo>
                  <a:lnTo>
                    <a:pt x="18288102" y="7654150"/>
                  </a:lnTo>
                  <a:lnTo>
                    <a:pt x="18288164" y="7653745"/>
                  </a:lnTo>
                  <a:close/>
                </a:path>
                <a:path w="18289270" h="10299700">
                  <a:moveTo>
                    <a:pt x="1636482" y="6473564"/>
                  </a:moveTo>
                  <a:lnTo>
                    <a:pt x="1617016" y="6496125"/>
                  </a:lnTo>
                  <a:lnTo>
                    <a:pt x="1585512" y="6532288"/>
                  </a:lnTo>
                  <a:lnTo>
                    <a:pt x="1521955" y="6604578"/>
                  </a:lnTo>
                  <a:lnTo>
                    <a:pt x="1552325" y="6568342"/>
                  </a:lnTo>
                  <a:lnTo>
                    <a:pt x="1583604" y="6532166"/>
                  </a:lnTo>
                  <a:lnTo>
                    <a:pt x="1615810" y="6496048"/>
                  </a:lnTo>
                  <a:lnTo>
                    <a:pt x="1636482" y="6473564"/>
                  </a:lnTo>
                  <a:close/>
                </a:path>
                <a:path w="18289270" h="10299700">
                  <a:moveTo>
                    <a:pt x="3831930" y="2896387"/>
                  </a:moveTo>
                  <a:lnTo>
                    <a:pt x="3842324" y="2897052"/>
                  </a:lnTo>
                  <a:lnTo>
                    <a:pt x="3834240" y="2947439"/>
                  </a:lnTo>
                  <a:lnTo>
                    <a:pt x="3826342" y="2985111"/>
                  </a:lnTo>
                  <a:lnTo>
                    <a:pt x="3816974" y="3035416"/>
                  </a:lnTo>
                  <a:lnTo>
                    <a:pt x="3806915" y="3085676"/>
                  </a:lnTo>
                  <a:lnTo>
                    <a:pt x="3796132" y="3135890"/>
                  </a:lnTo>
                  <a:lnTo>
                    <a:pt x="3786044" y="3173423"/>
                  </a:lnTo>
                  <a:lnTo>
                    <a:pt x="3774492" y="3223587"/>
                  </a:lnTo>
                  <a:lnTo>
                    <a:pt x="3763106" y="3261037"/>
                  </a:lnTo>
                  <a:lnTo>
                    <a:pt x="3751086" y="3298446"/>
                  </a:lnTo>
                  <a:lnTo>
                    <a:pt x="3737630" y="3348489"/>
                  </a:lnTo>
                  <a:lnTo>
                    <a:pt x="3724368" y="3385818"/>
                  </a:lnTo>
                  <a:lnTo>
                    <a:pt x="3709688" y="3435783"/>
                  </a:lnTo>
                  <a:lnTo>
                    <a:pt x="3695220" y="3473035"/>
                  </a:lnTo>
                  <a:lnTo>
                    <a:pt x="3679353" y="3522924"/>
                  </a:lnTo>
                  <a:lnTo>
                    <a:pt x="3663716" y="3560102"/>
                  </a:lnTo>
                  <a:lnTo>
                    <a:pt x="3646698" y="3609917"/>
                  </a:lnTo>
                  <a:lnTo>
                    <a:pt x="3629929" y="3647022"/>
                  </a:lnTo>
                  <a:lnTo>
                    <a:pt x="3611796" y="3696766"/>
                  </a:lnTo>
                  <a:lnTo>
                    <a:pt x="3593930" y="3733801"/>
                  </a:lnTo>
                  <a:lnTo>
                    <a:pt x="3574720" y="3783476"/>
                  </a:lnTo>
                  <a:lnTo>
                    <a:pt x="3555795" y="3820443"/>
                  </a:lnTo>
                  <a:lnTo>
                    <a:pt x="3535543" y="3870051"/>
                  </a:lnTo>
                  <a:lnTo>
                    <a:pt x="3515594" y="3906953"/>
                  </a:lnTo>
                  <a:lnTo>
                    <a:pt x="3494337" y="3956497"/>
                  </a:lnTo>
                  <a:lnTo>
                    <a:pt x="3473402" y="3993335"/>
                  </a:lnTo>
                  <a:lnTo>
                    <a:pt x="3451177" y="4042817"/>
                  </a:lnTo>
                  <a:lnTo>
                    <a:pt x="3429292" y="4079595"/>
                  </a:lnTo>
                  <a:lnTo>
                    <a:pt x="3406134" y="4129018"/>
                  </a:lnTo>
                  <a:lnTo>
                    <a:pt x="3383335" y="4165737"/>
                  </a:lnTo>
                  <a:lnTo>
                    <a:pt x="3359282" y="4215102"/>
                  </a:lnTo>
                  <a:lnTo>
                    <a:pt x="3335606" y="4251765"/>
                  </a:lnTo>
                  <a:lnTo>
                    <a:pt x="3310694" y="4301076"/>
                  </a:lnTo>
                  <a:lnTo>
                    <a:pt x="3286176" y="4337685"/>
                  </a:lnTo>
                  <a:lnTo>
                    <a:pt x="3260442" y="4386943"/>
                  </a:lnTo>
                  <a:lnTo>
                    <a:pt x="3235120" y="4423501"/>
                  </a:lnTo>
                  <a:lnTo>
                    <a:pt x="3208599" y="4472708"/>
                  </a:lnTo>
                  <a:lnTo>
                    <a:pt x="3182510" y="4509217"/>
                  </a:lnTo>
                  <a:lnTo>
                    <a:pt x="3155239" y="4558376"/>
                  </a:lnTo>
                  <a:lnTo>
                    <a:pt x="3128418" y="4594838"/>
                  </a:lnTo>
                  <a:lnTo>
                    <a:pt x="3100434" y="4643952"/>
                  </a:lnTo>
                  <a:lnTo>
                    <a:pt x="3072918" y="4680369"/>
                  </a:lnTo>
                  <a:lnTo>
                    <a:pt x="3044258" y="4729440"/>
                  </a:lnTo>
                  <a:lnTo>
                    <a:pt x="3016083" y="4765815"/>
                  </a:lnTo>
                  <a:lnTo>
                    <a:pt x="2986782" y="4814844"/>
                  </a:lnTo>
                  <a:lnTo>
                    <a:pt x="2957986" y="4851180"/>
                  </a:lnTo>
                  <a:lnTo>
                    <a:pt x="2928892" y="4887497"/>
                  </a:lnTo>
                  <a:lnTo>
                    <a:pt x="2898699" y="4936469"/>
                  </a:lnTo>
                  <a:lnTo>
                    <a:pt x="2869038" y="4972749"/>
                  </a:lnTo>
                  <a:lnTo>
                    <a:pt x="2838296" y="5021687"/>
                  </a:lnTo>
                  <a:lnTo>
                    <a:pt x="2808104" y="5057933"/>
                  </a:lnTo>
                  <a:lnTo>
                    <a:pt x="2776850" y="5106837"/>
                  </a:lnTo>
                  <a:lnTo>
                    <a:pt x="2746163" y="5143052"/>
                  </a:lnTo>
                  <a:lnTo>
                    <a:pt x="2714433" y="5191926"/>
                  </a:lnTo>
                  <a:lnTo>
                    <a:pt x="2651929" y="5264283"/>
                  </a:lnTo>
                  <a:lnTo>
                    <a:pt x="2619552" y="5313116"/>
                  </a:lnTo>
                  <a:lnTo>
                    <a:pt x="2587789" y="5349262"/>
                  </a:lnTo>
                  <a:lnTo>
                    <a:pt x="2555028" y="5398070"/>
                  </a:lnTo>
                  <a:lnTo>
                    <a:pt x="2490599" y="5470304"/>
                  </a:lnTo>
                  <a:lnTo>
                    <a:pt x="2457329" y="5519080"/>
                  </a:lnTo>
                  <a:lnTo>
                    <a:pt x="2414427" y="5566508"/>
                  </a:lnTo>
                  <a:lnTo>
                    <a:pt x="2391964" y="5591254"/>
                  </a:lnTo>
                  <a:lnTo>
                    <a:pt x="2358266" y="5640002"/>
                  </a:lnTo>
                  <a:lnTo>
                    <a:pt x="2292129" y="5712127"/>
                  </a:lnTo>
                  <a:lnTo>
                    <a:pt x="2258087" y="5760853"/>
                  </a:lnTo>
                  <a:lnTo>
                    <a:pt x="2191342" y="5832939"/>
                  </a:lnTo>
                  <a:lnTo>
                    <a:pt x="2157099" y="5881559"/>
                  </a:lnTo>
                  <a:lnTo>
                    <a:pt x="2112440" y="5929410"/>
                  </a:lnTo>
                  <a:lnTo>
                    <a:pt x="2089739" y="5953698"/>
                  </a:lnTo>
                  <a:lnTo>
                    <a:pt x="2089378" y="5954208"/>
                  </a:lnTo>
                  <a:lnTo>
                    <a:pt x="2056172" y="5989729"/>
                  </a:lnTo>
                  <a:lnTo>
                    <a:pt x="2022303" y="6037494"/>
                  </a:lnTo>
                  <a:lnTo>
                    <a:pt x="1953825" y="6110441"/>
                  </a:lnTo>
                  <a:lnTo>
                    <a:pt x="1952848" y="6111815"/>
                  </a:lnTo>
                  <a:lnTo>
                    <a:pt x="1920330" y="6146476"/>
                  </a:lnTo>
                  <a:lnTo>
                    <a:pt x="1886958" y="6193430"/>
                  </a:lnTo>
                  <a:lnTo>
                    <a:pt x="1783865" y="6303184"/>
                  </a:lnTo>
                  <a:lnTo>
                    <a:pt x="1782043" y="6305749"/>
                  </a:lnTo>
                  <a:lnTo>
                    <a:pt x="1750672" y="6339238"/>
                  </a:lnTo>
                  <a:lnTo>
                    <a:pt x="1718250" y="6385008"/>
                  </a:lnTo>
                  <a:lnTo>
                    <a:pt x="1648233" y="6459944"/>
                  </a:lnTo>
                  <a:lnTo>
                    <a:pt x="1636482" y="6473564"/>
                  </a:lnTo>
                  <a:lnTo>
                    <a:pt x="1615810" y="6496048"/>
                  </a:lnTo>
                  <a:lnTo>
                    <a:pt x="1583604" y="6532166"/>
                  </a:lnTo>
                  <a:lnTo>
                    <a:pt x="1552325" y="6568342"/>
                  </a:lnTo>
                  <a:lnTo>
                    <a:pt x="1521955" y="6604578"/>
                  </a:lnTo>
                  <a:lnTo>
                    <a:pt x="1505568" y="6603529"/>
                  </a:lnTo>
                  <a:lnTo>
                    <a:pt x="1573913" y="6531546"/>
                  </a:lnTo>
                  <a:lnTo>
                    <a:pt x="1607801" y="6495536"/>
                  </a:lnTo>
                  <a:lnTo>
                    <a:pt x="1642160" y="6446830"/>
                  </a:lnTo>
                  <a:lnTo>
                    <a:pt x="1810432" y="6266695"/>
                  </a:lnTo>
                  <a:lnTo>
                    <a:pt x="1844993" y="6218012"/>
                  </a:lnTo>
                  <a:lnTo>
                    <a:pt x="1980063" y="6073942"/>
                  </a:lnTo>
                  <a:lnTo>
                    <a:pt x="2014606" y="6025248"/>
                  </a:lnTo>
                  <a:lnTo>
                    <a:pt x="2081964" y="5953201"/>
                  </a:lnTo>
                  <a:lnTo>
                    <a:pt x="2116382" y="5904499"/>
                  </a:lnTo>
                  <a:lnTo>
                    <a:pt x="2161089" y="5856455"/>
                  </a:lnTo>
                  <a:lnTo>
                    <a:pt x="2188314" y="5827137"/>
                  </a:lnTo>
                  <a:lnTo>
                    <a:pt x="2216808" y="5796390"/>
                  </a:lnTo>
                  <a:lnTo>
                    <a:pt x="2250932" y="5747669"/>
                  </a:lnTo>
                  <a:lnTo>
                    <a:pt x="2317259" y="5675556"/>
                  </a:lnTo>
                  <a:lnTo>
                    <a:pt x="2351066" y="5626815"/>
                  </a:lnTo>
                  <a:lnTo>
                    <a:pt x="2406391" y="5565994"/>
                  </a:lnTo>
                  <a:lnTo>
                    <a:pt x="2416677" y="5554657"/>
                  </a:lnTo>
                  <a:lnTo>
                    <a:pt x="2450085" y="5505890"/>
                  </a:lnTo>
                  <a:lnTo>
                    <a:pt x="2482530" y="5469788"/>
                  </a:lnTo>
                  <a:lnTo>
                    <a:pt x="2515626" y="5421001"/>
                  </a:lnTo>
                  <a:lnTo>
                    <a:pt x="2579678" y="5348743"/>
                  </a:lnTo>
                  <a:lnTo>
                    <a:pt x="2612238" y="5299922"/>
                  </a:lnTo>
                  <a:lnTo>
                    <a:pt x="2643789" y="5263763"/>
                  </a:lnTo>
                  <a:lnTo>
                    <a:pt x="2675945" y="5214916"/>
                  </a:lnTo>
                  <a:lnTo>
                    <a:pt x="2707519" y="5178210"/>
                  </a:lnTo>
                  <a:lnTo>
                    <a:pt x="2737981" y="5142529"/>
                  </a:lnTo>
                  <a:lnTo>
                    <a:pt x="2769463" y="5093639"/>
                  </a:lnTo>
                  <a:lnTo>
                    <a:pt x="2799892" y="5057408"/>
                  </a:lnTo>
                  <a:lnTo>
                    <a:pt x="2830880" y="5008486"/>
                  </a:lnTo>
                  <a:lnTo>
                    <a:pt x="2860796" y="4972222"/>
                  </a:lnTo>
                  <a:lnTo>
                    <a:pt x="2891252" y="4923267"/>
                  </a:lnTo>
                  <a:lnTo>
                    <a:pt x="2920618" y="4886967"/>
                  </a:lnTo>
                  <a:lnTo>
                    <a:pt x="2950507" y="4837976"/>
                  </a:lnTo>
                  <a:lnTo>
                    <a:pt x="2979287" y="4801639"/>
                  </a:lnTo>
                  <a:lnTo>
                    <a:pt x="3007760" y="4765283"/>
                  </a:lnTo>
                  <a:lnTo>
                    <a:pt x="3036728" y="4716232"/>
                  </a:lnTo>
                  <a:lnTo>
                    <a:pt x="3064560" y="4679834"/>
                  </a:lnTo>
                  <a:lnTo>
                    <a:pt x="3092868" y="4630742"/>
                  </a:lnTo>
                  <a:lnTo>
                    <a:pt x="3120022" y="4594301"/>
                  </a:lnTo>
                  <a:lnTo>
                    <a:pt x="3147635" y="4545163"/>
                  </a:lnTo>
                  <a:lnTo>
                    <a:pt x="3174075" y="4508677"/>
                  </a:lnTo>
                  <a:lnTo>
                    <a:pt x="3200954" y="4459493"/>
                  </a:lnTo>
                  <a:lnTo>
                    <a:pt x="3226643" y="4422958"/>
                  </a:lnTo>
                  <a:lnTo>
                    <a:pt x="3252754" y="4373725"/>
                  </a:lnTo>
                  <a:lnTo>
                    <a:pt x="3277655" y="4337140"/>
                  </a:lnTo>
                  <a:lnTo>
                    <a:pt x="3302978" y="4287827"/>
                  </a:lnTo>
                  <a:lnTo>
                    <a:pt x="3327038" y="4251217"/>
                  </a:lnTo>
                  <a:lnTo>
                    <a:pt x="3351500" y="4201878"/>
                  </a:lnTo>
                  <a:lnTo>
                    <a:pt x="3374717" y="4165186"/>
                  </a:lnTo>
                  <a:lnTo>
                    <a:pt x="3398300" y="4115791"/>
                  </a:lnTo>
                  <a:lnTo>
                    <a:pt x="3420620" y="4079041"/>
                  </a:lnTo>
                  <a:lnTo>
                    <a:pt x="3443288" y="4029587"/>
                  </a:lnTo>
                  <a:lnTo>
                    <a:pt x="3464673" y="3992777"/>
                  </a:lnTo>
                  <a:lnTo>
                    <a:pt x="3486389" y="3943262"/>
                  </a:lnTo>
                  <a:lnTo>
                    <a:pt x="3506804" y="3906391"/>
                  </a:lnTo>
                  <a:lnTo>
                    <a:pt x="3527531" y="3856813"/>
                  </a:lnTo>
                  <a:lnTo>
                    <a:pt x="3546940" y="3819876"/>
                  </a:lnTo>
                  <a:lnTo>
                    <a:pt x="3566641" y="3770233"/>
                  </a:lnTo>
                  <a:lnTo>
                    <a:pt x="3585006" y="3733230"/>
                  </a:lnTo>
                  <a:lnTo>
                    <a:pt x="3603646" y="3683518"/>
                  </a:lnTo>
                  <a:lnTo>
                    <a:pt x="3620930" y="3646446"/>
                  </a:lnTo>
                  <a:lnTo>
                    <a:pt x="3638471" y="3596665"/>
                  </a:lnTo>
                  <a:lnTo>
                    <a:pt x="3654639" y="3559521"/>
                  </a:lnTo>
                  <a:lnTo>
                    <a:pt x="3670234" y="3522341"/>
                  </a:lnTo>
                  <a:lnTo>
                    <a:pt x="3686059" y="3472449"/>
                  </a:lnTo>
                  <a:lnTo>
                    <a:pt x="3700483" y="3435194"/>
                  </a:lnTo>
                  <a:lnTo>
                    <a:pt x="3715118" y="3385227"/>
                  </a:lnTo>
                  <a:lnTo>
                    <a:pt x="3728334" y="3347894"/>
                  </a:lnTo>
                  <a:lnTo>
                    <a:pt x="3741742" y="3297848"/>
                  </a:lnTo>
                  <a:lnTo>
                    <a:pt x="3753713" y="3260436"/>
                  </a:lnTo>
                  <a:lnTo>
                    <a:pt x="3765858" y="3210309"/>
                  </a:lnTo>
                  <a:lnTo>
                    <a:pt x="3776547" y="3172815"/>
                  </a:lnTo>
                  <a:lnTo>
                    <a:pt x="3787393" y="3122605"/>
                  </a:lnTo>
                  <a:lnTo>
                    <a:pt x="3798697" y="3072424"/>
                  </a:lnTo>
                  <a:lnTo>
                    <a:pt x="3809178" y="3022191"/>
                  </a:lnTo>
                  <a:lnTo>
                    <a:pt x="3818873" y="2971907"/>
                  </a:lnTo>
                  <a:lnTo>
                    <a:pt x="3827816" y="2921576"/>
                  </a:lnTo>
                  <a:lnTo>
                    <a:pt x="3831930" y="2896387"/>
                  </a:lnTo>
                  <a:close/>
                </a:path>
                <a:path w="18289270" h="10299700">
                  <a:moveTo>
                    <a:pt x="163" y="6036342"/>
                  </a:moveTo>
                  <a:lnTo>
                    <a:pt x="232" y="6506349"/>
                  </a:lnTo>
                  <a:lnTo>
                    <a:pt x="139" y="6507223"/>
                  </a:lnTo>
                  <a:lnTo>
                    <a:pt x="150" y="6036363"/>
                  </a:lnTo>
                  <a:close/>
                </a:path>
                <a:path w="18289270" h="10299700">
                  <a:moveTo>
                    <a:pt x="206" y="6036275"/>
                  </a:moveTo>
                  <a:lnTo>
                    <a:pt x="270" y="6506351"/>
                  </a:lnTo>
                  <a:lnTo>
                    <a:pt x="232" y="6507091"/>
                  </a:lnTo>
                  <a:lnTo>
                    <a:pt x="163" y="6036364"/>
                  </a:lnTo>
                  <a:close/>
                </a:path>
                <a:path w="18289270" h="10299700">
                  <a:moveTo>
                    <a:pt x="226" y="6036243"/>
                  </a:moveTo>
                  <a:lnTo>
                    <a:pt x="288" y="6506353"/>
                  </a:lnTo>
                  <a:lnTo>
                    <a:pt x="270" y="6507037"/>
                  </a:lnTo>
                  <a:lnTo>
                    <a:pt x="206" y="6036366"/>
                  </a:lnTo>
                  <a:close/>
                </a:path>
                <a:path w="18289270" h="10299700">
                  <a:moveTo>
                    <a:pt x="491" y="6035827"/>
                  </a:moveTo>
                  <a:lnTo>
                    <a:pt x="524" y="6506680"/>
                  </a:lnTo>
                  <a:lnTo>
                    <a:pt x="363" y="6506906"/>
                  </a:lnTo>
                  <a:lnTo>
                    <a:pt x="311" y="6036110"/>
                  </a:lnTo>
                  <a:lnTo>
                    <a:pt x="491" y="6035827"/>
                  </a:lnTo>
                  <a:close/>
                </a:path>
                <a:path w="18289270" h="10299700">
                  <a:moveTo>
                    <a:pt x="508" y="6035801"/>
                  </a:moveTo>
                  <a:lnTo>
                    <a:pt x="538" y="6506369"/>
                  </a:lnTo>
                  <a:lnTo>
                    <a:pt x="524" y="6506680"/>
                  </a:lnTo>
                  <a:lnTo>
                    <a:pt x="491" y="6036385"/>
                  </a:lnTo>
                  <a:lnTo>
                    <a:pt x="508" y="6035801"/>
                  </a:lnTo>
                  <a:close/>
                </a:path>
                <a:path w="18289270" h="10299700">
                  <a:moveTo>
                    <a:pt x="579" y="6035689"/>
                  </a:moveTo>
                  <a:lnTo>
                    <a:pt x="601" y="6506373"/>
                  </a:lnTo>
                  <a:lnTo>
                    <a:pt x="582" y="6506598"/>
                  </a:lnTo>
                  <a:lnTo>
                    <a:pt x="557" y="6036389"/>
                  </a:lnTo>
                  <a:lnTo>
                    <a:pt x="579" y="6035689"/>
                  </a:lnTo>
                  <a:close/>
                </a:path>
                <a:path w="18289270" h="10299700">
                  <a:moveTo>
                    <a:pt x="631" y="6035606"/>
                  </a:moveTo>
                  <a:lnTo>
                    <a:pt x="648" y="6506376"/>
                  </a:lnTo>
                  <a:lnTo>
                    <a:pt x="601" y="6506571"/>
                  </a:lnTo>
                  <a:lnTo>
                    <a:pt x="579" y="6036390"/>
                  </a:lnTo>
                  <a:lnTo>
                    <a:pt x="631" y="6035606"/>
                  </a:lnTo>
                  <a:close/>
                </a:path>
                <a:path w="18289270" h="10299700">
                  <a:moveTo>
                    <a:pt x="730" y="6035452"/>
                  </a:moveTo>
                  <a:lnTo>
                    <a:pt x="736" y="6506381"/>
                  </a:lnTo>
                  <a:lnTo>
                    <a:pt x="631" y="6036394"/>
                  </a:lnTo>
                  <a:lnTo>
                    <a:pt x="730" y="6035452"/>
                  </a:lnTo>
                  <a:close/>
                </a:path>
                <a:path w="18289270" h="10299700">
                  <a:moveTo>
                    <a:pt x="18288103" y="7617039"/>
                  </a:moveTo>
                  <a:lnTo>
                    <a:pt x="18288102" y="7651702"/>
                  </a:lnTo>
                  <a:lnTo>
                    <a:pt x="18288051" y="7654147"/>
                  </a:lnTo>
                  <a:lnTo>
                    <a:pt x="18288051" y="7617398"/>
                  </a:lnTo>
                  <a:lnTo>
                    <a:pt x="18288103" y="7617039"/>
                  </a:lnTo>
                  <a:close/>
                </a:path>
                <a:path w="18289270" h="10299700">
                  <a:moveTo>
                    <a:pt x="18288166" y="7616613"/>
                  </a:moveTo>
                  <a:lnTo>
                    <a:pt x="18288164" y="7651706"/>
                  </a:lnTo>
                  <a:lnTo>
                    <a:pt x="18288102" y="7653963"/>
                  </a:lnTo>
                  <a:lnTo>
                    <a:pt x="18288103" y="7617401"/>
                  </a:lnTo>
                  <a:lnTo>
                    <a:pt x="18288166" y="7616613"/>
                  </a:lnTo>
                  <a:close/>
                </a:path>
                <a:path w="18289270" h="10299700">
                  <a:moveTo>
                    <a:pt x="18288634" y="6939083"/>
                  </a:moveTo>
                  <a:lnTo>
                    <a:pt x="18288727" y="7651742"/>
                  </a:lnTo>
                  <a:lnTo>
                    <a:pt x="18288164" y="7653745"/>
                  </a:lnTo>
                  <a:lnTo>
                    <a:pt x="18288166" y="7616613"/>
                  </a:lnTo>
                  <a:lnTo>
                    <a:pt x="18288612" y="7613557"/>
                  </a:lnTo>
                  <a:lnTo>
                    <a:pt x="18288611" y="7589626"/>
                  </a:lnTo>
                  <a:lnTo>
                    <a:pt x="18288691" y="7588110"/>
                  </a:lnTo>
                  <a:lnTo>
                    <a:pt x="18288634" y="6939083"/>
                  </a:lnTo>
                  <a:close/>
                </a:path>
                <a:path w="18289270" h="10299700">
                  <a:moveTo>
                    <a:pt x="18288104" y="7589468"/>
                  </a:moveTo>
                  <a:lnTo>
                    <a:pt x="18288103" y="7616609"/>
                  </a:lnTo>
                  <a:lnTo>
                    <a:pt x="18288051" y="7617398"/>
                  </a:lnTo>
                  <a:lnTo>
                    <a:pt x="18288051" y="7589591"/>
                  </a:lnTo>
                  <a:close/>
                </a:path>
                <a:path w="18289270" h="10299700">
                  <a:moveTo>
                    <a:pt x="18288167" y="7589323"/>
                  </a:moveTo>
                  <a:lnTo>
                    <a:pt x="18288166" y="7616613"/>
                  </a:lnTo>
                  <a:lnTo>
                    <a:pt x="18288103" y="7617039"/>
                  </a:lnTo>
                  <a:lnTo>
                    <a:pt x="18288104" y="7589594"/>
                  </a:lnTo>
                  <a:lnTo>
                    <a:pt x="18288167" y="7589323"/>
                  </a:lnTo>
                  <a:close/>
                </a:path>
                <a:path w="18289270" h="10299700">
                  <a:moveTo>
                    <a:pt x="18288122" y="6940146"/>
                  </a:moveTo>
                  <a:lnTo>
                    <a:pt x="18288104" y="7588073"/>
                  </a:lnTo>
                  <a:lnTo>
                    <a:pt x="18288051" y="7589591"/>
                  </a:lnTo>
                  <a:lnTo>
                    <a:pt x="18288057" y="6940282"/>
                  </a:lnTo>
                  <a:lnTo>
                    <a:pt x="18288122" y="6940146"/>
                  </a:lnTo>
                  <a:close/>
                </a:path>
                <a:path w="18289270" h="10299700">
                  <a:moveTo>
                    <a:pt x="18288586" y="6939182"/>
                  </a:moveTo>
                  <a:lnTo>
                    <a:pt x="18288611" y="7588295"/>
                  </a:lnTo>
                  <a:lnTo>
                    <a:pt x="18288167" y="7589323"/>
                  </a:lnTo>
                  <a:lnTo>
                    <a:pt x="18288200" y="6939984"/>
                  </a:lnTo>
                  <a:lnTo>
                    <a:pt x="18288586" y="6939182"/>
                  </a:lnTo>
                  <a:close/>
                </a:path>
                <a:path w="18289270" h="10299700">
                  <a:moveTo>
                    <a:pt x="1718250" y="6385008"/>
                  </a:moveTo>
                  <a:lnTo>
                    <a:pt x="1716176" y="6387935"/>
                  </a:lnTo>
                  <a:lnTo>
                    <a:pt x="1648961" y="6459991"/>
                  </a:lnTo>
                  <a:lnTo>
                    <a:pt x="1636482" y="6473564"/>
                  </a:lnTo>
                  <a:lnTo>
                    <a:pt x="1648233" y="6459944"/>
                  </a:lnTo>
                  <a:lnTo>
                    <a:pt x="1718250" y="6385008"/>
                  </a:lnTo>
                  <a:close/>
                </a:path>
                <a:path w="18289270" h="10299700">
                  <a:moveTo>
                    <a:pt x="1782043" y="6305749"/>
                  </a:moveTo>
                  <a:lnTo>
                    <a:pt x="1749280" y="6351875"/>
                  </a:lnTo>
                  <a:lnTo>
                    <a:pt x="1718250" y="6385008"/>
                  </a:lnTo>
                  <a:lnTo>
                    <a:pt x="1750672" y="6339238"/>
                  </a:lnTo>
                  <a:lnTo>
                    <a:pt x="1782043" y="6305749"/>
                  </a:lnTo>
                  <a:close/>
                </a:path>
                <a:path w="18289270" h="10299700">
                  <a:moveTo>
                    <a:pt x="1886958" y="6193430"/>
                  </a:moveTo>
                  <a:lnTo>
                    <a:pt x="1885724" y="6195166"/>
                  </a:lnTo>
                  <a:lnTo>
                    <a:pt x="1818155" y="6267199"/>
                  </a:lnTo>
                  <a:lnTo>
                    <a:pt x="1782043" y="6305749"/>
                  </a:lnTo>
                  <a:lnTo>
                    <a:pt x="1783865" y="6303184"/>
                  </a:lnTo>
                  <a:lnTo>
                    <a:pt x="1886958" y="6193430"/>
                  </a:lnTo>
                  <a:close/>
                </a:path>
                <a:path w="18289270" h="10299700">
                  <a:moveTo>
                    <a:pt x="271024" y="6171603"/>
                  </a:moveTo>
                  <a:lnTo>
                    <a:pt x="270249" y="6180902"/>
                  </a:lnTo>
                  <a:lnTo>
                    <a:pt x="268505" y="6180790"/>
                  </a:lnTo>
                  <a:lnTo>
                    <a:pt x="271024" y="6171603"/>
                  </a:lnTo>
                  <a:close/>
                </a:path>
                <a:path w="18289270" h="10299700">
                  <a:moveTo>
                    <a:pt x="262917" y="6167706"/>
                  </a:moveTo>
                  <a:lnTo>
                    <a:pt x="271303" y="6168243"/>
                  </a:lnTo>
                  <a:lnTo>
                    <a:pt x="271024" y="6171603"/>
                  </a:lnTo>
                  <a:lnTo>
                    <a:pt x="268505" y="6180790"/>
                  </a:lnTo>
                  <a:lnTo>
                    <a:pt x="257258" y="6180070"/>
                  </a:lnTo>
                  <a:lnTo>
                    <a:pt x="262917" y="6167706"/>
                  </a:lnTo>
                  <a:close/>
                </a:path>
                <a:path w="18289270" h="10299700">
                  <a:moveTo>
                    <a:pt x="271303" y="6168243"/>
                  </a:moveTo>
                  <a:lnTo>
                    <a:pt x="271933" y="6168283"/>
                  </a:lnTo>
                  <a:lnTo>
                    <a:pt x="271024" y="6171603"/>
                  </a:lnTo>
                  <a:lnTo>
                    <a:pt x="271303" y="6168243"/>
                  </a:lnTo>
                  <a:close/>
                </a:path>
                <a:path w="18289270" h="10299700">
                  <a:moveTo>
                    <a:pt x="1952848" y="6111815"/>
                  </a:moveTo>
                  <a:lnTo>
                    <a:pt x="1919178" y="6159128"/>
                  </a:lnTo>
                  <a:lnTo>
                    <a:pt x="1886958" y="6193430"/>
                  </a:lnTo>
                  <a:lnTo>
                    <a:pt x="1920330" y="6146476"/>
                  </a:lnTo>
                  <a:lnTo>
                    <a:pt x="1952848" y="6111815"/>
                  </a:lnTo>
                  <a:close/>
                </a:path>
                <a:path w="18289270" h="10299700">
                  <a:moveTo>
                    <a:pt x="64" y="4992765"/>
                  </a:moveTo>
                  <a:lnTo>
                    <a:pt x="206" y="6035418"/>
                  </a:lnTo>
                  <a:lnTo>
                    <a:pt x="163" y="6036342"/>
                  </a:lnTo>
                  <a:lnTo>
                    <a:pt x="11" y="4992825"/>
                  </a:lnTo>
                  <a:close/>
                </a:path>
                <a:path w="18289270" h="10299700">
                  <a:moveTo>
                    <a:pt x="194" y="4992615"/>
                  </a:moveTo>
                  <a:lnTo>
                    <a:pt x="196" y="5005015"/>
                  </a:lnTo>
                  <a:lnTo>
                    <a:pt x="128" y="5005559"/>
                  </a:lnTo>
                  <a:lnTo>
                    <a:pt x="232" y="5329221"/>
                  </a:lnTo>
                  <a:lnTo>
                    <a:pt x="311" y="6035425"/>
                  </a:lnTo>
                  <a:lnTo>
                    <a:pt x="226" y="6036243"/>
                  </a:lnTo>
                  <a:lnTo>
                    <a:pt x="89" y="4992830"/>
                  </a:lnTo>
                  <a:lnTo>
                    <a:pt x="194" y="4992615"/>
                  </a:lnTo>
                  <a:close/>
                </a:path>
                <a:path w="18289270" h="10299700">
                  <a:moveTo>
                    <a:pt x="505" y="5998017"/>
                  </a:moveTo>
                  <a:lnTo>
                    <a:pt x="508" y="6035437"/>
                  </a:lnTo>
                  <a:lnTo>
                    <a:pt x="491" y="6035827"/>
                  </a:lnTo>
                  <a:lnTo>
                    <a:pt x="489" y="5998207"/>
                  </a:lnTo>
                  <a:lnTo>
                    <a:pt x="505" y="5998017"/>
                  </a:lnTo>
                  <a:close/>
                </a:path>
                <a:path w="18289270" h="10299700">
                  <a:moveTo>
                    <a:pt x="555" y="5997958"/>
                  </a:moveTo>
                  <a:lnTo>
                    <a:pt x="557" y="6035441"/>
                  </a:lnTo>
                  <a:lnTo>
                    <a:pt x="510" y="6035797"/>
                  </a:lnTo>
                  <a:lnTo>
                    <a:pt x="508" y="5998208"/>
                  </a:lnTo>
                  <a:lnTo>
                    <a:pt x="555" y="5997958"/>
                  </a:lnTo>
                  <a:close/>
                </a:path>
                <a:path w="18289270" h="10299700">
                  <a:moveTo>
                    <a:pt x="630" y="5997869"/>
                  </a:moveTo>
                  <a:lnTo>
                    <a:pt x="631" y="6010871"/>
                  </a:lnTo>
                  <a:lnTo>
                    <a:pt x="579" y="6035442"/>
                  </a:lnTo>
                  <a:lnTo>
                    <a:pt x="557" y="6035723"/>
                  </a:lnTo>
                  <a:lnTo>
                    <a:pt x="555" y="5998211"/>
                  </a:lnTo>
                  <a:lnTo>
                    <a:pt x="630" y="5997869"/>
                  </a:lnTo>
                  <a:close/>
                </a:path>
                <a:path w="18289270" h="10299700">
                  <a:moveTo>
                    <a:pt x="631" y="6010871"/>
                  </a:moveTo>
                  <a:lnTo>
                    <a:pt x="631" y="6035445"/>
                  </a:lnTo>
                  <a:lnTo>
                    <a:pt x="579" y="6035689"/>
                  </a:lnTo>
                  <a:lnTo>
                    <a:pt x="577" y="6010938"/>
                  </a:lnTo>
                  <a:close/>
                </a:path>
                <a:path w="18289270" h="10299700">
                  <a:moveTo>
                    <a:pt x="40707" y="5961100"/>
                  </a:moveTo>
                  <a:lnTo>
                    <a:pt x="24506" y="5987017"/>
                  </a:lnTo>
                  <a:lnTo>
                    <a:pt x="730" y="6010948"/>
                  </a:lnTo>
                  <a:lnTo>
                    <a:pt x="730" y="6035452"/>
                  </a:lnTo>
                  <a:lnTo>
                    <a:pt x="631" y="6035606"/>
                  </a:lnTo>
                  <a:lnTo>
                    <a:pt x="631" y="6010871"/>
                  </a:lnTo>
                  <a:lnTo>
                    <a:pt x="19670" y="5986708"/>
                  </a:lnTo>
                  <a:lnTo>
                    <a:pt x="40707" y="5961100"/>
                  </a:lnTo>
                  <a:close/>
                </a:path>
                <a:path w="18289270" h="10299700">
                  <a:moveTo>
                    <a:pt x="3718808" y="2520097"/>
                  </a:moveTo>
                  <a:lnTo>
                    <a:pt x="3743955" y="2521706"/>
                  </a:lnTo>
                  <a:lnTo>
                    <a:pt x="3657172" y="2567058"/>
                  </a:lnTo>
                  <a:lnTo>
                    <a:pt x="3612793" y="2602397"/>
                  </a:lnTo>
                  <a:lnTo>
                    <a:pt x="3569115" y="2625055"/>
                  </a:lnTo>
                  <a:lnTo>
                    <a:pt x="3524524" y="2660380"/>
                  </a:lnTo>
                  <a:lnTo>
                    <a:pt x="3480648" y="2683025"/>
                  </a:lnTo>
                  <a:lnTo>
                    <a:pt x="3441823" y="2706013"/>
                  </a:lnTo>
                  <a:lnTo>
                    <a:pt x="3402212" y="2741637"/>
                  </a:lnTo>
                  <a:lnTo>
                    <a:pt x="3324537" y="2787572"/>
                  </a:lnTo>
                  <a:lnTo>
                    <a:pt x="3284875" y="2823212"/>
                  </a:lnTo>
                  <a:lnTo>
                    <a:pt x="3207162" y="2869145"/>
                  </a:lnTo>
                  <a:lnTo>
                    <a:pt x="3167494" y="2904785"/>
                  </a:lnTo>
                  <a:lnTo>
                    <a:pt x="3089791" y="2950718"/>
                  </a:lnTo>
                  <a:lnTo>
                    <a:pt x="3050139" y="2986359"/>
                  </a:lnTo>
                  <a:lnTo>
                    <a:pt x="3011309" y="3009327"/>
                  </a:lnTo>
                  <a:lnTo>
                    <a:pt x="2971681" y="3044970"/>
                  </a:lnTo>
                  <a:lnTo>
                    <a:pt x="2932880" y="3067939"/>
                  </a:lnTo>
                  <a:lnTo>
                    <a:pt x="2893286" y="3103584"/>
                  </a:lnTo>
                  <a:lnTo>
                    <a:pt x="2854525" y="3126557"/>
                  </a:lnTo>
                  <a:lnTo>
                    <a:pt x="2775454" y="3197854"/>
                  </a:lnTo>
                  <a:lnTo>
                    <a:pt x="2736771" y="3220831"/>
                  </a:lnTo>
                  <a:lnTo>
                    <a:pt x="2697309" y="3256485"/>
                  </a:lnTo>
                  <a:lnTo>
                    <a:pt x="2658691" y="3279466"/>
                  </a:lnTo>
                  <a:lnTo>
                    <a:pt x="2579487" y="3351203"/>
                  </a:lnTo>
                  <a:lnTo>
                    <a:pt x="2540638" y="3386448"/>
                  </a:lnTo>
                  <a:lnTo>
                    <a:pt x="2502182" y="3409439"/>
                  </a:lnTo>
                  <a:lnTo>
                    <a:pt x="2423794" y="3480781"/>
                  </a:lnTo>
                  <a:lnTo>
                    <a:pt x="2385488" y="3503782"/>
                  </a:lnTo>
                  <a:lnTo>
                    <a:pt x="2327670" y="3556619"/>
                  </a:lnTo>
                  <a:lnTo>
                    <a:pt x="2229594" y="3646520"/>
                  </a:lnTo>
                  <a:lnTo>
                    <a:pt x="2191588" y="3669541"/>
                  </a:lnTo>
                  <a:lnTo>
                    <a:pt x="2030210" y="3818695"/>
                  </a:lnTo>
                  <a:lnTo>
                    <a:pt x="1883712" y="3955268"/>
                  </a:lnTo>
                  <a:lnTo>
                    <a:pt x="1846410" y="3978334"/>
                  </a:lnTo>
                  <a:lnTo>
                    <a:pt x="1632246" y="4180975"/>
                  </a:lnTo>
                  <a:lnTo>
                    <a:pt x="1582317" y="4228684"/>
                  </a:lnTo>
                  <a:lnTo>
                    <a:pt x="1544195" y="4277149"/>
                  </a:lnTo>
                  <a:lnTo>
                    <a:pt x="1446854" y="4371090"/>
                  </a:lnTo>
                  <a:lnTo>
                    <a:pt x="1441168" y="4376599"/>
                  </a:lnTo>
                  <a:lnTo>
                    <a:pt x="1359372" y="4456215"/>
                  </a:lnTo>
                  <a:lnTo>
                    <a:pt x="1213746" y="4599611"/>
                  </a:lnTo>
                  <a:lnTo>
                    <a:pt x="1176861" y="4648155"/>
                  </a:lnTo>
                  <a:lnTo>
                    <a:pt x="1140924" y="4684034"/>
                  </a:lnTo>
                  <a:lnTo>
                    <a:pt x="998609" y="4827641"/>
                  </a:lnTo>
                  <a:lnTo>
                    <a:pt x="962590" y="4876241"/>
                  </a:lnTo>
                  <a:lnTo>
                    <a:pt x="927536" y="4912176"/>
                  </a:lnTo>
                  <a:lnTo>
                    <a:pt x="823652" y="5022209"/>
                  </a:lnTo>
                  <a:lnTo>
                    <a:pt x="791851" y="5056207"/>
                  </a:lnTo>
                  <a:lnTo>
                    <a:pt x="758312" y="5092240"/>
                  </a:lnTo>
                  <a:lnTo>
                    <a:pt x="724120" y="5140956"/>
                  </a:lnTo>
                  <a:lnTo>
                    <a:pt x="657841" y="5213072"/>
                  </a:lnTo>
                  <a:lnTo>
                    <a:pt x="592221" y="5285230"/>
                  </a:lnTo>
                  <a:lnTo>
                    <a:pt x="558854" y="5333999"/>
                  </a:lnTo>
                  <a:lnTo>
                    <a:pt x="526469" y="5370105"/>
                  </a:lnTo>
                  <a:lnTo>
                    <a:pt x="462841" y="5441659"/>
                  </a:lnTo>
                  <a:lnTo>
                    <a:pt x="430374" y="5478491"/>
                  </a:lnTo>
                  <a:lnTo>
                    <a:pt x="397893" y="5527317"/>
                  </a:lnTo>
                  <a:lnTo>
                    <a:pt x="335106" y="5599656"/>
                  </a:lnTo>
                  <a:lnTo>
                    <a:pt x="273076" y="5672044"/>
                  </a:lnTo>
                  <a:lnTo>
                    <a:pt x="241540" y="5720930"/>
                  </a:lnTo>
                  <a:lnTo>
                    <a:pt x="210903" y="5757284"/>
                  </a:lnTo>
                  <a:lnTo>
                    <a:pt x="189809" y="5782487"/>
                  </a:lnTo>
                  <a:lnTo>
                    <a:pt x="170866" y="5805203"/>
                  </a:lnTo>
                  <a:lnTo>
                    <a:pt x="150553" y="5829643"/>
                  </a:lnTo>
                  <a:lnTo>
                    <a:pt x="119817" y="5878581"/>
                  </a:lnTo>
                  <a:lnTo>
                    <a:pt x="90099" y="5914858"/>
                  </a:lnTo>
                  <a:lnTo>
                    <a:pt x="60589" y="5951148"/>
                  </a:lnTo>
                  <a:lnTo>
                    <a:pt x="31289" y="5987451"/>
                  </a:lnTo>
                  <a:lnTo>
                    <a:pt x="730" y="6035452"/>
                  </a:lnTo>
                  <a:lnTo>
                    <a:pt x="730" y="6010948"/>
                  </a:lnTo>
                  <a:lnTo>
                    <a:pt x="24506" y="5987017"/>
                  </a:lnTo>
                  <a:lnTo>
                    <a:pt x="40707" y="5961100"/>
                  </a:lnTo>
                  <a:lnTo>
                    <a:pt x="49468" y="5950436"/>
                  </a:lnTo>
                  <a:lnTo>
                    <a:pt x="79489" y="5914179"/>
                  </a:lnTo>
                  <a:lnTo>
                    <a:pt x="94437" y="5890631"/>
                  </a:lnTo>
                  <a:lnTo>
                    <a:pt x="115337" y="5865568"/>
                  </a:lnTo>
                  <a:lnTo>
                    <a:pt x="145777" y="5829338"/>
                  </a:lnTo>
                  <a:lnTo>
                    <a:pt x="161712" y="5804576"/>
                  </a:lnTo>
                  <a:lnTo>
                    <a:pt x="171672" y="5792816"/>
                  </a:lnTo>
                  <a:lnTo>
                    <a:pt x="187528" y="5768379"/>
                  </a:lnTo>
                  <a:lnTo>
                    <a:pt x="197890" y="5756223"/>
                  </a:lnTo>
                  <a:lnTo>
                    <a:pt x="218458" y="5732180"/>
                  </a:lnTo>
                  <a:lnTo>
                    <a:pt x="239171" y="5708053"/>
                  </a:lnTo>
                  <a:lnTo>
                    <a:pt x="254821" y="5684224"/>
                  </a:lnTo>
                  <a:lnTo>
                    <a:pt x="265765" y="5671576"/>
                  </a:lnTo>
                  <a:lnTo>
                    <a:pt x="282514" y="5646265"/>
                  </a:lnTo>
                  <a:lnTo>
                    <a:pt x="334406" y="5586886"/>
                  </a:lnTo>
                  <a:lnTo>
                    <a:pt x="366277" y="5550747"/>
                  </a:lnTo>
                  <a:lnTo>
                    <a:pt x="381446" y="5528231"/>
                  </a:lnTo>
                  <a:lnTo>
                    <a:pt x="393800" y="5514329"/>
                  </a:lnTo>
                  <a:lnTo>
                    <a:pt x="411850" y="5487732"/>
                  </a:lnTo>
                  <a:lnTo>
                    <a:pt x="453665" y="5441072"/>
                  </a:lnTo>
                  <a:lnTo>
                    <a:pt x="463859" y="5429730"/>
                  </a:lnTo>
                  <a:lnTo>
                    <a:pt x="478598" y="5408239"/>
                  </a:lnTo>
                  <a:lnTo>
                    <a:pt x="524937" y="5357281"/>
                  </a:lnTo>
                  <a:lnTo>
                    <a:pt x="544352" y="5329332"/>
                  </a:lnTo>
                  <a:lnTo>
                    <a:pt x="596297" y="5272765"/>
                  </a:lnTo>
                  <a:lnTo>
                    <a:pt x="610381" y="5252682"/>
                  </a:lnTo>
                  <a:lnTo>
                    <a:pt x="659006" y="5200420"/>
                  </a:lnTo>
                  <a:lnTo>
                    <a:pt x="679837" y="5171074"/>
                  </a:lnTo>
                  <a:lnTo>
                    <a:pt x="765590" y="5079979"/>
                  </a:lnTo>
                  <a:lnTo>
                    <a:pt x="778741" y="5061699"/>
                  </a:lnTo>
                  <a:lnTo>
                    <a:pt x="795839" y="5043737"/>
                  </a:lnTo>
                  <a:lnTo>
                    <a:pt x="818124" y="5012962"/>
                  </a:lnTo>
                  <a:lnTo>
                    <a:pt x="904145" y="4923406"/>
                  </a:lnTo>
                  <a:lnTo>
                    <a:pt x="938971" y="4887456"/>
                  </a:lnTo>
                  <a:lnTo>
                    <a:pt x="951084" y="4871001"/>
                  </a:lnTo>
                  <a:lnTo>
                    <a:pt x="1005501" y="4815356"/>
                  </a:lnTo>
                  <a:lnTo>
                    <a:pt x="1030007" y="4782414"/>
                  </a:lnTo>
                  <a:lnTo>
                    <a:pt x="1151809" y="4659278"/>
                  </a:lnTo>
                  <a:lnTo>
                    <a:pt x="1162574" y="4645010"/>
                  </a:lnTo>
                  <a:lnTo>
                    <a:pt x="1208975" y="4598725"/>
                  </a:lnTo>
                  <a:lnTo>
                    <a:pt x="1256598" y="4551448"/>
                  </a:lnTo>
                  <a:lnTo>
                    <a:pt x="1283705" y="4515989"/>
                  </a:lnTo>
                  <a:lnTo>
                    <a:pt x="1426500" y="4375661"/>
                  </a:lnTo>
                  <a:lnTo>
                    <a:pt x="1591099" y="4216142"/>
                  </a:lnTo>
                  <a:lnTo>
                    <a:pt x="1628008" y="4180675"/>
                  </a:lnTo>
                  <a:lnTo>
                    <a:pt x="1891437" y="3930311"/>
                  </a:lnTo>
                  <a:lnTo>
                    <a:pt x="2011626" y="3817506"/>
                  </a:lnTo>
                  <a:lnTo>
                    <a:pt x="2047184" y="3784277"/>
                  </a:lnTo>
                  <a:lnTo>
                    <a:pt x="2079897" y="3764204"/>
                  </a:lnTo>
                  <a:lnTo>
                    <a:pt x="2153960" y="3695452"/>
                  </a:lnTo>
                  <a:lnTo>
                    <a:pt x="2158198" y="3692857"/>
                  </a:lnTo>
                  <a:lnTo>
                    <a:pt x="2237858" y="3619050"/>
                  </a:lnTo>
                  <a:lnTo>
                    <a:pt x="2271953" y="3598326"/>
                  </a:lnTo>
                  <a:lnTo>
                    <a:pt x="2317920" y="3555995"/>
                  </a:lnTo>
                  <a:lnTo>
                    <a:pt x="2347323" y="3528951"/>
                  </a:lnTo>
                  <a:lnTo>
                    <a:pt x="2350542" y="3526998"/>
                  </a:lnTo>
                  <a:lnTo>
                    <a:pt x="2428194" y="3455610"/>
                  </a:lnTo>
                  <a:lnTo>
                    <a:pt x="2466282" y="3432595"/>
                  </a:lnTo>
                  <a:lnTo>
                    <a:pt x="2544215" y="3361225"/>
                  </a:lnTo>
                  <a:lnTo>
                    <a:pt x="2582433" y="3338218"/>
                  </a:lnTo>
                  <a:lnTo>
                    <a:pt x="2660600" y="3266862"/>
                  </a:lnTo>
                  <a:lnTo>
                    <a:pt x="2698923" y="3243862"/>
                  </a:lnTo>
                  <a:lnTo>
                    <a:pt x="2739142" y="3207243"/>
                  </a:lnTo>
                  <a:lnTo>
                    <a:pt x="2776036" y="3185165"/>
                  </a:lnTo>
                  <a:lnTo>
                    <a:pt x="2814467" y="3150253"/>
                  </a:lnTo>
                  <a:lnTo>
                    <a:pt x="2815684" y="3149524"/>
                  </a:lnTo>
                  <a:lnTo>
                    <a:pt x="2816508" y="3148775"/>
                  </a:lnTo>
                  <a:lnTo>
                    <a:pt x="2853766" y="3126508"/>
                  </a:lnTo>
                  <a:lnTo>
                    <a:pt x="2892432" y="3091425"/>
                  </a:lnTo>
                  <a:lnTo>
                    <a:pt x="2893371" y="3090864"/>
                  </a:lnTo>
                  <a:lnTo>
                    <a:pt x="2932647" y="3055199"/>
                  </a:lnTo>
                  <a:lnTo>
                    <a:pt x="2971127" y="3032208"/>
                  </a:lnTo>
                  <a:lnTo>
                    <a:pt x="2971614" y="3031767"/>
                  </a:lnTo>
                  <a:lnTo>
                    <a:pt x="3009418" y="3009206"/>
                  </a:lnTo>
                  <a:lnTo>
                    <a:pt x="3048391" y="2973881"/>
                  </a:lnTo>
                  <a:lnTo>
                    <a:pt x="3087440" y="2950568"/>
                  </a:lnTo>
                  <a:lnTo>
                    <a:pt x="3126764" y="2914905"/>
                  </a:lnTo>
                  <a:lnTo>
                    <a:pt x="3165279" y="2891917"/>
                  </a:lnTo>
                  <a:lnTo>
                    <a:pt x="3204604" y="2856255"/>
                  </a:lnTo>
                  <a:lnTo>
                    <a:pt x="3281620" y="2810278"/>
                  </a:lnTo>
                  <a:lnTo>
                    <a:pt x="3320928" y="2774615"/>
                  </a:lnTo>
                  <a:lnTo>
                    <a:pt x="3436343" y="2705643"/>
                  </a:lnTo>
                  <a:lnTo>
                    <a:pt x="3475592" y="2669976"/>
                  </a:lnTo>
                  <a:lnTo>
                    <a:pt x="3519812" y="2647353"/>
                  </a:lnTo>
                  <a:lnTo>
                    <a:pt x="3564713" y="2612047"/>
                  </a:lnTo>
                  <a:lnTo>
                    <a:pt x="3652507" y="2566760"/>
                  </a:lnTo>
                  <a:lnTo>
                    <a:pt x="3697021" y="2531430"/>
                  </a:lnTo>
                  <a:lnTo>
                    <a:pt x="3718808" y="2520097"/>
                  </a:lnTo>
                  <a:close/>
                </a:path>
                <a:path w="18289270" h="10299700">
                  <a:moveTo>
                    <a:pt x="3726643" y="2426065"/>
                  </a:moveTo>
                  <a:lnTo>
                    <a:pt x="3728984" y="2431667"/>
                  </a:lnTo>
                  <a:lnTo>
                    <a:pt x="3744309" y="2483551"/>
                  </a:lnTo>
                  <a:lnTo>
                    <a:pt x="3750166" y="2503770"/>
                  </a:lnTo>
                  <a:lnTo>
                    <a:pt x="3697021" y="2531430"/>
                  </a:lnTo>
                  <a:lnTo>
                    <a:pt x="3652507" y="2566760"/>
                  </a:lnTo>
                  <a:lnTo>
                    <a:pt x="3564713" y="2612047"/>
                  </a:lnTo>
                  <a:lnTo>
                    <a:pt x="3519812" y="2647353"/>
                  </a:lnTo>
                  <a:lnTo>
                    <a:pt x="3475592" y="2669976"/>
                  </a:lnTo>
                  <a:lnTo>
                    <a:pt x="3436312" y="2705660"/>
                  </a:lnTo>
                  <a:lnTo>
                    <a:pt x="3320904" y="2774613"/>
                  </a:lnTo>
                  <a:lnTo>
                    <a:pt x="3281584" y="2810276"/>
                  </a:lnTo>
                  <a:lnTo>
                    <a:pt x="3204533" y="2856251"/>
                  </a:lnTo>
                  <a:lnTo>
                    <a:pt x="3165187" y="2891911"/>
                  </a:lnTo>
                  <a:lnTo>
                    <a:pt x="3126648" y="2914898"/>
                  </a:lnTo>
                  <a:lnTo>
                    <a:pt x="3087299" y="2950558"/>
                  </a:lnTo>
                  <a:lnTo>
                    <a:pt x="3048761" y="2973545"/>
                  </a:lnTo>
                  <a:lnTo>
                    <a:pt x="3048391" y="2973881"/>
                  </a:lnTo>
                  <a:lnTo>
                    <a:pt x="3010430" y="2996545"/>
                  </a:lnTo>
                  <a:lnTo>
                    <a:pt x="2971614" y="3031767"/>
                  </a:lnTo>
                  <a:lnTo>
                    <a:pt x="2932378" y="3055181"/>
                  </a:lnTo>
                  <a:lnTo>
                    <a:pt x="2892432" y="3091425"/>
                  </a:lnTo>
                  <a:lnTo>
                    <a:pt x="2854923" y="3113856"/>
                  </a:lnTo>
                  <a:lnTo>
                    <a:pt x="2816508" y="3148775"/>
                  </a:lnTo>
                  <a:lnTo>
                    <a:pt x="2815296" y="3149499"/>
                  </a:lnTo>
                  <a:lnTo>
                    <a:pt x="2814467" y="3150253"/>
                  </a:lnTo>
                  <a:lnTo>
                    <a:pt x="2777278" y="3172519"/>
                  </a:lnTo>
                  <a:lnTo>
                    <a:pt x="2739142" y="3207243"/>
                  </a:lnTo>
                  <a:lnTo>
                    <a:pt x="2737610" y="3208159"/>
                  </a:lnTo>
                  <a:lnTo>
                    <a:pt x="2698399" y="3243829"/>
                  </a:lnTo>
                  <a:lnTo>
                    <a:pt x="2660026" y="3266826"/>
                  </a:lnTo>
                  <a:lnTo>
                    <a:pt x="2581756" y="3338174"/>
                  </a:lnTo>
                  <a:lnTo>
                    <a:pt x="2543484" y="3361178"/>
                  </a:lnTo>
                  <a:lnTo>
                    <a:pt x="2465439" y="3432541"/>
                  </a:lnTo>
                  <a:lnTo>
                    <a:pt x="2427292" y="3455552"/>
                  </a:lnTo>
                  <a:lnTo>
                    <a:pt x="2347323" y="3528951"/>
                  </a:lnTo>
                  <a:lnTo>
                    <a:pt x="2312605" y="3550023"/>
                  </a:lnTo>
                  <a:lnTo>
                    <a:pt x="2237858" y="3619050"/>
                  </a:lnTo>
                  <a:lnTo>
                    <a:pt x="2234065" y="3621355"/>
                  </a:lnTo>
                  <a:lnTo>
                    <a:pt x="2153960" y="3695452"/>
                  </a:lnTo>
                  <a:lnTo>
                    <a:pt x="2120566" y="3715901"/>
                  </a:lnTo>
                  <a:lnTo>
                    <a:pt x="2047184" y="3784277"/>
                  </a:lnTo>
                  <a:lnTo>
                    <a:pt x="2010014" y="3817403"/>
                  </a:lnTo>
                  <a:lnTo>
                    <a:pt x="1889600" y="3930193"/>
                  </a:lnTo>
                  <a:lnTo>
                    <a:pt x="1625629" y="4180551"/>
                  </a:lnTo>
                  <a:lnTo>
                    <a:pt x="1588598" y="4216061"/>
                  </a:lnTo>
                  <a:lnTo>
                    <a:pt x="1429402" y="4369974"/>
                  </a:lnTo>
                  <a:lnTo>
                    <a:pt x="1293697" y="4502918"/>
                  </a:lnTo>
                  <a:lnTo>
                    <a:pt x="1283705" y="4515989"/>
                  </a:lnTo>
                  <a:lnTo>
                    <a:pt x="1200906" y="4598286"/>
                  </a:lnTo>
                  <a:lnTo>
                    <a:pt x="1188446" y="4610718"/>
                  </a:lnTo>
                  <a:lnTo>
                    <a:pt x="1162574" y="4645010"/>
                  </a:lnTo>
                  <a:lnTo>
                    <a:pt x="1041648" y="4766765"/>
                  </a:lnTo>
                  <a:lnTo>
                    <a:pt x="1030007" y="4782414"/>
                  </a:lnTo>
                  <a:lnTo>
                    <a:pt x="974758" y="4838841"/>
                  </a:lnTo>
                  <a:lnTo>
                    <a:pt x="951084" y="4871001"/>
                  </a:lnTo>
                  <a:lnTo>
                    <a:pt x="935270" y="4887219"/>
                  </a:lnTo>
                  <a:lnTo>
                    <a:pt x="831068" y="4995086"/>
                  </a:lnTo>
                  <a:lnTo>
                    <a:pt x="818124" y="5012962"/>
                  </a:lnTo>
                  <a:lnTo>
                    <a:pt x="800598" y="5031315"/>
                  </a:lnTo>
                  <a:lnTo>
                    <a:pt x="778741" y="5061699"/>
                  </a:lnTo>
                  <a:lnTo>
                    <a:pt x="693569" y="5151728"/>
                  </a:lnTo>
                  <a:lnTo>
                    <a:pt x="679837" y="5171074"/>
                  </a:lnTo>
                  <a:lnTo>
                    <a:pt x="630462" y="5224046"/>
                  </a:lnTo>
                  <a:lnTo>
                    <a:pt x="610381" y="5252682"/>
                  </a:lnTo>
                  <a:lnTo>
                    <a:pt x="558793" y="5308543"/>
                  </a:lnTo>
                  <a:lnTo>
                    <a:pt x="544352" y="5329332"/>
                  </a:lnTo>
                  <a:lnTo>
                    <a:pt x="514448" y="5362117"/>
                  </a:lnTo>
                  <a:lnTo>
                    <a:pt x="497303" y="5380965"/>
                  </a:lnTo>
                  <a:lnTo>
                    <a:pt x="478598" y="5408239"/>
                  </a:lnTo>
                  <a:lnTo>
                    <a:pt x="449189" y="5440786"/>
                  </a:lnTo>
                  <a:lnTo>
                    <a:pt x="426908" y="5465544"/>
                  </a:lnTo>
                  <a:lnTo>
                    <a:pt x="411850" y="5487732"/>
                  </a:lnTo>
                  <a:lnTo>
                    <a:pt x="399154" y="5501946"/>
                  </a:lnTo>
                  <a:lnTo>
                    <a:pt x="381446" y="5528231"/>
                  </a:lnTo>
                  <a:lnTo>
                    <a:pt x="361697" y="5550454"/>
                  </a:lnTo>
                  <a:lnTo>
                    <a:pt x="298082" y="5622740"/>
                  </a:lnTo>
                  <a:lnTo>
                    <a:pt x="282514" y="5646265"/>
                  </a:lnTo>
                  <a:lnTo>
                    <a:pt x="271255" y="5659201"/>
                  </a:lnTo>
                  <a:lnTo>
                    <a:pt x="254821" y="5684224"/>
                  </a:lnTo>
                  <a:lnTo>
                    <a:pt x="239062" y="5702437"/>
                  </a:lnTo>
                  <a:lnTo>
                    <a:pt x="203368" y="5743940"/>
                  </a:lnTo>
                  <a:lnTo>
                    <a:pt x="187496" y="5768416"/>
                  </a:lnTo>
                  <a:lnTo>
                    <a:pt x="177240" y="5780447"/>
                  </a:lnTo>
                  <a:lnTo>
                    <a:pt x="161679" y="5804615"/>
                  </a:lnTo>
                  <a:lnTo>
                    <a:pt x="140999" y="5829032"/>
                  </a:lnTo>
                  <a:lnTo>
                    <a:pt x="110541" y="5865261"/>
                  </a:lnTo>
                  <a:lnTo>
                    <a:pt x="94437" y="5890631"/>
                  </a:lnTo>
                  <a:lnTo>
                    <a:pt x="85112" y="5901813"/>
                  </a:lnTo>
                  <a:lnTo>
                    <a:pt x="55104" y="5938071"/>
                  </a:lnTo>
                  <a:lnTo>
                    <a:pt x="40707" y="5961100"/>
                  </a:lnTo>
                  <a:lnTo>
                    <a:pt x="19670" y="5986708"/>
                  </a:lnTo>
                  <a:lnTo>
                    <a:pt x="631" y="6010871"/>
                  </a:lnTo>
                  <a:lnTo>
                    <a:pt x="630" y="5997869"/>
                  </a:lnTo>
                  <a:lnTo>
                    <a:pt x="10505" y="5986122"/>
                  </a:lnTo>
                  <a:lnTo>
                    <a:pt x="39955" y="5949828"/>
                  </a:lnTo>
                  <a:lnTo>
                    <a:pt x="70434" y="5900874"/>
                  </a:lnTo>
                  <a:lnTo>
                    <a:pt x="100319" y="5864608"/>
                  </a:lnTo>
                  <a:lnTo>
                    <a:pt x="130418" y="5828355"/>
                  </a:lnTo>
                  <a:lnTo>
                    <a:pt x="160729" y="5792116"/>
                  </a:lnTo>
                  <a:lnTo>
                    <a:pt x="192059" y="5743217"/>
                  </a:lnTo>
                  <a:lnTo>
                    <a:pt x="227330" y="5701687"/>
                  </a:lnTo>
                  <a:lnTo>
                    <a:pt x="284849" y="5634619"/>
                  </a:lnTo>
                  <a:lnTo>
                    <a:pt x="316992" y="5585772"/>
                  </a:lnTo>
                  <a:lnTo>
                    <a:pt x="380244" y="5513462"/>
                  </a:lnTo>
                  <a:lnTo>
                    <a:pt x="412159" y="5477326"/>
                  </a:lnTo>
                  <a:lnTo>
                    <a:pt x="445074" y="5428528"/>
                  </a:lnTo>
                  <a:lnTo>
                    <a:pt x="505157" y="5361523"/>
                  </a:lnTo>
                  <a:lnTo>
                    <a:pt x="542499" y="5320227"/>
                  </a:lnTo>
                  <a:lnTo>
                    <a:pt x="576148" y="5271476"/>
                  </a:lnTo>
                  <a:lnTo>
                    <a:pt x="642352" y="5199355"/>
                  </a:lnTo>
                  <a:lnTo>
                    <a:pt x="709246" y="5127279"/>
                  </a:lnTo>
                  <a:lnTo>
                    <a:pt x="743756" y="5078583"/>
                  </a:lnTo>
                  <a:lnTo>
                    <a:pt x="778246" y="5041908"/>
                  </a:lnTo>
                  <a:lnTo>
                    <a:pt x="798392" y="5020593"/>
                  </a:lnTo>
                  <a:lnTo>
                    <a:pt x="880175" y="4934598"/>
                  </a:lnTo>
                  <a:lnTo>
                    <a:pt x="914674" y="4898627"/>
                  </a:lnTo>
                  <a:lnTo>
                    <a:pt x="950666" y="4850026"/>
                  </a:lnTo>
                  <a:lnTo>
                    <a:pt x="1057106" y="4742301"/>
                  </a:lnTo>
                  <a:lnTo>
                    <a:pt x="1092876" y="4706412"/>
                  </a:lnTo>
                  <a:lnTo>
                    <a:pt x="1129597" y="4657857"/>
                  </a:lnTo>
                  <a:lnTo>
                    <a:pt x="1190317" y="4597531"/>
                  </a:lnTo>
                  <a:lnTo>
                    <a:pt x="1347862" y="4442753"/>
                  </a:lnTo>
                  <a:lnTo>
                    <a:pt x="1384682" y="4406931"/>
                  </a:lnTo>
                  <a:lnTo>
                    <a:pt x="1422433" y="4358442"/>
                  </a:lnTo>
                  <a:lnTo>
                    <a:pt x="1571707" y="4214902"/>
                  </a:lnTo>
                  <a:lnTo>
                    <a:pt x="1608863" y="4179450"/>
                  </a:lnTo>
                  <a:lnTo>
                    <a:pt x="1874082" y="3929200"/>
                  </a:lnTo>
                  <a:lnTo>
                    <a:pt x="1995104" y="3816449"/>
                  </a:lnTo>
                  <a:lnTo>
                    <a:pt x="2027590" y="3786309"/>
                  </a:lnTo>
                  <a:lnTo>
                    <a:pt x="2065350" y="3763273"/>
                  </a:lnTo>
                  <a:lnTo>
                    <a:pt x="2259237" y="3584787"/>
                  </a:lnTo>
                  <a:lnTo>
                    <a:pt x="2297392" y="3561776"/>
                  </a:lnTo>
                  <a:lnTo>
                    <a:pt x="2453794" y="3419070"/>
                  </a:lnTo>
                  <a:lnTo>
                    <a:pt x="2492205" y="3396075"/>
                  </a:lnTo>
                  <a:lnTo>
                    <a:pt x="2570778" y="3324746"/>
                  </a:lnTo>
                  <a:lnTo>
                    <a:pt x="2609312" y="3301759"/>
                  </a:lnTo>
                  <a:lnTo>
                    <a:pt x="2688105" y="3230444"/>
                  </a:lnTo>
                  <a:lnTo>
                    <a:pt x="2726738" y="3207464"/>
                  </a:lnTo>
                  <a:lnTo>
                    <a:pt x="2766210" y="3171811"/>
                  </a:lnTo>
                  <a:lnTo>
                    <a:pt x="2804896" y="3148834"/>
                  </a:lnTo>
                  <a:lnTo>
                    <a:pt x="2844415" y="3113184"/>
                  </a:lnTo>
                  <a:lnTo>
                    <a:pt x="2883143" y="3090210"/>
                  </a:lnTo>
                  <a:lnTo>
                    <a:pt x="2922699" y="3054562"/>
                  </a:lnTo>
                  <a:lnTo>
                    <a:pt x="2961459" y="3031590"/>
                  </a:lnTo>
                  <a:lnTo>
                    <a:pt x="3001042" y="2995944"/>
                  </a:lnTo>
                  <a:lnTo>
                    <a:pt x="3039824" y="2972973"/>
                  </a:lnTo>
                  <a:lnTo>
                    <a:pt x="3079423" y="2937329"/>
                  </a:lnTo>
                  <a:lnTo>
                    <a:pt x="3118215" y="2914358"/>
                  </a:lnTo>
                  <a:lnTo>
                    <a:pt x="3157819" y="2878714"/>
                  </a:lnTo>
                  <a:lnTo>
                    <a:pt x="3235401" y="2832773"/>
                  </a:lnTo>
                  <a:lnTo>
                    <a:pt x="3274995" y="2797128"/>
                  </a:lnTo>
                  <a:lnTo>
                    <a:pt x="3352530" y="2751185"/>
                  </a:lnTo>
                  <a:lnTo>
                    <a:pt x="3392089" y="2715538"/>
                  </a:lnTo>
                  <a:lnTo>
                    <a:pt x="3469580" y="2669591"/>
                  </a:lnTo>
                  <a:lnTo>
                    <a:pt x="3474137" y="2669883"/>
                  </a:lnTo>
                  <a:lnTo>
                    <a:pt x="3517722" y="2634493"/>
                  </a:lnTo>
                  <a:lnTo>
                    <a:pt x="3560782" y="2611796"/>
                  </a:lnTo>
                  <a:lnTo>
                    <a:pt x="3604960" y="2576444"/>
                  </a:lnTo>
                  <a:lnTo>
                    <a:pt x="3692696" y="2531153"/>
                  </a:lnTo>
                  <a:lnTo>
                    <a:pt x="3737916" y="2495868"/>
                  </a:lnTo>
                  <a:lnTo>
                    <a:pt x="3732891" y="2482820"/>
                  </a:lnTo>
                  <a:lnTo>
                    <a:pt x="3722746" y="2456680"/>
                  </a:lnTo>
                  <a:lnTo>
                    <a:pt x="3718457" y="2430993"/>
                  </a:lnTo>
                  <a:lnTo>
                    <a:pt x="3716985" y="2430899"/>
                  </a:lnTo>
                  <a:lnTo>
                    <a:pt x="3726643" y="2426065"/>
                  </a:lnTo>
                  <a:close/>
                </a:path>
                <a:path w="18289270" h="10299700">
                  <a:moveTo>
                    <a:pt x="474" y="5794302"/>
                  </a:moveTo>
                  <a:lnTo>
                    <a:pt x="489" y="5997860"/>
                  </a:lnTo>
                  <a:lnTo>
                    <a:pt x="353" y="5998198"/>
                  </a:lnTo>
                  <a:lnTo>
                    <a:pt x="474" y="5794302"/>
                  </a:lnTo>
                  <a:close/>
                </a:path>
                <a:path w="18289270" h="10299700">
                  <a:moveTo>
                    <a:pt x="490" y="5767903"/>
                  </a:moveTo>
                  <a:lnTo>
                    <a:pt x="505" y="5997861"/>
                  </a:lnTo>
                  <a:lnTo>
                    <a:pt x="489" y="5998037"/>
                  </a:lnTo>
                  <a:lnTo>
                    <a:pt x="474" y="5794262"/>
                  </a:lnTo>
                  <a:lnTo>
                    <a:pt x="490" y="5767903"/>
                  </a:lnTo>
                  <a:close/>
                </a:path>
                <a:path w="18289270" h="10299700">
                  <a:moveTo>
                    <a:pt x="614" y="5559602"/>
                  </a:moveTo>
                  <a:lnTo>
                    <a:pt x="630" y="5997869"/>
                  </a:lnTo>
                  <a:lnTo>
                    <a:pt x="550" y="5667336"/>
                  </a:lnTo>
                  <a:lnTo>
                    <a:pt x="614" y="5559602"/>
                  </a:lnTo>
                  <a:close/>
                </a:path>
                <a:path w="18289270" h="10299700">
                  <a:moveTo>
                    <a:pt x="2022303" y="6037494"/>
                  </a:moveTo>
                  <a:lnTo>
                    <a:pt x="2021644" y="6038424"/>
                  </a:lnTo>
                  <a:lnTo>
                    <a:pt x="1952848" y="6111815"/>
                  </a:lnTo>
                  <a:lnTo>
                    <a:pt x="1953825" y="6110441"/>
                  </a:lnTo>
                  <a:lnTo>
                    <a:pt x="2022303" y="6037494"/>
                  </a:lnTo>
                  <a:close/>
                </a:path>
                <a:path w="18289270" h="10299700">
                  <a:moveTo>
                    <a:pt x="2089378" y="5954208"/>
                  </a:moveTo>
                  <a:lnTo>
                    <a:pt x="2055207" y="6002393"/>
                  </a:lnTo>
                  <a:lnTo>
                    <a:pt x="2022303" y="6037494"/>
                  </a:lnTo>
                  <a:lnTo>
                    <a:pt x="2056172" y="5989729"/>
                  </a:lnTo>
                  <a:lnTo>
                    <a:pt x="2089378" y="5954208"/>
                  </a:lnTo>
                  <a:close/>
                </a:path>
                <a:path w="18289270" h="10299700">
                  <a:moveTo>
                    <a:pt x="17897892" y="6888634"/>
                  </a:moveTo>
                  <a:lnTo>
                    <a:pt x="17879147" y="6951065"/>
                  </a:lnTo>
                  <a:lnTo>
                    <a:pt x="17860905" y="7000801"/>
                  </a:lnTo>
                  <a:lnTo>
                    <a:pt x="17847479" y="7036875"/>
                  </a:lnTo>
                  <a:lnTo>
                    <a:pt x="17864235" y="6988288"/>
                  </a:lnTo>
                  <a:lnTo>
                    <a:pt x="17881299" y="6938147"/>
                  </a:lnTo>
                  <a:lnTo>
                    <a:pt x="17897892" y="6888634"/>
                  </a:lnTo>
                  <a:close/>
                </a:path>
                <a:path w="18289270" h="10299700">
                  <a:moveTo>
                    <a:pt x="161712" y="5804576"/>
                  </a:moveTo>
                  <a:lnTo>
                    <a:pt x="145777" y="5829338"/>
                  </a:lnTo>
                  <a:lnTo>
                    <a:pt x="115337" y="5865568"/>
                  </a:lnTo>
                  <a:lnTo>
                    <a:pt x="94437" y="5890631"/>
                  </a:lnTo>
                  <a:lnTo>
                    <a:pt x="110541" y="5865261"/>
                  </a:lnTo>
                  <a:lnTo>
                    <a:pt x="140999" y="5829032"/>
                  </a:lnTo>
                  <a:lnTo>
                    <a:pt x="161712" y="5804576"/>
                  </a:lnTo>
                  <a:close/>
                </a:path>
                <a:path w="18289270" h="10299700">
                  <a:moveTo>
                    <a:pt x="2157099" y="5881559"/>
                  </a:moveTo>
                  <a:lnTo>
                    <a:pt x="2156917" y="5881776"/>
                  </a:lnTo>
                  <a:lnTo>
                    <a:pt x="2112518" y="5929415"/>
                  </a:lnTo>
                  <a:lnTo>
                    <a:pt x="2089378" y="5954208"/>
                  </a:lnTo>
                  <a:lnTo>
                    <a:pt x="2089739" y="5953698"/>
                  </a:lnTo>
                  <a:lnTo>
                    <a:pt x="2157099" y="5881559"/>
                  </a:lnTo>
                  <a:close/>
                </a:path>
                <a:path w="18289270" h="10299700">
                  <a:moveTo>
                    <a:pt x="14271554" y="6718030"/>
                  </a:moveTo>
                  <a:lnTo>
                    <a:pt x="14274397" y="6720459"/>
                  </a:lnTo>
                  <a:lnTo>
                    <a:pt x="14285355" y="6734240"/>
                  </a:lnTo>
                  <a:lnTo>
                    <a:pt x="14284858" y="6733854"/>
                  </a:lnTo>
                  <a:lnTo>
                    <a:pt x="14271554" y="6718030"/>
                  </a:lnTo>
                  <a:close/>
                </a:path>
                <a:path w="18289270" h="10299700">
                  <a:moveTo>
                    <a:pt x="474" y="5476421"/>
                  </a:moveTo>
                  <a:lnTo>
                    <a:pt x="489" y="5770376"/>
                  </a:lnTo>
                  <a:lnTo>
                    <a:pt x="474" y="5794302"/>
                  </a:lnTo>
                  <a:lnTo>
                    <a:pt x="452" y="5476440"/>
                  </a:lnTo>
                  <a:close/>
                </a:path>
                <a:path w="18289270" h="10299700">
                  <a:moveTo>
                    <a:pt x="18288124" y="6888369"/>
                  </a:moveTo>
                  <a:lnTo>
                    <a:pt x="18288122" y="6937814"/>
                  </a:lnTo>
                  <a:lnTo>
                    <a:pt x="18288057" y="6940282"/>
                  </a:lnTo>
                  <a:lnTo>
                    <a:pt x="18288062" y="6888642"/>
                  </a:lnTo>
                  <a:lnTo>
                    <a:pt x="18288124" y="6888369"/>
                  </a:lnTo>
                  <a:close/>
                </a:path>
                <a:path w="18289270" h="10299700">
                  <a:moveTo>
                    <a:pt x="18288203" y="6888195"/>
                  </a:moveTo>
                  <a:lnTo>
                    <a:pt x="18288200" y="6937819"/>
                  </a:lnTo>
                  <a:lnTo>
                    <a:pt x="18288122" y="6940146"/>
                  </a:lnTo>
                  <a:lnTo>
                    <a:pt x="18288124" y="6888646"/>
                  </a:lnTo>
                  <a:lnTo>
                    <a:pt x="18288203" y="6888195"/>
                  </a:lnTo>
                  <a:close/>
                </a:path>
                <a:path w="18289270" h="10299700">
                  <a:moveTo>
                    <a:pt x="18288586" y="6939080"/>
                  </a:moveTo>
                  <a:close/>
                </a:path>
                <a:path w="18289270" h="10299700">
                  <a:moveTo>
                    <a:pt x="18288546" y="4577680"/>
                  </a:moveTo>
                  <a:lnTo>
                    <a:pt x="18288685" y="6939086"/>
                  </a:lnTo>
                  <a:lnTo>
                    <a:pt x="18288507" y="4858783"/>
                  </a:lnTo>
                  <a:lnTo>
                    <a:pt x="18288546" y="4577680"/>
                  </a:lnTo>
                  <a:close/>
                </a:path>
                <a:path w="18289270" h="10299700">
                  <a:moveTo>
                    <a:pt x="527" y="5476393"/>
                  </a:moveTo>
                  <a:lnTo>
                    <a:pt x="538" y="5687178"/>
                  </a:lnTo>
                  <a:lnTo>
                    <a:pt x="492" y="5764213"/>
                  </a:lnTo>
                  <a:lnTo>
                    <a:pt x="474" y="5476441"/>
                  </a:lnTo>
                  <a:close/>
                </a:path>
                <a:path w="18289270" h="10299700">
                  <a:moveTo>
                    <a:pt x="254821" y="5684224"/>
                  </a:moveTo>
                  <a:lnTo>
                    <a:pt x="239171" y="5708053"/>
                  </a:lnTo>
                  <a:lnTo>
                    <a:pt x="218051" y="5732654"/>
                  </a:lnTo>
                  <a:lnTo>
                    <a:pt x="197705" y="5756440"/>
                  </a:lnTo>
                  <a:lnTo>
                    <a:pt x="187496" y="5768416"/>
                  </a:lnTo>
                  <a:lnTo>
                    <a:pt x="203368" y="5743940"/>
                  </a:lnTo>
                  <a:lnTo>
                    <a:pt x="239062" y="5702437"/>
                  </a:lnTo>
                  <a:lnTo>
                    <a:pt x="254821" y="5684224"/>
                  </a:lnTo>
                  <a:close/>
                </a:path>
                <a:path w="18289270" h="10299700">
                  <a:moveTo>
                    <a:pt x="3842324" y="2897052"/>
                  </a:moveTo>
                  <a:lnTo>
                    <a:pt x="3842662" y="2897074"/>
                  </a:lnTo>
                  <a:lnTo>
                    <a:pt x="3834574" y="2947460"/>
                  </a:lnTo>
                  <a:lnTo>
                    <a:pt x="3825853" y="2997806"/>
                  </a:lnTo>
                  <a:lnTo>
                    <a:pt x="3817281" y="3035435"/>
                  </a:lnTo>
                  <a:lnTo>
                    <a:pt x="3807210" y="3085695"/>
                  </a:lnTo>
                  <a:lnTo>
                    <a:pt x="3793579" y="3149074"/>
                  </a:lnTo>
                  <a:lnTo>
                    <a:pt x="3785578" y="3186119"/>
                  </a:lnTo>
                  <a:lnTo>
                    <a:pt x="3774889" y="3223613"/>
                  </a:lnTo>
                  <a:lnTo>
                    <a:pt x="3763554" y="3261066"/>
                  </a:lnTo>
                  <a:lnTo>
                    <a:pt x="3750771" y="3311152"/>
                  </a:lnTo>
                  <a:lnTo>
                    <a:pt x="3738171" y="3348523"/>
                  </a:lnTo>
                  <a:lnTo>
                    <a:pt x="3724141" y="3398530"/>
                  </a:lnTo>
                  <a:lnTo>
                    <a:pt x="3710312" y="3435823"/>
                  </a:lnTo>
                  <a:lnTo>
                    <a:pt x="3695071" y="3485752"/>
                  </a:lnTo>
                  <a:lnTo>
                    <a:pt x="3680051" y="3522969"/>
                  </a:lnTo>
                  <a:lnTo>
                    <a:pt x="3663637" y="3572823"/>
                  </a:lnTo>
                  <a:lnTo>
                    <a:pt x="3647461" y="3609966"/>
                  </a:lnTo>
                  <a:lnTo>
                    <a:pt x="3629910" y="3659747"/>
                  </a:lnTo>
                  <a:lnTo>
                    <a:pt x="3612615" y="3696818"/>
                  </a:lnTo>
                  <a:lnTo>
                    <a:pt x="3593963" y="3746529"/>
                  </a:lnTo>
                  <a:lnTo>
                    <a:pt x="3575586" y="3783531"/>
                  </a:lnTo>
                  <a:lnTo>
                    <a:pt x="3555871" y="3833174"/>
                  </a:lnTo>
                  <a:lnTo>
                    <a:pt x="3536448" y="3870109"/>
                  </a:lnTo>
                  <a:lnTo>
                    <a:pt x="3515706" y="3919686"/>
                  </a:lnTo>
                  <a:lnTo>
                    <a:pt x="3495274" y="3956557"/>
                  </a:lnTo>
                  <a:lnTo>
                    <a:pt x="3473541" y="4006070"/>
                  </a:lnTo>
                  <a:lnTo>
                    <a:pt x="3452137" y="4042879"/>
                  </a:lnTo>
                  <a:lnTo>
                    <a:pt x="3429450" y="4092331"/>
                  </a:lnTo>
                  <a:lnTo>
                    <a:pt x="3407110" y="4129080"/>
                  </a:lnTo>
                  <a:lnTo>
                    <a:pt x="3383505" y="4178474"/>
                  </a:lnTo>
                  <a:lnTo>
                    <a:pt x="3360266" y="4215165"/>
                  </a:lnTo>
                  <a:lnTo>
                    <a:pt x="3335780" y="4264503"/>
                  </a:lnTo>
                  <a:lnTo>
                    <a:pt x="3311678" y="4301139"/>
                  </a:lnTo>
                  <a:lnTo>
                    <a:pt x="3286348" y="4350422"/>
                  </a:lnTo>
                  <a:lnTo>
                    <a:pt x="3261421" y="4387005"/>
                  </a:lnTo>
                  <a:lnTo>
                    <a:pt x="3236094" y="4423563"/>
                  </a:lnTo>
                  <a:lnTo>
                    <a:pt x="3209566" y="4472770"/>
                  </a:lnTo>
                  <a:lnTo>
                    <a:pt x="3183468" y="4509278"/>
                  </a:lnTo>
                  <a:lnTo>
                    <a:pt x="3156187" y="4558437"/>
                  </a:lnTo>
                  <a:lnTo>
                    <a:pt x="3129354" y="4594898"/>
                  </a:lnTo>
                  <a:lnTo>
                    <a:pt x="3101357" y="4644011"/>
                  </a:lnTo>
                  <a:lnTo>
                    <a:pt x="3073827" y="4680427"/>
                  </a:lnTo>
                  <a:lnTo>
                    <a:pt x="3045150" y="4729497"/>
                  </a:lnTo>
                  <a:lnTo>
                    <a:pt x="3016958" y="4765871"/>
                  </a:lnTo>
                  <a:lnTo>
                    <a:pt x="2987639" y="4814899"/>
                  </a:lnTo>
                  <a:lnTo>
                    <a:pt x="2958822" y="4851234"/>
                  </a:lnTo>
                  <a:lnTo>
                    <a:pt x="2928896" y="4900223"/>
                  </a:lnTo>
                  <a:lnTo>
                    <a:pt x="2899491" y="4936520"/>
                  </a:lnTo>
                  <a:lnTo>
                    <a:pt x="2868995" y="4985473"/>
                  </a:lnTo>
                  <a:lnTo>
                    <a:pt x="2839038" y="5021734"/>
                  </a:lnTo>
                  <a:lnTo>
                    <a:pt x="2808820" y="5057979"/>
                  </a:lnTo>
                  <a:lnTo>
                    <a:pt x="2777538" y="5106881"/>
                  </a:lnTo>
                  <a:lnTo>
                    <a:pt x="2746822" y="5143094"/>
                  </a:lnTo>
                  <a:lnTo>
                    <a:pt x="2715062" y="5191966"/>
                  </a:lnTo>
                  <a:lnTo>
                    <a:pt x="2683886" y="5228150"/>
                  </a:lnTo>
                  <a:lnTo>
                    <a:pt x="2651684" y="5276994"/>
                  </a:lnTo>
                  <a:lnTo>
                    <a:pt x="2588288" y="5349294"/>
                  </a:lnTo>
                  <a:lnTo>
                    <a:pt x="2555492" y="5398100"/>
                  </a:lnTo>
                  <a:lnTo>
                    <a:pt x="2490990" y="5470329"/>
                  </a:lnTo>
                  <a:lnTo>
                    <a:pt x="2457682" y="5519102"/>
                  </a:lnTo>
                  <a:lnTo>
                    <a:pt x="2425032" y="5555191"/>
                  </a:lnTo>
                  <a:lnTo>
                    <a:pt x="2391429" y="5603945"/>
                  </a:lnTo>
                  <a:lnTo>
                    <a:pt x="2369477" y="5627993"/>
                  </a:lnTo>
                  <a:lnTo>
                    <a:pt x="2325450" y="5676080"/>
                  </a:lnTo>
                  <a:lnTo>
                    <a:pt x="2291472" y="5724811"/>
                  </a:lnTo>
                  <a:lnTo>
                    <a:pt x="2224827" y="5796903"/>
                  </a:lnTo>
                  <a:lnTo>
                    <a:pt x="2190556" y="5845614"/>
                  </a:lnTo>
                  <a:lnTo>
                    <a:pt x="2157099" y="5881559"/>
                  </a:lnTo>
                  <a:lnTo>
                    <a:pt x="2191342" y="5832939"/>
                  </a:lnTo>
                  <a:lnTo>
                    <a:pt x="2258087" y="5760853"/>
                  </a:lnTo>
                  <a:lnTo>
                    <a:pt x="2292129" y="5712127"/>
                  </a:lnTo>
                  <a:lnTo>
                    <a:pt x="2358266" y="5640002"/>
                  </a:lnTo>
                  <a:lnTo>
                    <a:pt x="2391964" y="5591254"/>
                  </a:lnTo>
                  <a:lnTo>
                    <a:pt x="2414427" y="5566508"/>
                  </a:lnTo>
                  <a:lnTo>
                    <a:pt x="2457329" y="5519080"/>
                  </a:lnTo>
                  <a:lnTo>
                    <a:pt x="2490599" y="5470304"/>
                  </a:lnTo>
                  <a:lnTo>
                    <a:pt x="2555028" y="5398070"/>
                  </a:lnTo>
                  <a:lnTo>
                    <a:pt x="2587789" y="5349262"/>
                  </a:lnTo>
                  <a:lnTo>
                    <a:pt x="2619552" y="5313116"/>
                  </a:lnTo>
                  <a:lnTo>
                    <a:pt x="2651929" y="5264283"/>
                  </a:lnTo>
                  <a:lnTo>
                    <a:pt x="2714433" y="5191926"/>
                  </a:lnTo>
                  <a:lnTo>
                    <a:pt x="2746163" y="5143052"/>
                  </a:lnTo>
                  <a:lnTo>
                    <a:pt x="2776850" y="5106837"/>
                  </a:lnTo>
                  <a:lnTo>
                    <a:pt x="2808104" y="5057933"/>
                  </a:lnTo>
                  <a:lnTo>
                    <a:pt x="2838296" y="5021687"/>
                  </a:lnTo>
                  <a:lnTo>
                    <a:pt x="2869038" y="4972749"/>
                  </a:lnTo>
                  <a:lnTo>
                    <a:pt x="2898699" y="4936469"/>
                  </a:lnTo>
                  <a:lnTo>
                    <a:pt x="2928892" y="4887497"/>
                  </a:lnTo>
                  <a:lnTo>
                    <a:pt x="2957986" y="4851180"/>
                  </a:lnTo>
                  <a:lnTo>
                    <a:pt x="2986782" y="4814844"/>
                  </a:lnTo>
                  <a:lnTo>
                    <a:pt x="3016083" y="4765815"/>
                  </a:lnTo>
                  <a:lnTo>
                    <a:pt x="3044258" y="4729440"/>
                  </a:lnTo>
                  <a:lnTo>
                    <a:pt x="3072918" y="4680369"/>
                  </a:lnTo>
                  <a:lnTo>
                    <a:pt x="3100434" y="4643952"/>
                  </a:lnTo>
                  <a:lnTo>
                    <a:pt x="3128418" y="4594838"/>
                  </a:lnTo>
                  <a:lnTo>
                    <a:pt x="3155239" y="4558376"/>
                  </a:lnTo>
                  <a:lnTo>
                    <a:pt x="3182510" y="4509217"/>
                  </a:lnTo>
                  <a:lnTo>
                    <a:pt x="3208599" y="4472708"/>
                  </a:lnTo>
                  <a:lnTo>
                    <a:pt x="3235120" y="4423501"/>
                  </a:lnTo>
                  <a:lnTo>
                    <a:pt x="3260442" y="4386943"/>
                  </a:lnTo>
                  <a:lnTo>
                    <a:pt x="3286176" y="4337685"/>
                  </a:lnTo>
                  <a:lnTo>
                    <a:pt x="3310694" y="4301076"/>
                  </a:lnTo>
                  <a:lnTo>
                    <a:pt x="3335606" y="4251765"/>
                  </a:lnTo>
                  <a:lnTo>
                    <a:pt x="3359282" y="4215102"/>
                  </a:lnTo>
                  <a:lnTo>
                    <a:pt x="3383335" y="4165737"/>
                  </a:lnTo>
                  <a:lnTo>
                    <a:pt x="3406134" y="4129018"/>
                  </a:lnTo>
                  <a:lnTo>
                    <a:pt x="3429292" y="4079595"/>
                  </a:lnTo>
                  <a:lnTo>
                    <a:pt x="3451177" y="4042817"/>
                  </a:lnTo>
                  <a:lnTo>
                    <a:pt x="3473402" y="3993335"/>
                  </a:lnTo>
                  <a:lnTo>
                    <a:pt x="3494337" y="3956497"/>
                  </a:lnTo>
                  <a:lnTo>
                    <a:pt x="3515594" y="3906953"/>
                  </a:lnTo>
                  <a:lnTo>
                    <a:pt x="3535543" y="3870051"/>
                  </a:lnTo>
                  <a:lnTo>
                    <a:pt x="3555795" y="3820443"/>
                  </a:lnTo>
                  <a:lnTo>
                    <a:pt x="3574720" y="3783476"/>
                  </a:lnTo>
                  <a:lnTo>
                    <a:pt x="3593930" y="3733801"/>
                  </a:lnTo>
                  <a:lnTo>
                    <a:pt x="3611796" y="3696766"/>
                  </a:lnTo>
                  <a:lnTo>
                    <a:pt x="3629929" y="3647022"/>
                  </a:lnTo>
                  <a:lnTo>
                    <a:pt x="3646698" y="3609917"/>
                  </a:lnTo>
                  <a:lnTo>
                    <a:pt x="3663716" y="3560102"/>
                  </a:lnTo>
                  <a:lnTo>
                    <a:pt x="3679353" y="3522924"/>
                  </a:lnTo>
                  <a:lnTo>
                    <a:pt x="3695220" y="3473035"/>
                  </a:lnTo>
                  <a:lnTo>
                    <a:pt x="3709688" y="3435783"/>
                  </a:lnTo>
                  <a:lnTo>
                    <a:pt x="3724368" y="3385818"/>
                  </a:lnTo>
                  <a:lnTo>
                    <a:pt x="3737630" y="3348489"/>
                  </a:lnTo>
                  <a:lnTo>
                    <a:pt x="3751086" y="3298446"/>
                  </a:lnTo>
                  <a:lnTo>
                    <a:pt x="3763106" y="3261037"/>
                  </a:lnTo>
                  <a:lnTo>
                    <a:pt x="3774492" y="3223587"/>
                  </a:lnTo>
                  <a:lnTo>
                    <a:pt x="3786044" y="3173423"/>
                  </a:lnTo>
                  <a:lnTo>
                    <a:pt x="3796132" y="3135890"/>
                  </a:lnTo>
                  <a:lnTo>
                    <a:pt x="3807008" y="3085209"/>
                  </a:lnTo>
                  <a:lnTo>
                    <a:pt x="3816974" y="3035416"/>
                  </a:lnTo>
                  <a:lnTo>
                    <a:pt x="3826342" y="2985111"/>
                  </a:lnTo>
                  <a:lnTo>
                    <a:pt x="3834240" y="2947439"/>
                  </a:lnTo>
                  <a:lnTo>
                    <a:pt x="3842324" y="2897052"/>
                  </a:lnTo>
                  <a:close/>
                </a:path>
                <a:path w="18289270" h="10299700">
                  <a:moveTo>
                    <a:pt x="18288059" y="6587362"/>
                  </a:moveTo>
                  <a:lnTo>
                    <a:pt x="18288057" y="6888142"/>
                  </a:lnTo>
                  <a:lnTo>
                    <a:pt x="18288001" y="6888638"/>
                  </a:lnTo>
                  <a:lnTo>
                    <a:pt x="18288059" y="6587362"/>
                  </a:lnTo>
                  <a:close/>
                </a:path>
                <a:path w="18289270" h="10299700">
                  <a:moveTo>
                    <a:pt x="18288145" y="6139461"/>
                  </a:moveTo>
                  <a:lnTo>
                    <a:pt x="18288124" y="6888146"/>
                  </a:lnTo>
                  <a:lnTo>
                    <a:pt x="18288062" y="6888505"/>
                  </a:lnTo>
                  <a:lnTo>
                    <a:pt x="18288060" y="6581988"/>
                  </a:lnTo>
                  <a:lnTo>
                    <a:pt x="18288145" y="6139461"/>
                  </a:lnTo>
                  <a:close/>
                </a:path>
                <a:path w="18289270" h="10299700">
                  <a:moveTo>
                    <a:pt x="18288488" y="4356151"/>
                  </a:moveTo>
                  <a:lnTo>
                    <a:pt x="18288507" y="4858783"/>
                  </a:lnTo>
                  <a:lnTo>
                    <a:pt x="18288223" y="6888153"/>
                  </a:lnTo>
                  <a:lnTo>
                    <a:pt x="18288278" y="5448483"/>
                  </a:lnTo>
                  <a:lnTo>
                    <a:pt x="18288488" y="4356151"/>
                  </a:lnTo>
                  <a:close/>
                </a:path>
                <a:path w="18289270" h="10299700">
                  <a:moveTo>
                    <a:pt x="611" y="5476320"/>
                  </a:moveTo>
                  <a:lnTo>
                    <a:pt x="614" y="5559602"/>
                  </a:lnTo>
                  <a:lnTo>
                    <a:pt x="538" y="5687178"/>
                  </a:lnTo>
                  <a:lnTo>
                    <a:pt x="527" y="5476445"/>
                  </a:lnTo>
                  <a:close/>
                </a:path>
                <a:path w="18289270" h="10299700">
                  <a:moveTo>
                    <a:pt x="381446" y="5528231"/>
                  </a:moveTo>
                  <a:lnTo>
                    <a:pt x="366277" y="5550747"/>
                  </a:lnTo>
                  <a:lnTo>
                    <a:pt x="334406" y="5586886"/>
                  </a:lnTo>
                  <a:lnTo>
                    <a:pt x="282514" y="5646265"/>
                  </a:lnTo>
                  <a:lnTo>
                    <a:pt x="298082" y="5622740"/>
                  </a:lnTo>
                  <a:lnTo>
                    <a:pt x="361697" y="5550454"/>
                  </a:lnTo>
                  <a:lnTo>
                    <a:pt x="381446" y="5528231"/>
                  </a:lnTo>
                  <a:close/>
                </a:path>
                <a:path w="18289270" h="10299700">
                  <a:moveTo>
                    <a:pt x="3716985" y="2430899"/>
                  </a:moveTo>
                  <a:lnTo>
                    <a:pt x="3718457" y="2430993"/>
                  </a:lnTo>
                  <a:lnTo>
                    <a:pt x="3643316" y="2477090"/>
                  </a:lnTo>
                  <a:lnTo>
                    <a:pt x="3606429" y="2494575"/>
                  </a:lnTo>
                  <a:lnTo>
                    <a:pt x="3408026" y="2589298"/>
                  </a:lnTo>
                  <a:lnTo>
                    <a:pt x="3235015" y="2680037"/>
                  </a:lnTo>
                  <a:lnTo>
                    <a:pt x="3190978" y="2715398"/>
                  </a:lnTo>
                  <a:lnTo>
                    <a:pt x="3018244" y="2806155"/>
                  </a:lnTo>
                  <a:lnTo>
                    <a:pt x="2974303" y="2841522"/>
                  </a:lnTo>
                  <a:lnTo>
                    <a:pt x="2888124" y="2886913"/>
                  </a:lnTo>
                  <a:lnTo>
                    <a:pt x="2847958" y="2909795"/>
                  </a:lnTo>
                  <a:lnTo>
                    <a:pt x="2807016" y="2945354"/>
                  </a:lnTo>
                  <a:lnTo>
                    <a:pt x="2686859" y="3014023"/>
                  </a:lnTo>
                  <a:lnTo>
                    <a:pt x="2646082" y="3049592"/>
                  </a:lnTo>
                  <a:lnTo>
                    <a:pt x="2566293" y="3095392"/>
                  </a:lnTo>
                  <a:lnTo>
                    <a:pt x="2525664" y="3130970"/>
                  </a:lnTo>
                  <a:lnTo>
                    <a:pt x="2446191" y="3176790"/>
                  </a:lnTo>
                  <a:lnTo>
                    <a:pt x="2405731" y="3212380"/>
                  </a:lnTo>
                  <a:lnTo>
                    <a:pt x="2366142" y="3235299"/>
                  </a:lnTo>
                  <a:lnTo>
                    <a:pt x="2325806" y="3270897"/>
                  </a:lnTo>
                  <a:lnTo>
                    <a:pt x="2286346" y="3293824"/>
                  </a:lnTo>
                  <a:lnTo>
                    <a:pt x="2246144" y="3329430"/>
                  </a:lnTo>
                  <a:lnTo>
                    <a:pt x="2206822" y="3352367"/>
                  </a:lnTo>
                  <a:lnTo>
                    <a:pt x="2166762" y="3387982"/>
                  </a:lnTo>
                  <a:lnTo>
                    <a:pt x="2127587" y="3410927"/>
                  </a:lnTo>
                  <a:lnTo>
                    <a:pt x="2087679" y="3446552"/>
                  </a:lnTo>
                  <a:lnTo>
                    <a:pt x="2048661" y="3469508"/>
                  </a:lnTo>
                  <a:lnTo>
                    <a:pt x="1969252" y="3540784"/>
                  </a:lnTo>
                  <a:lnTo>
                    <a:pt x="1930486" y="3563756"/>
                  </a:lnTo>
                  <a:lnTo>
                    <a:pt x="1851602" y="3635065"/>
                  </a:lnTo>
                  <a:lnTo>
                    <a:pt x="1813110" y="3658055"/>
                  </a:lnTo>
                  <a:lnTo>
                    <a:pt x="1734793" y="3729400"/>
                  </a:lnTo>
                  <a:lnTo>
                    <a:pt x="1696595" y="3752409"/>
                  </a:lnTo>
                  <a:lnTo>
                    <a:pt x="1650812" y="3794424"/>
                  </a:lnTo>
                  <a:lnTo>
                    <a:pt x="1580194" y="3859496"/>
                  </a:lnTo>
                  <a:lnTo>
                    <a:pt x="1542420" y="3882531"/>
                  </a:lnTo>
                  <a:lnTo>
                    <a:pt x="1503948" y="3918248"/>
                  </a:lnTo>
                  <a:lnTo>
                    <a:pt x="1313346" y="4096944"/>
                  </a:lnTo>
                  <a:lnTo>
                    <a:pt x="1276405" y="4120033"/>
                  </a:lnTo>
                  <a:lnTo>
                    <a:pt x="1238781" y="4155804"/>
                  </a:lnTo>
                  <a:lnTo>
                    <a:pt x="1201288" y="4191583"/>
                  </a:lnTo>
                  <a:lnTo>
                    <a:pt x="1041979" y="4345189"/>
                  </a:lnTo>
                  <a:lnTo>
                    <a:pt x="942686" y="4442285"/>
                  </a:lnTo>
                  <a:lnTo>
                    <a:pt x="810583" y="4573316"/>
                  </a:lnTo>
                  <a:lnTo>
                    <a:pt x="762396" y="4621640"/>
                  </a:lnTo>
                  <a:lnTo>
                    <a:pt x="726000" y="4670216"/>
                  </a:lnTo>
                  <a:lnTo>
                    <a:pt x="690578" y="4706128"/>
                  </a:lnTo>
                  <a:lnTo>
                    <a:pt x="585312" y="4813927"/>
                  </a:lnTo>
                  <a:lnTo>
                    <a:pt x="481598" y="4921826"/>
                  </a:lnTo>
                  <a:lnTo>
                    <a:pt x="446571" y="4970489"/>
                  </a:lnTo>
                  <a:lnTo>
                    <a:pt x="413242" y="5005744"/>
                  </a:lnTo>
                  <a:lnTo>
                    <a:pt x="378686" y="5042502"/>
                  </a:lnTo>
                  <a:lnTo>
                    <a:pt x="311546" y="5114563"/>
                  </a:lnTo>
                  <a:lnTo>
                    <a:pt x="277450" y="5163285"/>
                  </a:lnTo>
                  <a:lnTo>
                    <a:pt x="244358" y="5199346"/>
                  </a:lnTo>
                  <a:lnTo>
                    <a:pt x="178763" y="5271506"/>
                  </a:lnTo>
                  <a:lnTo>
                    <a:pt x="145454" y="5320279"/>
                  </a:lnTo>
                  <a:lnTo>
                    <a:pt x="113158" y="5356390"/>
                  </a:lnTo>
                  <a:lnTo>
                    <a:pt x="60422" y="5415915"/>
                  </a:lnTo>
                  <a:lnTo>
                    <a:pt x="49183" y="5428654"/>
                  </a:lnTo>
                  <a:lnTo>
                    <a:pt x="16698" y="5477479"/>
                  </a:lnTo>
                  <a:lnTo>
                    <a:pt x="656" y="5489179"/>
                  </a:lnTo>
                  <a:lnTo>
                    <a:pt x="614" y="5559602"/>
                  </a:lnTo>
                  <a:lnTo>
                    <a:pt x="611" y="5476450"/>
                  </a:lnTo>
                  <a:lnTo>
                    <a:pt x="632" y="5476302"/>
                  </a:lnTo>
                  <a:lnTo>
                    <a:pt x="14162" y="5464591"/>
                  </a:lnTo>
                  <a:lnTo>
                    <a:pt x="47032" y="5415790"/>
                  </a:lnTo>
                  <a:lnTo>
                    <a:pt x="111789" y="5343577"/>
                  </a:lnTo>
                  <a:lnTo>
                    <a:pt x="145293" y="5294816"/>
                  </a:lnTo>
                  <a:lnTo>
                    <a:pt x="211292" y="5222683"/>
                  </a:lnTo>
                  <a:lnTo>
                    <a:pt x="244595" y="5186635"/>
                  </a:lnTo>
                  <a:lnTo>
                    <a:pt x="278907" y="5137927"/>
                  </a:lnTo>
                  <a:lnTo>
                    <a:pt x="346496" y="5065895"/>
                  </a:lnTo>
                  <a:lnTo>
                    <a:pt x="380634" y="5029821"/>
                  </a:lnTo>
                  <a:lnTo>
                    <a:pt x="415661" y="4981238"/>
                  </a:lnTo>
                  <a:lnTo>
                    <a:pt x="484762" y="4909302"/>
                  </a:lnTo>
                  <a:lnTo>
                    <a:pt x="554589" y="4837414"/>
                  </a:lnTo>
                  <a:lnTo>
                    <a:pt x="590580" y="4788812"/>
                  </a:lnTo>
                  <a:lnTo>
                    <a:pt x="697157" y="4681097"/>
                  </a:lnTo>
                  <a:lnTo>
                    <a:pt x="805791" y="4572932"/>
                  </a:lnTo>
                  <a:lnTo>
                    <a:pt x="841589" y="4537625"/>
                  </a:lnTo>
                  <a:lnTo>
                    <a:pt x="878907" y="4489108"/>
                  </a:lnTo>
                  <a:lnTo>
                    <a:pt x="1022349" y="4349806"/>
                  </a:lnTo>
                  <a:lnTo>
                    <a:pt x="1176346" y="4202713"/>
                  </a:lnTo>
                  <a:lnTo>
                    <a:pt x="1214638" y="4166506"/>
                  </a:lnTo>
                  <a:lnTo>
                    <a:pt x="1295169" y="4090807"/>
                  </a:lnTo>
                  <a:lnTo>
                    <a:pt x="1325200" y="4072250"/>
                  </a:lnTo>
                  <a:lnTo>
                    <a:pt x="1358245" y="4041394"/>
                  </a:lnTo>
                  <a:lnTo>
                    <a:pt x="1365922" y="4036678"/>
                  </a:lnTo>
                  <a:lnTo>
                    <a:pt x="1598436" y="3822485"/>
                  </a:lnTo>
                  <a:lnTo>
                    <a:pt x="1636774" y="3799485"/>
                  </a:lnTo>
                  <a:lnTo>
                    <a:pt x="1754848" y="3692505"/>
                  </a:lnTo>
                  <a:lnTo>
                    <a:pt x="1793597" y="3669532"/>
                  </a:lnTo>
                  <a:lnTo>
                    <a:pt x="1873005" y="3598257"/>
                  </a:lnTo>
                  <a:lnTo>
                    <a:pt x="1912037" y="3575302"/>
                  </a:lnTo>
                  <a:lnTo>
                    <a:pt x="1959406" y="3533060"/>
                  </a:lnTo>
                  <a:lnTo>
                    <a:pt x="1991990" y="3504061"/>
                  </a:lnTo>
                  <a:lnTo>
                    <a:pt x="2031284" y="3481122"/>
                  </a:lnTo>
                  <a:lnTo>
                    <a:pt x="2111739" y="3409914"/>
                  </a:lnTo>
                  <a:lnTo>
                    <a:pt x="2151273" y="3386991"/>
                  </a:lnTo>
                  <a:lnTo>
                    <a:pt x="2191693" y="3351399"/>
                  </a:lnTo>
                  <a:lnTo>
                    <a:pt x="2231374" y="3328485"/>
                  </a:lnTo>
                  <a:lnTo>
                    <a:pt x="2271937" y="3292902"/>
                  </a:lnTo>
                  <a:lnTo>
                    <a:pt x="2311757" y="3269998"/>
                  </a:lnTo>
                  <a:lnTo>
                    <a:pt x="2352453" y="3234423"/>
                  </a:lnTo>
                  <a:lnTo>
                    <a:pt x="2392401" y="3211527"/>
                  </a:lnTo>
                  <a:lnTo>
                    <a:pt x="2433221" y="3175960"/>
                  </a:lnTo>
                  <a:lnTo>
                    <a:pt x="2473288" y="3153072"/>
                  </a:lnTo>
                  <a:lnTo>
                    <a:pt x="2482316" y="3145229"/>
                  </a:lnTo>
                  <a:lnTo>
                    <a:pt x="2509132" y="3129913"/>
                  </a:lnTo>
                  <a:lnTo>
                    <a:pt x="2540910" y="3102312"/>
                  </a:lnTo>
                  <a:lnTo>
                    <a:pt x="2594624" y="3071752"/>
                  </a:lnTo>
                  <a:lnTo>
                    <a:pt x="2603944" y="3063688"/>
                  </a:lnTo>
                  <a:lnTo>
                    <a:pt x="2630486" y="3048595"/>
                  </a:lnTo>
                  <a:lnTo>
                    <a:pt x="2662107" y="3021238"/>
                  </a:lnTo>
                  <a:lnTo>
                    <a:pt x="2756802" y="2967594"/>
                  </a:lnTo>
                  <a:lnTo>
                    <a:pt x="2766434" y="2959297"/>
                  </a:lnTo>
                  <a:lnTo>
                    <a:pt x="2792678" y="2944437"/>
                  </a:lnTo>
                  <a:lnTo>
                    <a:pt x="2824156" y="2917322"/>
                  </a:lnTo>
                  <a:lnTo>
                    <a:pt x="2919600" y="2863475"/>
                  </a:lnTo>
                  <a:lnTo>
                    <a:pt x="2929513" y="2854964"/>
                  </a:lnTo>
                  <a:lnTo>
                    <a:pt x="3036662" y="2794608"/>
                  </a:lnTo>
                  <a:lnTo>
                    <a:pt x="3067977" y="2767760"/>
                  </a:lnTo>
                  <a:lnTo>
                    <a:pt x="3204936" y="2690839"/>
                  </a:lnTo>
                  <a:lnTo>
                    <a:pt x="3372866" y="2596617"/>
                  </a:lnTo>
                  <a:lnTo>
                    <a:pt x="3402886" y="2588969"/>
                  </a:lnTo>
                  <a:lnTo>
                    <a:pt x="3437043" y="2562394"/>
                  </a:lnTo>
                  <a:lnTo>
                    <a:pt x="3586898" y="2487636"/>
                  </a:lnTo>
                  <a:lnTo>
                    <a:pt x="3686961" y="2437608"/>
                  </a:lnTo>
                  <a:lnTo>
                    <a:pt x="3716985" y="2430899"/>
                  </a:lnTo>
                  <a:close/>
                </a:path>
                <a:path w="18289270" h="10299700">
                  <a:moveTo>
                    <a:pt x="473" y="5463715"/>
                  </a:moveTo>
                  <a:lnTo>
                    <a:pt x="527" y="5476295"/>
                  </a:lnTo>
                  <a:lnTo>
                    <a:pt x="473" y="5463715"/>
                  </a:lnTo>
                  <a:close/>
                </a:path>
                <a:path w="18289270" h="10299700">
                  <a:moveTo>
                    <a:pt x="594" y="5005041"/>
                  </a:moveTo>
                  <a:lnTo>
                    <a:pt x="611" y="5476300"/>
                  </a:lnTo>
                  <a:lnTo>
                    <a:pt x="502" y="5005583"/>
                  </a:lnTo>
                  <a:lnTo>
                    <a:pt x="594" y="5005041"/>
                  </a:lnTo>
                  <a:close/>
                </a:path>
                <a:path w="18289270" h="10299700">
                  <a:moveTo>
                    <a:pt x="3654517" y="2439629"/>
                  </a:moveTo>
                  <a:lnTo>
                    <a:pt x="3672710" y="2440793"/>
                  </a:lnTo>
                  <a:lnTo>
                    <a:pt x="3570089" y="2492250"/>
                  </a:lnTo>
                  <a:lnTo>
                    <a:pt x="3448229" y="2553692"/>
                  </a:lnTo>
                  <a:lnTo>
                    <a:pt x="3437043" y="2562394"/>
                  </a:lnTo>
                  <a:lnTo>
                    <a:pt x="3408544" y="2576605"/>
                  </a:lnTo>
                  <a:lnTo>
                    <a:pt x="3372866" y="2596617"/>
                  </a:lnTo>
                  <a:lnTo>
                    <a:pt x="3362963" y="2599141"/>
                  </a:lnTo>
                  <a:lnTo>
                    <a:pt x="3200070" y="2690547"/>
                  </a:lnTo>
                  <a:lnTo>
                    <a:pt x="3078100" y="2759081"/>
                  </a:lnTo>
                  <a:lnTo>
                    <a:pt x="3067977" y="2767760"/>
                  </a:lnTo>
                  <a:lnTo>
                    <a:pt x="2960987" y="2827944"/>
                  </a:lnTo>
                  <a:lnTo>
                    <a:pt x="2929513" y="2854964"/>
                  </a:lnTo>
                  <a:lnTo>
                    <a:pt x="2833936" y="2908898"/>
                  </a:lnTo>
                  <a:lnTo>
                    <a:pt x="2824156" y="2917322"/>
                  </a:lnTo>
                  <a:lnTo>
                    <a:pt x="2798058" y="2932055"/>
                  </a:lnTo>
                  <a:lnTo>
                    <a:pt x="2766434" y="2959297"/>
                  </a:lnTo>
                  <a:lnTo>
                    <a:pt x="2671576" y="3013045"/>
                  </a:lnTo>
                  <a:lnTo>
                    <a:pt x="2662107" y="3021238"/>
                  </a:lnTo>
                  <a:lnTo>
                    <a:pt x="2635710" y="3036203"/>
                  </a:lnTo>
                  <a:lnTo>
                    <a:pt x="2603944" y="3063688"/>
                  </a:lnTo>
                  <a:lnTo>
                    <a:pt x="2550072" y="3094354"/>
                  </a:lnTo>
                  <a:lnTo>
                    <a:pt x="2540910" y="3102312"/>
                  </a:lnTo>
                  <a:lnTo>
                    <a:pt x="2514221" y="3117513"/>
                  </a:lnTo>
                  <a:lnTo>
                    <a:pt x="2482316" y="3145229"/>
                  </a:lnTo>
                  <a:lnTo>
                    <a:pt x="2429041" y="3175693"/>
                  </a:lnTo>
                  <a:lnTo>
                    <a:pt x="2388272" y="3211263"/>
                  </a:lnTo>
                  <a:lnTo>
                    <a:pt x="2348377" y="3234163"/>
                  </a:lnTo>
                  <a:lnTo>
                    <a:pt x="2307735" y="3269740"/>
                  </a:lnTo>
                  <a:lnTo>
                    <a:pt x="2267970" y="3292649"/>
                  </a:lnTo>
                  <a:lnTo>
                    <a:pt x="2227464" y="3328235"/>
                  </a:lnTo>
                  <a:lnTo>
                    <a:pt x="2187840" y="3351152"/>
                  </a:lnTo>
                  <a:lnTo>
                    <a:pt x="2147479" y="3386748"/>
                  </a:lnTo>
                  <a:lnTo>
                    <a:pt x="2108005" y="3409675"/>
                  </a:lnTo>
                  <a:lnTo>
                    <a:pt x="2027673" y="3480891"/>
                  </a:lnTo>
                  <a:lnTo>
                    <a:pt x="1988442" y="3503834"/>
                  </a:lnTo>
                  <a:lnTo>
                    <a:pt x="1955910" y="3532836"/>
                  </a:lnTo>
                  <a:lnTo>
                    <a:pt x="1908618" y="3575083"/>
                  </a:lnTo>
                  <a:lnTo>
                    <a:pt x="1869650" y="3598042"/>
                  </a:lnTo>
                  <a:lnTo>
                    <a:pt x="1790375" y="3669326"/>
                  </a:lnTo>
                  <a:lnTo>
                    <a:pt x="1751694" y="3692304"/>
                  </a:lnTo>
                  <a:lnTo>
                    <a:pt x="1633825" y="3799297"/>
                  </a:lnTo>
                  <a:lnTo>
                    <a:pt x="1595557" y="3822301"/>
                  </a:lnTo>
                  <a:lnTo>
                    <a:pt x="1556587" y="3857986"/>
                  </a:lnTo>
                  <a:lnTo>
                    <a:pt x="1358245" y="4041394"/>
                  </a:lnTo>
                  <a:lnTo>
                    <a:pt x="1328399" y="4059729"/>
                  </a:lnTo>
                  <a:lnTo>
                    <a:pt x="1295169" y="4090807"/>
                  </a:lnTo>
                  <a:lnTo>
                    <a:pt x="1287873" y="4095314"/>
                  </a:lnTo>
                  <a:lnTo>
                    <a:pt x="1224612" y="4154897"/>
                  </a:lnTo>
                  <a:lnTo>
                    <a:pt x="1174240" y="4202579"/>
                  </a:lnTo>
                  <a:lnTo>
                    <a:pt x="1026233" y="4344182"/>
                  </a:lnTo>
                  <a:lnTo>
                    <a:pt x="877350" y="4489009"/>
                  </a:lnTo>
                  <a:lnTo>
                    <a:pt x="840097" y="4537529"/>
                  </a:lnTo>
                  <a:lnTo>
                    <a:pt x="803813" y="4573386"/>
                  </a:lnTo>
                  <a:lnTo>
                    <a:pt x="695923" y="4681018"/>
                  </a:lnTo>
                  <a:lnTo>
                    <a:pt x="589528" y="4788745"/>
                  </a:lnTo>
                  <a:lnTo>
                    <a:pt x="553596" y="4837350"/>
                  </a:lnTo>
                  <a:lnTo>
                    <a:pt x="518651" y="4873293"/>
                  </a:lnTo>
                  <a:lnTo>
                    <a:pt x="414892" y="4981188"/>
                  </a:lnTo>
                  <a:lnTo>
                    <a:pt x="379862" y="5029851"/>
                  </a:lnTo>
                  <a:lnTo>
                    <a:pt x="345831" y="5065852"/>
                  </a:lnTo>
                  <a:lnTo>
                    <a:pt x="278340" y="5137890"/>
                  </a:lnTo>
                  <a:lnTo>
                    <a:pt x="244074" y="5186602"/>
                  </a:lnTo>
                  <a:lnTo>
                    <a:pt x="210816" y="5222652"/>
                  </a:lnTo>
                  <a:lnTo>
                    <a:pt x="144902" y="5294791"/>
                  </a:lnTo>
                  <a:lnTo>
                    <a:pt x="111438" y="5343554"/>
                  </a:lnTo>
                  <a:lnTo>
                    <a:pt x="46755" y="5415772"/>
                  </a:lnTo>
                  <a:lnTo>
                    <a:pt x="13919" y="5464575"/>
                  </a:lnTo>
                  <a:lnTo>
                    <a:pt x="611" y="5476300"/>
                  </a:lnTo>
                  <a:lnTo>
                    <a:pt x="611" y="5463724"/>
                  </a:lnTo>
                  <a:lnTo>
                    <a:pt x="3282" y="5463895"/>
                  </a:lnTo>
                  <a:lnTo>
                    <a:pt x="35918" y="5415079"/>
                  </a:lnTo>
                  <a:lnTo>
                    <a:pt x="100188" y="5342835"/>
                  </a:lnTo>
                  <a:lnTo>
                    <a:pt x="133439" y="5294058"/>
                  </a:lnTo>
                  <a:lnTo>
                    <a:pt x="198918" y="5221891"/>
                  </a:lnTo>
                  <a:lnTo>
                    <a:pt x="231953" y="5185827"/>
                  </a:lnTo>
                  <a:lnTo>
                    <a:pt x="265992" y="5137100"/>
                  </a:lnTo>
                  <a:lnTo>
                    <a:pt x="333019" y="5065033"/>
                  </a:lnTo>
                  <a:lnTo>
                    <a:pt x="366868" y="5028941"/>
                  </a:lnTo>
                  <a:lnTo>
                    <a:pt x="401603" y="4980338"/>
                  </a:lnTo>
                  <a:lnTo>
                    <a:pt x="504621" y="4872395"/>
                  </a:lnTo>
                  <a:lnTo>
                    <a:pt x="574177" y="4800489"/>
                  </a:lnTo>
                  <a:lnTo>
                    <a:pt x="610023" y="4751878"/>
                  </a:lnTo>
                  <a:lnTo>
                    <a:pt x="716124" y="4644132"/>
                  </a:lnTo>
                  <a:lnTo>
                    <a:pt x="788214" y="4571808"/>
                  </a:lnTo>
                  <a:lnTo>
                    <a:pt x="932607" y="4428914"/>
                  </a:lnTo>
                  <a:lnTo>
                    <a:pt x="1014175" y="4349283"/>
                  </a:lnTo>
                  <a:lnTo>
                    <a:pt x="1179706" y="4189824"/>
                  </a:lnTo>
                  <a:lnTo>
                    <a:pt x="1216891" y="4154374"/>
                  </a:lnTo>
                  <a:lnTo>
                    <a:pt x="1419115" y="3963725"/>
                  </a:lnTo>
                  <a:lnTo>
                    <a:pt x="1456609" y="3940671"/>
                  </a:lnTo>
                  <a:lnTo>
                    <a:pt x="1610946" y="3797833"/>
                  </a:lnTo>
                  <a:lnTo>
                    <a:pt x="1648988" y="3774815"/>
                  </a:lnTo>
                  <a:lnTo>
                    <a:pt x="1766150" y="3667777"/>
                  </a:lnTo>
                  <a:lnTo>
                    <a:pt x="1804588" y="3644784"/>
                  </a:lnTo>
                  <a:lnTo>
                    <a:pt x="1883362" y="3573467"/>
                  </a:lnTo>
                  <a:lnTo>
                    <a:pt x="1922073" y="3550492"/>
                  </a:lnTo>
                  <a:lnTo>
                    <a:pt x="1942635" y="3531987"/>
                  </a:lnTo>
                  <a:lnTo>
                    <a:pt x="2001371" y="3479209"/>
                  </a:lnTo>
                  <a:lnTo>
                    <a:pt x="2040333" y="3456249"/>
                  </a:lnTo>
                  <a:lnTo>
                    <a:pt x="2080185" y="3420621"/>
                  </a:lnTo>
                  <a:lnTo>
                    <a:pt x="2119303" y="3397672"/>
                  </a:lnTo>
                  <a:lnTo>
                    <a:pt x="2159306" y="3362053"/>
                  </a:lnTo>
                  <a:lnTo>
                    <a:pt x="2198571" y="3339113"/>
                  </a:lnTo>
                  <a:lnTo>
                    <a:pt x="2238716" y="3303503"/>
                  </a:lnTo>
                  <a:lnTo>
                    <a:pt x="2278119" y="3280572"/>
                  </a:lnTo>
                  <a:lnTo>
                    <a:pt x="2318397" y="3244971"/>
                  </a:lnTo>
                  <a:lnTo>
                    <a:pt x="2357927" y="3222048"/>
                  </a:lnTo>
                  <a:lnTo>
                    <a:pt x="2398329" y="3186454"/>
                  </a:lnTo>
                  <a:lnTo>
                    <a:pt x="2442284" y="3161054"/>
                  </a:lnTo>
                  <a:lnTo>
                    <a:pt x="2477683" y="3140627"/>
                  </a:lnTo>
                  <a:lnTo>
                    <a:pt x="2518252" y="3105044"/>
                  </a:lnTo>
                  <a:lnTo>
                    <a:pt x="2597921" y="3059237"/>
                  </a:lnTo>
                  <a:lnTo>
                    <a:pt x="2638637" y="3023664"/>
                  </a:lnTo>
                  <a:lnTo>
                    <a:pt x="2718578" y="2977874"/>
                  </a:lnTo>
                  <a:lnTo>
                    <a:pt x="2759420" y="2942309"/>
                  </a:lnTo>
                  <a:lnTo>
                    <a:pt x="2879727" y="2873650"/>
                  </a:lnTo>
                  <a:lnTo>
                    <a:pt x="2923097" y="2850972"/>
                  </a:lnTo>
                  <a:lnTo>
                    <a:pt x="2967313" y="2815623"/>
                  </a:lnTo>
                  <a:lnTo>
                    <a:pt x="3054220" y="2770279"/>
                  </a:lnTo>
                  <a:lnTo>
                    <a:pt x="3098526" y="2734935"/>
                  </a:lnTo>
                  <a:lnTo>
                    <a:pt x="3185605" y="2689602"/>
                  </a:lnTo>
                  <a:lnTo>
                    <a:pt x="3403506" y="2576282"/>
                  </a:lnTo>
                  <a:lnTo>
                    <a:pt x="3450483" y="2541110"/>
                  </a:lnTo>
                  <a:lnTo>
                    <a:pt x="3635206" y="2451080"/>
                  </a:lnTo>
                  <a:lnTo>
                    <a:pt x="3654517" y="2439629"/>
                  </a:lnTo>
                  <a:close/>
                </a:path>
                <a:path w="18289270" h="10299700">
                  <a:moveTo>
                    <a:pt x="443" y="5005208"/>
                  </a:moveTo>
                  <a:lnTo>
                    <a:pt x="473" y="5463715"/>
                  </a:lnTo>
                  <a:lnTo>
                    <a:pt x="275" y="5463703"/>
                  </a:lnTo>
                  <a:lnTo>
                    <a:pt x="232" y="5329221"/>
                  </a:lnTo>
                  <a:lnTo>
                    <a:pt x="196" y="5005483"/>
                  </a:lnTo>
                  <a:lnTo>
                    <a:pt x="443" y="5005208"/>
                  </a:lnTo>
                  <a:close/>
                </a:path>
                <a:path w="18289270" h="10299700">
                  <a:moveTo>
                    <a:pt x="478598" y="5408239"/>
                  </a:moveTo>
                  <a:lnTo>
                    <a:pt x="463859" y="5429730"/>
                  </a:lnTo>
                  <a:lnTo>
                    <a:pt x="453665" y="5441072"/>
                  </a:lnTo>
                  <a:lnTo>
                    <a:pt x="411850" y="5487732"/>
                  </a:lnTo>
                  <a:lnTo>
                    <a:pt x="426908" y="5465544"/>
                  </a:lnTo>
                  <a:lnTo>
                    <a:pt x="449189" y="5440786"/>
                  </a:lnTo>
                  <a:lnTo>
                    <a:pt x="478598" y="5408239"/>
                  </a:lnTo>
                  <a:close/>
                </a:path>
                <a:path w="18289270" h="10299700">
                  <a:moveTo>
                    <a:pt x="18288032" y="3794714"/>
                  </a:moveTo>
                  <a:lnTo>
                    <a:pt x="18288084" y="3795735"/>
                  </a:lnTo>
                  <a:lnTo>
                    <a:pt x="18288059" y="6587362"/>
                  </a:lnTo>
                  <a:lnTo>
                    <a:pt x="18288032" y="3794714"/>
                  </a:lnTo>
                  <a:close/>
                </a:path>
                <a:path w="18289270" h="10299700">
                  <a:moveTo>
                    <a:pt x="18288084" y="3794802"/>
                  </a:moveTo>
                  <a:lnTo>
                    <a:pt x="18288211" y="3795018"/>
                  </a:lnTo>
                  <a:lnTo>
                    <a:pt x="18288138" y="6175493"/>
                  </a:lnTo>
                  <a:lnTo>
                    <a:pt x="18288060" y="6581988"/>
                  </a:lnTo>
                  <a:lnTo>
                    <a:pt x="18288084" y="3794802"/>
                  </a:lnTo>
                  <a:close/>
                </a:path>
                <a:path w="18289270" h="10299700">
                  <a:moveTo>
                    <a:pt x="610381" y="5252682"/>
                  </a:moveTo>
                  <a:lnTo>
                    <a:pt x="596297" y="5272765"/>
                  </a:lnTo>
                  <a:lnTo>
                    <a:pt x="544352" y="5329332"/>
                  </a:lnTo>
                  <a:lnTo>
                    <a:pt x="558793" y="5308543"/>
                  </a:lnTo>
                  <a:lnTo>
                    <a:pt x="610381" y="5252682"/>
                  </a:lnTo>
                  <a:close/>
                </a:path>
                <a:path w="18289270" h="10299700">
                  <a:moveTo>
                    <a:pt x="778741" y="5061699"/>
                  </a:moveTo>
                  <a:lnTo>
                    <a:pt x="765590" y="5079979"/>
                  </a:lnTo>
                  <a:lnTo>
                    <a:pt x="679837" y="5171074"/>
                  </a:lnTo>
                  <a:lnTo>
                    <a:pt x="693569" y="5151728"/>
                  </a:lnTo>
                  <a:lnTo>
                    <a:pt x="778741" y="5061699"/>
                  </a:lnTo>
                  <a:close/>
                </a:path>
                <a:path w="18289270" h="10299700">
                  <a:moveTo>
                    <a:pt x="2348469" y="5173583"/>
                  </a:moveTo>
                  <a:lnTo>
                    <a:pt x="2343374" y="5180915"/>
                  </a:lnTo>
                  <a:lnTo>
                    <a:pt x="2325331" y="5200528"/>
                  </a:lnTo>
                  <a:lnTo>
                    <a:pt x="2330730" y="5192832"/>
                  </a:lnTo>
                  <a:lnTo>
                    <a:pt x="2348469" y="5173583"/>
                  </a:lnTo>
                  <a:close/>
                </a:path>
                <a:path w="18289270" h="10299700">
                  <a:moveTo>
                    <a:pt x="2492642" y="4993344"/>
                  </a:moveTo>
                  <a:lnTo>
                    <a:pt x="2463510" y="5035888"/>
                  </a:lnTo>
                  <a:lnTo>
                    <a:pt x="2430757" y="5071971"/>
                  </a:lnTo>
                  <a:lnTo>
                    <a:pt x="2397029" y="5120717"/>
                  </a:lnTo>
                  <a:lnTo>
                    <a:pt x="2363955" y="5156779"/>
                  </a:lnTo>
                  <a:lnTo>
                    <a:pt x="2348469" y="5173583"/>
                  </a:lnTo>
                  <a:lnTo>
                    <a:pt x="2377244" y="5132177"/>
                  </a:lnTo>
                  <a:lnTo>
                    <a:pt x="2410184" y="5096107"/>
                  </a:lnTo>
                  <a:lnTo>
                    <a:pt x="2443809" y="5047354"/>
                  </a:lnTo>
                  <a:lnTo>
                    <a:pt x="2492642" y="4993344"/>
                  </a:lnTo>
                  <a:close/>
                </a:path>
                <a:path w="18289270" h="10299700">
                  <a:moveTo>
                    <a:pt x="501" y="4992265"/>
                  </a:moveTo>
                  <a:lnTo>
                    <a:pt x="502" y="5005035"/>
                  </a:lnTo>
                  <a:lnTo>
                    <a:pt x="443" y="5005208"/>
                  </a:lnTo>
                  <a:lnTo>
                    <a:pt x="442" y="4992853"/>
                  </a:lnTo>
                  <a:lnTo>
                    <a:pt x="501" y="4992265"/>
                  </a:lnTo>
                  <a:close/>
                </a:path>
                <a:path w="18289270" h="10299700">
                  <a:moveTo>
                    <a:pt x="594" y="4992160"/>
                  </a:moveTo>
                  <a:lnTo>
                    <a:pt x="594" y="5005041"/>
                  </a:lnTo>
                  <a:lnTo>
                    <a:pt x="501" y="4992857"/>
                  </a:lnTo>
                  <a:lnTo>
                    <a:pt x="594" y="4992160"/>
                  </a:lnTo>
                  <a:close/>
                </a:path>
                <a:path w="18289270" h="10299700">
                  <a:moveTo>
                    <a:pt x="3672277" y="2364409"/>
                  </a:moveTo>
                  <a:lnTo>
                    <a:pt x="3696234" y="2365942"/>
                  </a:lnTo>
                  <a:lnTo>
                    <a:pt x="3633636" y="2393869"/>
                  </a:lnTo>
                  <a:lnTo>
                    <a:pt x="3596265" y="2410450"/>
                  </a:lnTo>
                  <a:lnTo>
                    <a:pt x="3546701" y="2420005"/>
                  </a:lnTo>
                  <a:lnTo>
                    <a:pt x="3493845" y="2443234"/>
                  </a:lnTo>
                  <a:lnTo>
                    <a:pt x="3344097" y="2508852"/>
                  </a:lnTo>
                  <a:lnTo>
                    <a:pt x="3297776" y="2531341"/>
                  </a:lnTo>
                  <a:lnTo>
                    <a:pt x="3252260" y="2541155"/>
                  </a:lnTo>
                  <a:lnTo>
                    <a:pt x="2974412" y="2676111"/>
                  </a:lnTo>
                  <a:lnTo>
                    <a:pt x="2766934" y="2777159"/>
                  </a:lnTo>
                  <a:lnTo>
                    <a:pt x="2697444" y="2811085"/>
                  </a:lnTo>
                  <a:lnTo>
                    <a:pt x="2650608" y="2846266"/>
                  </a:lnTo>
                  <a:lnTo>
                    <a:pt x="2512852" y="2913810"/>
                  </a:lnTo>
                  <a:lnTo>
                    <a:pt x="2466241" y="2949006"/>
                  </a:lnTo>
                  <a:lnTo>
                    <a:pt x="2256796" y="3062866"/>
                  </a:lnTo>
                  <a:lnTo>
                    <a:pt x="2214302" y="3098326"/>
                  </a:lnTo>
                  <a:lnTo>
                    <a:pt x="2131168" y="3143911"/>
                  </a:lnTo>
                  <a:lnTo>
                    <a:pt x="2088911" y="3179386"/>
                  </a:lnTo>
                  <a:lnTo>
                    <a:pt x="2006277" y="3225003"/>
                  </a:lnTo>
                  <a:lnTo>
                    <a:pt x="1964284" y="3260495"/>
                  </a:lnTo>
                  <a:lnTo>
                    <a:pt x="1923196" y="3283318"/>
                  </a:lnTo>
                  <a:lnTo>
                    <a:pt x="1881394" y="3318822"/>
                  </a:lnTo>
                  <a:lnTo>
                    <a:pt x="1840503" y="3341658"/>
                  </a:lnTo>
                  <a:lnTo>
                    <a:pt x="1798904" y="3377175"/>
                  </a:lnTo>
                  <a:lnTo>
                    <a:pt x="1758222" y="3400024"/>
                  </a:lnTo>
                  <a:lnTo>
                    <a:pt x="1716839" y="3435555"/>
                  </a:lnTo>
                  <a:lnTo>
                    <a:pt x="1676379" y="3458418"/>
                  </a:lnTo>
                  <a:lnTo>
                    <a:pt x="1635223" y="3493963"/>
                  </a:lnTo>
                  <a:lnTo>
                    <a:pt x="1594996" y="3516842"/>
                  </a:lnTo>
                  <a:lnTo>
                    <a:pt x="1554079" y="3552402"/>
                  </a:lnTo>
                  <a:lnTo>
                    <a:pt x="1514098" y="3575296"/>
                  </a:lnTo>
                  <a:lnTo>
                    <a:pt x="1432899" y="3646457"/>
                  </a:lnTo>
                  <a:lnTo>
                    <a:pt x="1393308" y="3669377"/>
                  </a:lnTo>
                  <a:lnTo>
                    <a:pt x="1312918" y="3740590"/>
                  </a:lnTo>
                  <a:lnTo>
                    <a:pt x="1273746" y="3763536"/>
                  </a:lnTo>
                  <a:lnTo>
                    <a:pt x="1266686" y="3769850"/>
                  </a:lnTo>
                  <a:lnTo>
                    <a:pt x="1154683" y="3870452"/>
                  </a:lnTo>
                  <a:lnTo>
                    <a:pt x="1116111" y="3893437"/>
                  </a:lnTo>
                  <a:lnTo>
                    <a:pt x="962866" y="4036345"/>
                  </a:lnTo>
                  <a:lnTo>
                    <a:pt x="925740" y="4059422"/>
                  </a:lnTo>
                  <a:lnTo>
                    <a:pt x="850330" y="4130953"/>
                  </a:lnTo>
                  <a:lnTo>
                    <a:pt x="812863" y="4166734"/>
                  </a:lnTo>
                  <a:lnTo>
                    <a:pt x="701435" y="4274140"/>
                  </a:lnTo>
                  <a:lnTo>
                    <a:pt x="665437" y="4297289"/>
                  </a:lnTo>
                  <a:lnTo>
                    <a:pt x="628798" y="4333123"/>
                  </a:lnTo>
                  <a:lnTo>
                    <a:pt x="519925" y="4440691"/>
                  </a:lnTo>
                  <a:lnTo>
                    <a:pt x="413137" y="4547891"/>
                  </a:lnTo>
                  <a:lnTo>
                    <a:pt x="342092" y="4620204"/>
                  </a:lnTo>
                  <a:lnTo>
                    <a:pt x="306278" y="4668817"/>
                  </a:lnTo>
                  <a:lnTo>
                    <a:pt x="271469" y="4704768"/>
                  </a:lnTo>
                  <a:lnTo>
                    <a:pt x="202439" y="4776708"/>
                  </a:lnTo>
                  <a:lnTo>
                    <a:pt x="134210" y="4848699"/>
                  </a:lnTo>
                  <a:lnTo>
                    <a:pt x="66801" y="4920742"/>
                  </a:lnTo>
                  <a:lnTo>
                    <a:pt x="32598" y="4969458"/>
                  </a:lnTo>
                  <a:lnTo>
                    <a:pt x="594" y="5005041"/>
                  </a:lnTo>
                  <a:lnTo>
                    <a:pt x="594" y="4992160"/>
                  </a:lnTo>
                  <a:lnTo>
                    <a:pt x="21124" y="4968724"/>
                  </a:lnTo>
                  <a:lnTo>
                    <a:pt x="55332" y="4920009"/>
                  </a:lnTo>
                  <a:lnTo>
                    <a:pt x="122784" y="4847968"/>
                  </a:lnTo>
                  <a:lnTo>
                    <a:pt x="191097" y="4775982"/>
                  </a:lnTo>
                  <a:lnTo>
                    <a:pt x="260253" y="4704051"/>
                  </a:lnTo>
                  <a:lnTo>
                    <a:pt x="295951" y="4655430"/>
                  </a:lnTo>
                  <a:lnTo>
                    <a:pt x="366337" y="4583577"/>
                  </a:lnTo>
                  <a:lnTo>
                    <a:pt x="402373" y="4547124"/>
                  </a:lnTo>
                  <a:lnTo>
                    <a:pt x="509482" y="4440023"/>
                  </a:lnTo>
                  <a:lnTo>
                    <a:pt x="618846" y="4332486"/>
                  </a:lnTo>
                  <a:lnTo>
                    <a:pt x="729861" y="4225054"/>
                  </a:lnTo>
                  <a:lnTo>
                    <a:pt x="767222" y="4189266"/>
                  </a:lnTo>
                  <a:lnTo>
                    <a:pt x="803946" y="4166164"/>
                  </a:lnTo>
                  <a:lnTo>
                    <a:pt x="841682" y="4130371"/>
                  </a:lnTo>
                  <a:lnTo>
                    <a:pt x="994158" y="3987443"/>
                  </a:lnTo>
                  <a:lnTo>
                    <a:pt x="1032692" y="3951730"/>
                  </a:lnTo>
                  <a:lnTo>
                    <a:pt x="1070573" y="3928702"/>
                  </a:lnTo>
                  <a:lnTo>
                    <a:pt x="1109421" y="3893009"/>
                  </a:lnTo>
                  <a:lnTo>
                    <a:pt x="1230236" y="3786204"/>
                  </a:lnTo>
                  <a:lnTo>
                    <a:pt x="1270014" y="3763297"/>
                  </a:lnTo>
                  <a:lnTo>
                    <a:pt x="1392687" y="3656611"/>
                  </a:lnTo>
                  <a:lnTo>
                    <a:pt x="1433058" y="3633742"/>
                  </a:lnTo>
                  <a:lnTo>
                    <a:pt x="1515843" y="3562682"/>
                  </a:lnTo>
                  <a:lnTo>
                    <a:pt x="1556627" y="3539839"/>
                  </a:lnTo>
                  <a:lnTo>
                    <a:pt x="1592198" y="3509569"/>
                  </a:lnTo>
                  <a:lnTo>
                    <a:pt x="1629216" y="3478154"/>
                  </a:lnTo>
                  <a:lnTo>
                    <a:pt x="1666019" y="3457755"/>
                  </a:lnTo>
                  <a:lnTo>
                    <a:pt x="1677216" y="3448319"/>
                  </a:lnTo>
                  <a:lnTo>
                    <a:pt x="1681378" y="3446012"/>
                  </a:lnTo>
                  <a:lnTo>
                    <a:pt x="1723479" y="3410528"/>
                  </a:lnTo>
                  <a:lnTo>
                    <a:pt x="1764889" y="3387725"/>
                  </a:lnTo>
                  <a:lnTo>
                    <a:pt x="1807225" y="3352255"/>
                  </a:lnTo>
                  <a:lnTo>
                    <a:pt x="1848863" y="3329467"/>
                  </a:lnTo>
                  <a:lnTo>
                    <a:pt x="1891421" y="3294012"/>
                  </a:lnTo>
                  <a:lnTo>
                    <a:pt x="1933275" y="3271237"/>
                  </a:lnTo>
                  <a:lnTo>
                    <a:pt x="1964107" y="3245686"/>
                  </a:lnTo>
                  <a:lnTo>
                    <a:pt x="2002741" y="3224777"/>
                  </a:lnTo>
                  <a:lnTo>
                    <a:pt x="2014849" y="3214793"/>
                  </a:lnTo>
                  <a:lnTo>
                    <a:pt x="2018099" y="3213034"/>
                  </a:lnTo>
                  <a:lnTo>
                    <a:pt x="2048926" y="3187614"/>
                  </a:lnTo>
                  <a:lnTo>
                    <a:pt x="2087953" y="3166599"/>
                  </a:lnTo>
                  <a:lnTo>
                    <a:pt x="2100255" y="3156501"/>
                  </a:lnTo>
                  <a:lnTo>
                    <a:pt x="2145650" y="3132112"/>
                  </a:lnTo>
                  <a:lnTo>
                    <a:pt x="2176467" y="3106872"/>
                  </a:lnTo>
                  <a:lnTo>
                    <a:pt x="2216038" y="3085711"/>
                  </a:lnTo>
                  <a:lnTo>
                    <a:pt x="2228606" y="3075460"/>
                  </a:lnTo>
                  <a:lnTo>
                    <a:pt x="2273988" y="3051240"/>
                  </a:lnTo>
                  <a:lnTo>
                    <a:pt x="2304798" y="3026159"/>
                  </a:lnTo>
                  <a:lnTo>
                    <a:pt x="2387671" y="2982157"/>
                  </a:lnTo>
                  <a:lnTo>
                    <a:pt x="2400548" y="2971730"/>
                  </a:lnTo>
                  <a:lnTo>
                    <a:pt x="2488866" y="2925001"/>
                  </a:lnTo>
                  <a:lnTo>
                    <a:pt x="2519665" y="2900141"/>
                  </a:lnTo>
                  <a:lnTo>
                    <a:pt x="2712125" y="2798989"/>
                  </a:lnTo>
                  <a:lnTo>
                    <a:pt x="2755338" y="2776353"/>
                  </a:lnTo>
                  <a:lnTo>
                    <a:pt x="2950231" y="2674545"/>
                  </a:lnTo>
                  <a:lnTo>
                    <a:pt x="3022135" y="2637074"/>
                  </a:lnTo>
                  <a:lnTo>
                    <a:pt x="3051780" y="2630137"/>
                  </a:lnTo>
                  <a:lnTo>
                    <a:pt x="3110443" y="2599606"/>
                  </a:lnTo>
                  <a:lnTo>
                    <a:pt x="3123524" y="2596549"/>
                  </a:lnTo>
                  <a:lnTo>
                    <a:pt x="3239184" y="2536411"/>
                  </a:lnTo>
                  <a:lnTo>
                    <a:pt x="3268835" y="2529489"/>
                  </a:lnTo>
                  <a:lnTo>
                    <a:pt x="3283946" y="2521636"/>
                  </a:lnTo>
                  <a:lnTo>
                    <a:pt x="3297080" y="2518570"/>
                  </a:lnTo>
                  <a:lnTo>
                    <a:pt x="3340687" y="2495908"/>
                  </a:lnTo>
                  <a:lnTo>
                    <a:pt x="3373095" y="2480605"/>
                  </a:lnTo>
                  <a:lnTo>
                    <a:pt x="3402706" y="2474424"/>
                  </a:lnTo>
                  <a:lnTo>
                    <a:pt x="3417768" y="2467322"/>
                  </a:lnTo>
                  <a:lnTo>
                    <a:pt x="3434880" y="2463756"/>
                  </a:lnTo>
                  <a:lnTo>
                    <a:pt x="3562679" y="2403620"/>
                  </a:lnTo>
                  <a:lnTo>
                    <a:pt x="3592287" y="2397470"/>
                  </a:lnTo>
                  <a:lnTo>
                    <a:pt x="3607349" y="2390392"/>
                  </a:lnTo>
                  <a:lnTo>
                    <a:pt x="3624599" y="2386811"/>
                  </a:lnTo>
                  <a:lnTo>
                    <a:pt x="3672277" y="2364409"/>
                  </a:lnTo>
                  <a:close/>
                </a:path>
                <a:path w="18289270" h="10299700">
                  <a:moveTo>
                    <a:pt x="142" y="4521800"/>
                  </a:moveTo>
                  <a:lnTo>
                    <a:pt x="193" y="4978982"/>
                  </a:lnTo>
                  <a:lnTo>
                    <a:pt x="87" y="4980104"/>
                  </a:lnTo>
                  <a:lnTo>
                    <a:pt x="89" y="4992127"/>
                  </a:lnTo>
                  <a:lnTo>
                    <a:pt x="64" y="4992765"/>
                  </a:lnTo>
                  <a:lnTo>
                    <a:pt x="0" y="4521964"/>
                  </a:lnTo>
                  <a:lnTo>
                    <a:pt x="142" y="4521800"/>
                  </a:lnTo>
                  <a:close/>
                </a:path>
                <a:path w="18289270" h="10299700">
                  <a:moveTo>
                    <a:pt x="193" y="4979875"/>
                  </a:moveTo>
                  <a:lnTo>
                    <a:pt x="194" y="4992134"/>
                  </a:lnTo>
                  <a:lnTo>
                    <a:pt x="89" y="4992736"/>
                  </a:lnTo>
                  <a:lnTo>
                    <a:pt x="87" y="4980104"/>
                  </a:lnTo>
                  <a:lnTo>
                    <a:pt x="193" y="4979875"/>
                  </a:lnTo>
                  <a:close/>
                </a:path>
                <a:path w="18289270" h="10299700">
                  <a:moveTo>
                    <a:pt x="442" y="4979336"/>
                  </a:moveTo>
                  <a:lnTo>
                    <a:pt x="442" y="4992332"/>
                  </a:lnTo>
                  <a:lnTo>
                    <a:pt x="194" y="4992615"/>
                  </a:lnTo>
                  <a:lnTo>
                    <a:pt x="193" y="4979875"/>
                  </a:lnTo>
                  <a:lnTo>
                    <a:pt x="442" y="4979336"/>
                  </a:lnTo>
                  <a:close/>
                </a:path>
                <a:path w="18289270" h="10299700">
                  <a:moveTo>
                    <a:pt x="500" y="4979209"/>
                  </a:moveTo>
                  <a:lnTo>
                    <a:pt x="501" y="4992154"/>
                  </a:lnTo>
                  <a:lnTo>
                    <a:pt x="442" y="4992332"/>
                  </a:lnTo>
                  <a:lnTo>
                    <a:pt x="442" y="4980127"/>
                  </a:lnTo>
                  <a:lnTo>
                    <a:pt x="500" y="4979209"/>
                  </a:lnTo>
                  <a:close/>
                </a:path>
                <a:path w="18289270" h="10299700">
                  <a:moveTo>
                    <a:pt x="593" y="4979007"/>
                  </a:moveTo>
                  <a:lnTo>
                    <a:pt x="594" y="4992160"/>
                  </a:lnTo>
                  <a:lnTo>
                    <a:pt x="500" y="4980131"/>
                  </a:lnTo>
                  <a:lnTo>
                    <a:pt x="593" y="4979007"/>
                  </a:lnTo>
                  <a:close/>
                </a:path>
                <a:path w="18289270" h="10299700">
                  <a:moveTo>
                    <a:pt x="1629216" y="3478154"/>
                  </a:moveTo>
                  <a:lnTo>
                    <a:pt x="1592198" y="3509569"/>
                  </a:lnTo>
                  <a:lnTo>
                    <a:pt x="1556627" y="3539839"/>
                  </a:lnTo>
                  <a:lnTo>
                    <a:pt x="1515843" y="3562682"/>
                  </a:lnTo>
                  <a:lnTo>
                    <a:pt x="1433058" y="3633742"/>
                  </a:lnTo>
                  <a:lnTo>
                    <a:pt x="1392687" y="3656611"/>
                  </a:lnTo>
                  <a:lnTo>
                    <a:pt x="1270014" y="3763297"/>
                  </a:lnTo>
                  <a:lnTo>
                    <a:pt x="1230236" y="3786204"/>
                  </a:lnTo>
                  <a:lnTo>
                    <a:pt x="1109421" y="3893009"/>
                  </a:lnTo>
                  <a:lnTo>
                    <a:pt x="1070573" y="3928702"/>
                  </a:lnTo>
                  <a:lnTo>
                    <a:pt x="1032692" y="3951730"/>
                  </a:lnTo>
                  <a:lnTo>
                    <a:pt x="994158" y="3987443"/>
                  </a:lnTo>
                  <a:lnTo>
                    <a:pt x="841654" y="4130398"/>
                  </a:lnTo>
                  <a:lnTo>
                    <a:pt x="803946" y="4166164"/>
                  </a:lnTo>
                  <a:lnTo>
                    <a:pt x="767222" y="4189266"/>
                  </a:lnTo>
                  <a:lnTo>
                    <a:pt x="729861" y="4225054"/>
                  </a:lnTo>
                  <a:lnTo>
                    <a:pt x="632702" y="4319007"/>
                  </a:lnTo>
                  <a:lnTo>
                    <a:pt x="509482" y="4440023"/>
                  </a:lnTo>
                  <a:lnTo>
                    <a:pt x="402300" y="4547197"/>
                  </a:lnTo>
                  <a:lnTo>
                    <a:pt x="366337" y="4583577"/>
                  </a:lnTo>
                  <a:lnTo>
                    <a:pt x="295951" y="4655430"/>
                  </a:lnTo>
                  <a:lnTo>
                    <a:pt x="260253" y="4704051"/>
                  </a:lnTo>
                  <a:lnTo>
                    <a:pt x="191097" y="4775982"/>
                  </a:lnTo>
                  <a:lnTo>
                    <a:pt x="122784" y="4847968"/>
                  </a:lnTo>
                  <a:lnTo>
                    <a:pt x="55332" y="4920009"/>
                  </a:lnTo>
                  <a:lnTo>
                    <a:pt x="21124" y="4968724"/>
                  </a:lnTo>
                  <a:lnTo>
                    <a:pt x="594" y="4992160"/>
                  </a:lnTo>
                  <a:lnTo>
                    <a:pt x="593" y="4979007"/>
                  </a:lnTo>
                  <a:lnTo>
                    <a:pt x="5789" y="4967743"/>
                  </a:lnTo>
                  <a:lnTo>
                    <a:pt x="72951" y="4895684"/>
                  </a:lnTo>
                  <a:lnTo>
                    <a:pt x="140963" y="4823679"/>
                  </a:lnTo>
                  <a:lnTo>
                    <a:pt x="176093" y="4775022"/>
                  </a:lnTo>
                  <a:lnTo>
                    <a:pt x="245350" y="4703097"/>
                  </a:lnTo>
                  <a:lnTo>
                    <a:pt x="315415" y="4631224"/>
                  </a:lnTo>
                  <a:lnTo>
                    <a:pt x="386271" y="4559401"/>
                  </a:lnTo>
                  <a:lnTo>
                    <a:pt x="494004" y="4451759"/>
                  </a:lnTo>
                  <a:lnTo>
                    <a:pt x="603423" y="4344225"/>
                  </a:lnTo>
                  <a:lnTo>
                    <a:pt x="751841" y="4201008"/>
                  </a:lnTo>
                  <a:lnTo>
                    <a:pt x="789756" y="4164878"/>
                  </a:lnTo>
                  <a:lnTo>
                    <a:pt x="827137" y="4129441"/>
                  </a:lnTo>
                  <a:lnTo>
                    <a:pt x="864165" y="4106386"/>
                  </a:lnTo>
                  <a:lnTo>
                    <a:pt x="1017332" y="3963473"/>
                  </a:lnTo>
                  <a:lnTo>
                    <a:pt x="1056025" y="3927771"/>
                  </a:lnTo>
                  <a:lnTo>
                    <a:pt x="1094062" y="3904752"/>
                  </a:lnTo>
                  <a:lnTo>
                    <a:pt x="1248273" y="3768672"/>
                  </a:lnTo>
                  <a:lnTo>
                    <a:pt x="1255466" y="3762366"/>
                  </a:lnTo>
                  <a:lnTo>
                    <a:pt x="1295397" y="3739469"/>
                  </a:lnTo>
                  <a:lnTo>
                    <a:pt x="1418511" y="3632811"/>
                  </a:lnTo>
                  <a:lnTo>
                    <a:pt x="1459023" y="3609951"/>
                  </a:lnTo>
                  <a:lnTo>
                    <a:pt x="1542080" y="3538908"/>
                  </a:lnTo>
                  <a:lnTo>
                    <a:pt x="1582995" y="3516074"/>
                  </a:lnTo>
                  <a:lnTo>
                    <a:pt x="1624850" y="3480574"/>
                  </a:lnTo>
                  <a:lnTo>
                    <a:pt x="1629216" y="3478154"/>
                  </a:lnTo>
                  <a:close/>
                </a:path>
                <a:path w="18289270" h="10299700">
                  <a:moveTo>
                    <a:pt x="476" y="4521414"/>
                  </a:moveTo>
                  <a:lnTo>
                    <a:pt x="500" y="4979001"/>
                  </a:lnTo>
                  <a:lnTo>
                    <a:pt x="442" y="4979336"/>
                  </a:lnTo>
                  <a:lnTo>
                    <a:pt x="412" y="4521990"/>
                  </a:lnTo>
                  <a:lnTo>
                    <a:pt x="476" y="4521414"/>
                  </a:lnTo>
                  <a:close/>
                </a:path>
                <a:path w="18289270" h="10299700">
                  <a:moveTo>
                    <a:pt x="3678711" y="2281933"/>
                  </a:moveTo>
                  <a:lnTo>
                    <a:pt x="3680586" y="2287967"/>
                  </a:lnTo>
                  <a:lnTo>
                    <a:pt x="3678232" y="2288434"/>
                  </a:lnTo>
                  <a:lnTo>
                    <a:pt x="3629069" y="2310741"/>
                  </a:lnTo>
                  <a:lnTo>
                    <a:pt x="3532702" y="2330028"/>
                  </a:lnTo>
                  <a:lnTo>
                    <a:pt x="3483916" y="2352359"/>
                  </a:lnTo>
                  <a:lnTo>
                    <a:pt x="3436104" y="2362026"/>
                  </a:lnTo>
                  <a:lnTo>
                    <a:pt x="3387665" y="2384380"/>
                  </a:lnTo>
                  <a:lnTo>
                    <a:pt x="3340239" y="2394072"/>
                  </a:lnTo>
                  <a:lnTo>
                    <a:pt x="3292223" y="2416452"/>
                  </a:lnTo>
                  <a:lnTo>
                    <a:pt x="3247014" y="2426286"/>
                  </a:lnTo>
                  <a:lnTo>
                    <a:pt x="3201026" y="2448796"/>
                  </a:lnTo>
                  <a:lnTo>
                    <a:pt x="3155882" y="2458633"/>
                  </a:lnTo>
                  <a:lnTo>
                    <a:pt x="3064086" y="2503665"/>
                  </a:lnTo>
                  <a:lnTo>
                    <a:pt x="3019061" y="2513510"/>
                  </a:lnTo>
                  <a:lnTo>
                    <a:pt x="2973272" y="2536033"/>
                  </a:lnTo>
                  <a:lnTo>
                    <a:pt x="2928341" y="2545885"/>
                  </a:lnTo>
                  <a:lnTo>
                    <a:pt x="2791440" y="2613483"/>
                  </a:lnTo>
                  <a:lnTo>
                    <a:pt x="2746735" y="2623349"/>
                  </a:lnTo>
                  <a:lnTo>
                    <a:pt x="2678554" y="2657184"/>
                  </a:lnTo>
                  <a:lnTo>
                    <a:pt x="2565335" y="2713552"/>
                  </a:lnTo>
                  <a:lnTo>
                    <a:pt x="2520978" y="2723440"/>
                  </a:lnTo>
                  <a:lnTo>
                    <a:pt x="2453726" y="2757122"/>
                  </a:lnTo>
                  <a:lnTo>
                    <a:pt x="2408865" y="2779644"/>
                  </a:lnTo>
                  <a:lnTo>
                    <a:pt x="2118352" y="2926750"/>
                  </a:lnTo>
                  <a:lnTo>
                    <a:pt x="2073292" y="2962045"/>
                  </a:lnTo>
                  <a:lnTo>
                    <a:pt x="1897408" y="3052601"/>
                  </a:lnTo>
                  <a:lnTo>
                    <a:pt x="1852919" y="3087933"/>
                  </a:lnTo>
                  <a:lnTo>
                    <a:pt x="1792361" y="3119476"/>
                  </a:lnTo>
                  <a:lnTo>
                    <a:pt x="1722637" y="3155954"/>
                  </a:lnTo>
                  <a:lnTo>
                    <a:pt x="1678659" y="3191319"/>
                  </a:lnTo>
                  <a:lnTo>
                    <a:pt x="1592734" y="3236726"/>
                  </a:lnTo>
                  <a:lnTo>
                    <a:pt x="1549170" y="3272117"/>
                  </a:lnTo>
                  <a:lnTo>
                    <a:pt x="1506562" y="3294843"/>
                  </a:lnTo>
                  <a:lnTo>
                    <a:pt x="1463290" y="3330253"/>
                  </a:lnTo>
                  <a:lnTo>
                    <a:pt x="1378820" y="3375753"/>
                  </a:lnTo>
                  <a:lnTo>
                    <a:pt x="1336007" y="3411192"/>
                  </a:lnTo>
                  <a:lnTo>
                    <a:pt x="1294164" y="3433967"/>
                  </a:lnTo>
                  <a:lnTo>
                    <a:pt x="1231319" y="3486482"/>
                  </a:lnTo>
                  <a:lnTo>
                    <a:pt x="1209345" y="3504897"/>
                  </a:lnTo>
                  <a:lnTo>
                    <a:pt x="1167997" y="3527703"/>
                  </a:lnTo>
                  <a:lnTo>
                    <a:pt x="1126009" y="3563195"/>
                  </a:lnTo>
                  <a:lnTo>
                    <a:pt x="1085005" y="3586024"/>
                  </a:lnTo>
                  <a:lnTo>
                    <a:pt x="1001910" y="3657064"/>
                  </a:lnTo>
                  <a:lnTo>
                    <a:pt x="961447" y="3679927"/>
                  </a:lnTo>
                  <a:lnTo>
                    <a:pt x="879458" y="3751038"/>
                  </a:lnTo>
                  <a:lnTo>
                    <a:pt x="839561" y="3773937"/>
                  </a:lnTo>
                  <a:lnTo>
                    <a:pt x="760039" y="3845206"/>
                  </a:lnTo>
                  <a:lnTo>
                    <a:pt x="721363" y="3868184"/>
                  </a:lnTo>
                  <a:lnTo>
                    <a:pt x="604025" y="3975211"/>
                  </a:lnTo>
                  <a:lnTo>
                    <a:pt x="566105" y="3998237"/>
                  </a:lnTo>
                  <a:lnTo>
                    <a:pt x="451088" y="4105413"/>
                  </a:lnTo>
                  <a:lnTo>
                    <a:pt x="413148" y="4141163"/>
                  </a:lnTo>
                  <a:lnTo>
                    <a:pt x="300556" y="4248494"/>
                  </a:lnTo>
                  <a:lnTo>
                    <a:pt x="264253" y="4271624"/>
                  </a:lnTo>
                  <a:lnTo>
                    <a:pt x="227351" y="4307441"/>
                  </a:lnTo>
                  <a:lnTo>
                    <a:pt x="154193" y="4379117"/>
                  </a:lnTo>
                  <a:lnTo>
                    <a:pt x="81909" y="4450848"/>
                  </a:lnTo>
                  <a:lnTo>
                    <a:pt x="10517" y="4522637"/>
                  </a:lnTo>
                  <a:lnTo>
                    <a:pt x="577" y="4534727"/>
                  </a:lnTo>
                  <a:lnTo>
                    <a:pt x="593" y="4979007"/>
                  </a:lnTo>
                  <a:lnTo>
                    <a:pt x="500" y="4979209"/>
                  </a:lnTo>
                  <a:lnTo>
                    <a:pt x="476" y="4521414"/>
                  </a:lnTo>
                  <a:lnTo>
                    <a:pt x="31314" y="4485789"/>
                  </a:lnTo>
                  <a:lnTo>
                    <a:pt x="103217" y="4414033"/>
                  </a:lnTo>
                  <a:lnTo>
                    <a:pt x="175991" y="4342333"/>
                  </a:lnTo>
                  <a:lnTo>
                    <a:pt x="220913" y="4298536"/>
                  </a:lnTo>
                  <a:lnTo>
                    <a:pt x="324088" y="4199096"/>
                  </a:lnTo>
                  <a:lnTo>
                    <a:pt x="387170" y="4139124"/>
                  </a:lnTo>
                  <a:lnTo>
                    <a:pt x="424707" y="4103696"/>
                  </a:lnTo>
                  <a:lnTo>
                    <a:pt x="475476" y="4056069"/>
                  </a:lnTo>
                  <a:lnTo>
                    <a:pt x="513010" y="4033018"/>
                  </a:lnTo>
                  <a:lnTo>
                    <a:pt x="629211" y="3925918"/>
                  </a:lnTo>
                  <a:lnTo>
                    <a:pt x="668326" y="3890243"/>
                  </a:lnTo>
                  <a:lnTo>
                    <a:pt x="706817" y="3867253"/>
                  </a:lnTo>
                  <a:lnTo>
                    <a:pt x="785975" y="3795961"/>
                  </a:lnTo>
                  <a:lnTo>
                    <a:pt x="825015" y="3773007"/>
                  </a:lnTo>
                  <a:lnTo>
                    <a:pt x="858509" y="3743738"/>
                  </a:lnTo>
                  <a:lnTo>
                    <a:pt x="947712" y="3666323"/>
                  </a:lnTo>
                  <a:lnTo>
                    <a:pt x="988176" y="3643459"/>
                  </a:lnTo>
                  <a:lnTo>
                    <a:pt x="1071271" y="3572419"/>
                  </a:lnTo>
                  <a:lnTo>
                    <a:pt x="1112274" y="3549590"/>
                  </a:lnTo>
                  <a:lnTo>
                    <a:pt x="1154262" y="3514099"/>
                  </a:lnTo>
                  <a:lnTo>
                    <a:pt x="1195610" y="3491292"/>
                  </a:lnTo>
                  <a:lnTo>
                    <a:pt x="1237938" y="3455822"/>
                  </a:lnTo>
                  <a:lnTo>
                    <a:pt x="1279619" y="3433036"/>
                  </a:lnTo>
                  <a:lnTo>
                    <a:pt x="1322273" y="3397587"/>
                  </a:lnTo>
                  <a:lnTo>
                    <a:pt x="1364275" y="3374822"/>
                  </a:lnTo>
                  <a:lnTo>
                    <a:pt x="1407244" y="3339393"/>
                  </a:lnTo>
                  <a:lnTo>
                    <a:pt x="1449555" y="3316648"/>
                  </a:lnTo>
                  <a:lnTo>
                    <a:pt x="1492827" y="3281238"/>
                  </a:lnTo>
                  <a:lnTo>
                    <a:pt x="1578188" y="3235795"/>
                  </a:lnTo>
                  <a:lnTo>
                    <a:pt x="1621893" y="3200413"/>
                  </a:lnTo>
                  <a:lnTo>
                    <a:pt x="1708092" y="3155024"/>
                  </a:lnTo>
                  <a:lnTo>
                    <a:pt x="1752202" y="3119668"/>
                  </a:lnTo>
                  <a:lnTo>
                    <a:pt x="1882862" y="3051671"/>
                  </a:lnTo>
                  <a:lnTo>
                    <a:pt x="1927471" y="3016347"/>
                  </a:lnTo>
                  <a:lnTo>
                    <a:pt x="2192618" y="2880597"/>
                  </a:lnTo>
                  <a:lnTo>
                    <a:pt x="2237985" y="2845322"/>
                  </a:lnTo>
                  <a:lnTo>
                    <a:pt x="2372220" y="2777553"/>
                  </a:lnTo>
                  <a:lnTo>
                    <a:pt x="2416334" y="2767649"/>
                  </a:lnTo>
                  <a:lnTo>
                    <a:pt x="2439293" y="2756135"/>
                  </a:lnTo>
                  <a:lnTo>
                    <a:pt x="2642161" y="2654837"/>
                  </a:lnTo>
                  <a:lnTo>
                    <a:pt x="2687548" y="2632288"/>
                  </a:lnTo>
                  <a:lnTo>
                    <a:pt x="2732190" y="2622418"/>
                  </a:lnTo>
                  <a:lnTo>
                    <a:pt x="2868918" y="2554809"/>
                  </a:lnTo>
                  <a:lnTo>
                    <a:pt x="2913796" y="2544954"/>
                  </a:lnTo>
                  <a:lnTo>
                    <a:pt x="3005327" y="2499906"/>
                  </a:lnTo>
                  <a:lnTo>
                    <a:pt x="3050351" y="2490060"/>
                  </a:lnTo>
                  <a:lnTo>
                    <a:pt x="3096229" y="2467543"/>
                  </a:lnTo>
                  <a:lnTo>
                    <a:pt x="3141337" y="2457703"/>
                  </a:lnTo>
                  <a:lnTo>
                    <a:pt x="3187291" y="2435191"/>
                  </a:lnTo>
                  <a:lnTo>
                    <a:pt x="3232469" y="2425355"/>
                  </a:lnTo>
                  <a:lnTo>
                    <a:pt x="3278488" y="2402847"/>
                  </a:lnTo>
                  <a:lnTo>
                    <a:pt x="3326296" y="2393180"/>
                  </a:lnTo>
                  <a:lnTo>
                    <a:pt x="3375027" y="2370845"/>
                  </a:lnTo>
                  <a:lnTo>
                    <a:pt x="3423051" y="2361191"/>
                  </a:lnTo>
                  <a:lnTo>
                    <a:pt x="3471981" y="2338870"/>
                  </a:lnTo>
                  <a:lnTo>
                    <a:pt x="3568474" y="2319591"/>
                  </a:lnTo>
                  <a:lnTo>
                    <a:pt x="3617642" y="2297284"/>
                  </a:lnTo>
                  <a:lnTo>
                    <a:pt x="3666062" y="2287656"/>
                  </a:lnTo>
                  <a:lnTo>
                    <a:pt x="3678711" y="2281933"/>
                  </a:lnTo>
                  <a:close/>
                </a:path>
                <a:path w="18289270" h="10299700">
                  <a:moveTo>
                    <a:pt x="3686536" y="2353182"/>
                  </a:moveTo>
                  <a:lnTo>
                    <a:pt x="3607349" y="2390392"/>
                  </a:lnTo>
                  <a:lnTo>
                    <a:pt x="3577739" y="2396539"/>
                  </a:lnTo>
                  <a:lnTo>
                    <a:pt x="3562679" y="2403620"/>
                  </a:lnTo>
                  <a:lnTo>
                    <a:pt x="3545445" y="2407199"/>
                  </a:lnTo>
                  <a:lnTo>
                    <a:pt x="3471875" y="2441828"/>
                  </a:lnTo>
                  <a:lnTo>
                    <a:pt x="3417768" y="2467322"/>
                  </a:lnTo>
                  <a:lnTo>
                    <a:pt x="3388158" y="2473493"/>
                  </a:lnTo>
                  <a:lnTo>
                    <a:pt x="3373095" y="2480605"/>
                  </a:lnTo>
                  <a:lnTo>
                    <a:pt x="3356046" y="2484165"/>
                  </a:lnTo>
                  <a:lnTo>
                    <a:pt x="3283946" y="2521636"/>
                  </a:lnTo>
                  <a:lnTo>
                    <a:pt x="3254286" y="2528559"/>
                  </a:lnTo>
                  <a:lnTo>
                    <a:pt x="3239184" y="2536411"/>
                  </a:lnTo>
                  <a:lnTo>
                    <a:pt x="3226047" y="2539478"/>
                  </a:lnTo>
                  <a:lnTo>
                    <a:pt x="3110443" y="2599606"/>
                  </a:lnTo>
                  <a:lnTo>
                    <a:pt x="3080774" y="2606540"/>
                  </a:lnTo>
                  <a:lnTo>
                    <a:pt x="3022135" y="2637074"/>
                  </a:lnTo>
                  <a:lnTo>
                    <a:pt x="2943817" y="2674154"/>
                  </a:lnTo>
                  <a:lnTo>
                    <a:pt x="2748916" y="2776006"/>
                  </a:lnTo>
                  <a:lnTo>
                    <a:pt x="2705761" y="2798637"/>
                  </a:lnTo>
                  <a:lnTo>
                    <a:pt x="2532690" y="2889627"/>
                  </a:lnTo>
                  <a:lnTo>
                    <a:pt x="2519665" y="2900141"/>
                  </a:lnTo>
                  <a:lnTo>
                    <a:pt x="2431367" y="2946775"/>
                  </a:lnTo>
                  <a:lnTo>
                    <a:pt x="2400548" y="2971730"/>
                  </a:lnTo>
                  <a:lnTo>
                    <a:pt x="2317468" y="3015844"/>
                  </a:lnTo>
                  <a:lnTo>
                    <a:pt x="2304798" y="3026159"/>
                  </a:lnTo>
                  <a:lnTo>
                    <a:pt x="2259440" y="3050310"/>
                  </a:lnTo>
                  <a:lnTo>
                    <a:pt x="2228606" y="3075460"/>
                  </a:lnTo>
                  <a:lnTo>
                    <a:pt x="2188886" y="3096700"/>
                  </a:lnTo>
                  <a:lnTo>
                    <a:pt x="2176467" y="3106872"/>
                  </a:lnTo>
                  <a:lnTo>
                    <a:pt x="2131102" y="3131181"/>
                  </a:lnTo>
                  <a:lnTo>
                    <a:pt x="2100255" y="3156501"/>
                  </a:lnTo>
                  <a:lnTo>
                    <a:pt x="2061064" y="3177605"/>
                  </a:lnTo>
                  <a:lnTo>
                    <a:pt x="2048926" y="3187614"/>
                  </a:lnTo>
                  <a:lnTo>
                    <a:pt x="2045706" y="3189348"/>
                  </a:lnTo>
                  <a:lnTo>
                    <a:pt x="2014849" y="3214793"/>
                  </a:lnTo>
                  <a:lnTo>
                    <a:pt x="1976043" y="3235795"/>
                  </a:lnTo>
                  <a:lnTo>
                    <a:pt x="1964107" y="3245686"/>
                  </a:lnTo>
                  <a:lnTo>
                    <a:pt x="1918727" y="3270307"/>
                  </a:lnTo>
                  <a:lnTo>
                    <a:pt x="1876063" y="3305755"/>
                  </a:lnTo>
                  <a:lnTo>
                    <a:pt x="1834316" y="3328536"/>
                  </a:lnTo>
                  <a:lnTo>
                    <a:pt x="1791867" y="3363999"/>
                  </a:lnTo>
                  <a:lnTo>
                    <a:pt x="1750341" y="3386794"/>
                  </a:lnTo>
                  <a:lnTo>
                    <a:pt x="1677216" y="3448319"/>
                  </a:lnTo>
                  <a:lnTo>
                    <a:pt x="1640208" y="3468830"/>
                  </a:lnTo>
                  <a:lnTo>
                    <a:pt x="1629216" y="3478154"/>
                  </a:lnTo>
                  <a:lnTo>
                    <a:pt x="1624850" y="3480574"/>
                  </a:lnTo>
                  <a:lnTo>
                    <a:pt x="1582995" y="3516074"/>
                  </a:lnTo>
                  <a:lnTo>
                    <a:pt x="1542080" y="3538908"/>
                  </a:lnTo>
                  <a:lnTo>
                    <a:pt x="1459023" y="3609951"/>
                  </a:lnTo>
                  <a:lnTo>
                    <a:pt x="1418511" y="3632811"/>
                  </a:lnTo>
                  <a:lnTo>
                    <a:pt x="1295397" y="3739469"/>
                  </a:lnTo>
                  <a:lnTo>
                    <a:pt x="1255466" y="3762366"/>
                  </a:lnTo>
                  <a:lnTo>
                    <a:pt x="1248273" y="3768672"/>
                  </a:lnTo>
                  <a:lnTo>
                    <a:pt x="1094062" y="3904752"/>
                  </a:lnTo>
                  <a:lnTo>
                    <a:pt x="1056025" y="3927771"/>
                  </a:lnTo>
                  <a:lnTo>
                    <a:pt x="1017332" y="3963473"/>
                  </a:lnTo>
                  <a:lnTo>
                    <a:pt x="864165" y="4106386"/>
                  </a:lnTo>
                  <a:lnTo>
                    <a:pt x="827095" y="4129467"/>
                  </a:lnTo>
                  <a:lnTo>
                    <a:pt x="789679" y="4164952"/>
                  </a:lnTo>
                  <a:lnTo>
                    <a:pt x="751841" y="4201008"/>
                  </a:lnTo>
                  <a:lnTo>
                    <a:pt x="629564" y="4318806"/>
                  </a:lnTo>
                  <a:lnTo>
                    <a:pt x="494004" y="4451759"/>
                  </a:lnTo>
                  <a:lnTo>
                    <a:pt x="398648" y="4546964"/>
                  </a:lnTo>
                  <a:lnTo>
                    <a:pt x="315415" y="4631224"/>
                  </a:lnTo>
                  <a:lnTo>
                    <a:pt x="245350" y="4703097"/>
                  </a:lnTo>
                  <a:lnTo>
                    <a:pt x="176093" y="4775022"/>
                  </a:lnTo>
                  <a:lnTo>
                    <a:pt x="140963" y="4823679"/>
                  </a:lnTo>
                  <a:lnTo>
                    <a:pt x="72951" y="4895684"/>
                  </a:lnTo>
                  <a:lnTo>
                    <a:pt x="5789" y="4967743"/>
                  </a:lnTo>
                  <a:lnTo>
                    <a:pt x="593" y="4979007"/>
                  </a:lnTo>
                  <a:lnTo>
                    <a:pt x="592" y="4954685"/>
                  </a:lnTo>
                  <a:lnTo>
                    <a:pt x="784" y="4954697"/>
                  </a:lnTo>
                  <a:lnTo>
                    <a:pt x="33839" y="4918634"/>
                  </a:lnTo>
                  <a:lnTo>
                    <a:pt x="101548" y="4846609"/>
                  </a:lnTo>
                  <a:lnTo>
                    <a:pt x="170084" y="4774638"/>
                  </a:lnTo>
                  <a:lnTo>
                    <a:pt x="239429" y="4702718"/>
                  </a:lnTo>
                  <a:lnTo>
                    <a:pt x="275210" y="4654104"/>
                  </a:lnTo>
                  <a:lnTo>
                    <a:pt x="345734" y="4582259"/>
                  </a:lnTo>
                  <a:lnTo>
                    <a:pt x="381826" y="4545810"/>
                  </a:lnTo>
                  <a:lnTo>
                    <a:pt x="489050" y="4438716"/>
                  </a:lnTo>
                  <a:lnTo>
                    <a:pt x="598450" y="4331181"/>
                  </a:lnTo>
                  <a:lnTo>
                    <a:pt x="709420" y="4223747"/>
                  </a:lnTo>
                  <a:lnTo>
                    <a:pt x="745937" y="4200631"/>
                  </a:lnTo>
                  <a:lnTo>
                    <a:pt x="783803" y="4164497"/>
                  </a:lnTo>
                  <a:lnTo>
                    <a:pt x="821115" y="4129056"/>
                  </a:lnTo>
                  <a:lnTo>
                    <a:pt x="973292" y="3986108"/>
                  </a:lnTo>
                  <a:lnTo>
                    <a:pt x="1010917" y="3963063"/>
                  </a:lnTo>
                  <a:lnTo>
                    <a:pt x="1088233" y="3891653"/>
                  </a:lnTo>
                  <a:lnTo>
                    <a:pt x="1168112" y="3820408"/>
                  </a:lnTo>
                  <a:lnTo>
                    <a:pt x="1207475" y="3797474"/>
                  </a:lnTo>
                  <a:lnTo>
                    <a:pt x="1240654" y="3768185"/>
                  </a:lnTo>
                  <a:lnTo>
                    <a:pt x="1328896" y="3690708"/>
                  </a:lnTo>
                  <a:lnTo>
                    <a:pt x="1368848" y="3667812"/>
                  </a:lnTo>
                  <a:lnTo>
                    <a:pt x="1450789" y="3596698"/>
                  </a:lnTo>
                  <a:lnTo>
                    <a:pt x="1491150" y="3573828"/>
                  </a:lnTo>
                  <a:lnTo>
                    <a:pt x="1573881" y="3502765"/>
                  </a:lnTo>
                  <a:lnTo>
                    <a:pt x="1614623" y="3479919"/>
                  </a:lnTo>
                  <a:lnTo>
                    <a:pt x="1656297" y="3444408"/>
                  </a:lnTo>
                  <a:lnTo>
                    <a:pt x="1697277" y="3421577"/>
                  </a:lnTo>
                  <a:lnTo>
                    <a:pt x="1739183" y="3386080"/>
                  </a:lnTo>
                  <a:lnTo>
                    <a:pt x="1780389" y="3363264"/>
                  </a:lnTo>
                  <a:lnTo>
                    <a:pt x="1822515" y="3327781"/>
                  </a:lnTo>
                  <a:lnTo>
                    <a:pt x="1863934" y="3304979"/>
                  </a:lnTo>
                  <a:lnTo>
                    <a:pt x="1906266" y="3269509"/>
                  </a:lnTo>
                  <a:lnTo>
                    <a:pt x="1947887" y="3246720"/>
                  </a:lnTo>
                  <a:lnTo>
                    <a:pt x="1990414" y="3211263"/>
                  </a:lnTo>
                  <a:lnTo>
                    <a:pt x="2074120" y="3165714"/>
                  </a:lnTo>
                  <a:lnTo>
                    <a:pt x="2116916" y="3130274"/>
                  </a:lnTo>
                  <a:lnTo>
                    <a:pt x="2201131" y="3084757"/>
                  </a:lnTo>
                  <a:lnTo>
                    <a:pt x="2244167" y="3049333"/>
                  </a:lnTo>
                  <a:lnTo>
                    <a:pt x="2371272" y="2981108"/>
                  </a:lnTo>
                  <a:lnTo>
                    <a:pt x="2414584" y="2945701"/>
                  </a:lnTo>
                  <a:lnTo>
                    <a:pt x="2457147" y="2922972"/>
                  </a:lnTo>
                  <a:lnTo>
                    <a:pt x="2590523" y="2855149"/>
                  </a:lnTo>
                  <a:lnTo>
                    <a:pt x="2635906" y="2819874"/>
                  </a:lnTo>
                  <a:lnTo>
                    <a:pt x="2725649" y="2774454"/>
                  </a:lnTo>
                  <a:lnTo>
                    <a:pt x="2926702" y="2673040"/>
                  </a:lnTo>
                  <a:lnTo>
                    <a:pt x="3128723" y="2571430"/>
                  </a:lnTo>
                  <a:lnTo>
                    <a:pt x="3172850" y="2561527"/>
                  </a:lnTo>
                  <a:lnTo>
                    <a:pt x="3307693" y="2493797"/>
                  </a:lnTo>
                  <a:lnTo>
                    <a:pt x="3351827" y="2483895"/>
                  </a:lnTo>
                  <a:lnTo>
                    <a:pt x="3497553" y="2416861"/>
                  </a:lnTo>
                  <a:lnTo>
                    <a:pt x="3545215" y="2407184"/>
                  </a:lnTo>
                  <a:lnTo>
                    <a:pt x="3581256" y="2390508"/>
                  </a:lnTo>
                  <a:lnTo>
                    <a:pt x="3641660" y="2362450"/>
                  </a:lnTo>
                  <a:lnTo>
                    <a:pt x="3686536" y="2353182"/>
                  </a:lnTo>
                  <a:close/>
                </a:path>
                <a:path w="18289270" h="10299700">
                  <a:moveTo>
                    <a:pt x="18288211" y="3795018"/>
                  </a:moveTo>
                  <a:lnTo>
                    <a:pt x="18288362" y="3795273"/>
                  </a:lnTo>
                  <a:lnTo>
                    <a:pt x="18288270" y="5489953"/>
                  </a:lnTo>
                  <a:lnTo>
                    <a:pt x="18288145" y="6139461"/>
                  </a:lnTo>
                  <a:lnTo>
                    <a:pt x="18288211" y="3795018"/>
                  </a:lnTo>
                  <a:close/>
                </a:path>
                <a:path w="18289270" h="10299700">
                  <a:moveTo>
                    <a:pt x="951084" y="4871001"/>
                  </a:moveTo>
                  <a:lnTo>
                    <a:pt x="938971" y="4887456"/>
                  </a:lnTo>
                  <a:lnTo>
                    <a:pt x="904145" y="4923406"/>
                  </a:lnTo>
                  <a:lnTo>
                    <a:pt x="818124" y="5012962"/>
                  </a:lnTo>
                  <a:lnTo>
                    <a:pt x="831068" y="4995086"/>
                  </a:lnTo>
                  <a:lnTo>
                    <a:pt x="935270" y="4887219"/>
                  </a:lnTo>
                  <a:lnTo>
                    <a:pt x="951084" y="4871001"/>
                  </a:lnTo>
                  <a:close/>
                </a:path>
                <a:path w="18289270" h="10299700">
                  <a:moveTo>
                    <a:pt x="3653650" y="2299588"/>
                  </a:moveTo>
                  <a:lnTo>
                    <a:pt x="3674592" y="2300927"/>
                  </a:lnTo>
                  <a:lnTo>
                    <a:pt x="3626376" y="2323295"/>
                  </a:lnTo>
                  <a:lnTo>
                    <a:pt x="3531839" y="2342699"/>
                  </a:lnTo>
                  <a:lnTo>
                    <a:pt x="3483924" y="2365086"/>
                  </a:lnTo>
                  <a:lnTo>
                    <a:pt x="3436946" y="2374806"/>
                  </a:lnTo>
                  <a:lnTo>
                    <a:pt x="3389299" y="2397210"/>
                  </a:lnTo>
                  <a:lnTo>
                    <a:pt x="3342617" y="2406950"/>
                  </a:lnTo>
                  <a:lnTo>
                    <a:pt x="3295293" y="2429374"/>
                  </a:lnTo>
                  <a:lnTo>
                    <a:pt x="3250220" y="2439217"/>
                  </a:lnTo>
                  <a:lnTo>
                    <a:pt x="3204364" y="2461735"/>
                  </a:lnTo>
                  <a:lnTo>
                    <a:pt x="3159349" y="2471581"/>
                  </a:lnTo>
                  <a:lnTo>
                    <a:pt x="3113556" y="2494104"/>
                  </a:lnTo>
                  <a:lnTo>
                    <a:pt x="3068610" y="2503954"/>
                  </a:lnTo>
                  <a:lnTo>
                    <a:pt x="3022893" y="2526482"/>
                  </a:lnTo>
                  <a:lnTo>
                    <a:pt x="2978028" y="2536337"/>
                  </a:lnTo>
                  <a:lnTo>
                    <a:pt x="2886817" y="2581406"/>
                  </a:lnTo>
                  <a:lnTo>
                    <a:pt x="2842097" y="2591271"/>
                  </a:lnTo>
                  <a:lnTo>
                    <a:pt x="2705809" y="2658928"/>
                  </a:lnTo>
                  <a:lnTo>
                    <a:pt x="2660548" y="2681465"/>
                  </a:lnTo>
                  <a:lnTo>
                    <a:pt x="2616129" y="2691349"/>
                  </a:lnTo>
                  <a:lnTo>
                    <a:pt x="2481211" y="2758880"/>
                  </a:lnTo>
                  <a:lnTo>
                    <a:pt x="2436382" y="2781404"/>
                  </a:lnTo>
                  <a:lnTo>
                    <a:pt x="1991553" y="3007720"/>
                  </a:lnTo>
                  <a:lnTo>
                    <a:pt x="1946867" y="3043039"/>
                  </a:lnTo>
                  <a:lnTo>
                    <a:pt x="1815937" y="3111019"/>
                  </a:lnTo>
                  <a:lnTo>
                    <a:pt x="1771725" y="3146369"/>
                  </a:lnTo>
                  <a:lnTo>
                    <a:pt x="1685306" y="3191744"/>
                  </a:lnTo>
                  <a:lnTo>
                    <a:pt x="1641482" y="3227118"/>
                  </a:lnTo>
                  <a:lnTo>
                    <a:pt x="1555865" y="3272545"/>
                  </a:lnTo>
                  <a:lnTo>
                    <a:pt x="1512456" y="3307946"/>
                  </a:lnTo>
                  <a:lnTo>
                    <a:pt x="1470002" y="3330682"/>
                  </a:lnTo>
                  <a:lnTo>
                    <a:pt x="1426885" y="3366102"/>
                  </a:lnTo>
                  <a:lnTo>
                    <a:pt x="1342725" y="3411622"/>
                  </a:lnTo>
                  <a:lnTo>
                    <a:pt x="1257569" y="3482530"/>
                  </a:lnTo>
                  <a:lnTo>
                    <a:pt x="1216044" y="3505325"/>
                  </a:lnTo>
                  <a:lnTo>
                    <a:pt x="1173873" y="3540805"/>
                  </a:lnTo>
                  <a:lnTo>
                    <a:pt x="1132681" y="3563622"/>
                  </a:lnTo>
                  <a:lnTo>
                    <a:pt x="1090850" y="3599124"/>
                  </a:lnTo>
                  <a:lnTo>
                    <a:pt x="1050004" y="3621963"/>
                  </a:lnTo>
                  <a:lnTo>
                    <a:pt x="967225" y="3693023"/>
                  </a:lnTo>
                  <a:lnTo>
                    <a:pt x="926919" y="3715896"/>
                  </a:lnTo>
                  <a:lnTo>
                    <a:pt x="892379" y="3745905"/>
                  </a:lnTo>
                  <a:lnTo>
                    <a:pt x="845249" y="3787027"/>
                  </a:lnTo>
                  <a:lnTo>
                    <a:pt x="805366" y="3822654"/>
                  </a:lnTo>
                  <a:lnTo>
                    <a:pt x="766478" y="3845618"/>
                  </a:lnTo>
                  <a:lnTo>
                    <a:pt x="687644" y="3916930"/>
                  </a:lnTo>
                  <a:lnTo>
                    <a:pt x="649322" y="3939931"/>
                  </a:lnTo>
                  <a:lnTo>
                    <a:pt x="571640" y="4011317"/>
                  </a:lnTo>
                  <a:lnTo>
                    <a:pt x="469317" y="4106579"/>
                  </a:lnTo>
                  <a:lnTo>
                    <a:pt x="456603" y="4118491"/>
                  </a:lnTo>
                  <a:lnTo>
                    <a:pt x="419473" y="4141568"/>
                  </a:lnTo>
                  <a:lnTo>
                    <a:pt x="344211" y="4213109"/>
                  </a:lnTo>
                  <a:lnTo>
                    <a:pt x="259079" y="4295105"/>
                  </a:lnTo>
                  <a:lnTo>
                    <a:pt x="159777" y="4392200"/>
                  </a:lnTo>
                  <a:lnTo>
                    <a:pt x="87536" y="4463934"/>
                  </a:lnTo>
                  <a:lnTo>
                    <a:pt x="28517" y="4523286"/>
                  </a:lnTo>
                  <a:lnTo>
                    <a:pt x="16197" y="4535726"/>
                  </a:lnTo>
                  <a:lnTo>
                    <a:pt x="661" y="4547458"/>
                  </a:lnTo>
                  <a:lnTo>
                    <a:pt x="784" y="4954697"/>
                  </a:lnTo>
                  <a:lnTo>
                    <a:pt x="592" y="4954685"/>
                  </a:lnTo>
                  <a:lnTo>
                    <a:pt x="577" y="4534727"/>
                  </a:lnTo>
                  <a:lnTo>
                    <a:pt x="81909" y="4450848"/>
                  </a:lnTo>
                  <a:lnTo>
                    <a:pt x="154193" y="4379117"/>
                  </a:lnTo>
                  <a:lnTo>
                    <a:pt x="227351" y="4307441"/>
                  </a:lnTo>
                  <a:lnTo>
                    <a:pt x="264253" y="4271624"/>
                  </a:lnTo>
                  <a:lnTo>
                    <a:pt x="300556" y="4248494"/>
                  </a:lnTo>
                  <a:lnTo>
                    <a:pt x="413523" y="4140809"/>
                  </a:lnTo>
                  <a:lnTo>
                    <a:pt x="451116" y="4105386"/>
                  </a:lnTo>
                  <a:lnTo>
                    <a:pt x="566105" y="3998237"/>
                  </a:lnTo>
                  <a:lnTo>
                    <a:pt x="604025" y="3975211"/>
                  </a:lnTo>
                  <a:lnTo>
                    <a:pt x="721363" y="3868184"/>
                  </a:lnTo>
                  <a:lnTo>
                    <a:pt x="760039" y="3845206"/>
                  </a:lnTo>
                  <a:lnTo>
                    <a:pt x="839561" y="3773937"/>
                  </a:lnTo>
                  <a:lnTo>
                    <a:pt x="879458" y="3751038"/>
                  </a:lnTo>
                  <a:lnTo>
                    <a:pt x="961447" y="3679927"/>
                  </a:lnTo>
                  <a:lnTo>
                    <a:pt x="1001910" y="3657064"/>
                  </a:lnTo>
                  <a:lnTo>
                    <a:pt x="1085005" y="3586024"/>
                  </a:lnTo>
                  <a:lnTo>
                    <a:pt x="1126009" y="3563195"/>
                  </a:lnTo>
                  <a:lnTo>
                    <a:pt x="1167997" y="3527703"/>
                  </a:lnTo>
                  <a:lnTo>
                    <a:pt x="1209345" y="3504897"/>
                  </a:lnTo>
                  <a:lnTo>
                    <a:pt x="1231319" y="3486482"/>
                  </a:lnTo>
                  <a:lnTo>
                    <a:pt x="1294164" y="3433967"/>
                  </a:lnTo>
                  <a:lnTo>
                    <a:pt x="1336007" y="3411192"/>
                  </a:lnTo>
                  <a:lnTo>
                    <a:pt x="1378820" y="3375753"/>
                  </a:lnTo>
                  <a:lnTo>
                    <a:pt x="1463290" y="3330253"/>
                  </a:lnTo>
                  <a:lnTo>
                    <a:pt x="1506562" y="3294843"/>
                  </a:lnTo>
                  <a:lnTo>
                    <a:pt x="1549170" y="3272117"/>
                  </a:lnTo>
                  <a:lnTo>
                    <a:pt x="1592734" y="3236726"/>
                  </a:lnTo>
                  <a:lnTo>
                    <a:pt x="1678659" y="3191319"/>
                  </a:lnTo>
                  <a:lnTo>
                    <a:pt x="1722637" y="3155954"/>
                  </a:lnTo>
                  <a:lnTo>
                    <a:pt x="1792361" y="3119476"/>
                  </a:lnTo>
                  <a:lnTo>
                    <a:pt x="1852919" y="3087933"/>
                  </a:lnTo>
                  <a:lnTo>
                    <a:pt x="1897408" y="3052601"/>
                  </a:lnTo>
                  <a:lnTo>
                    <a:pt x="2073292" y="2962045"/>
                  </a:lnTo>
                  <a:lnTo>
                    <a:pt x="2118352" y="2926750"/>
                  </a:lnTo>
                  <a:lnTo>
                    <a:pt x="2408962" y="2779595"/>
                  </a:lnTo>
                  <a:lnTo>
                    <a:pt x="2453839" y="2757065"/>
                  </a:lnTo>
                  <a:lnTo>
                    <a:pt x="2520978" y="2723440"/>
                  </a:lnTo>
                  <a:lnTo>
                    <a:pt x="2565335" y="2713552"/>
                  </a:lnTo>
                  <a:lnTo>
                    <a:pt x="2678589" y="2657167"/>
                  </a:lnTo>
                  <a:lnTo>
                    <a:pt x="2746735" y="2623349"/>
                  </a:lnTo>
                  <a:lnTo>
                    <a:pt x="2791440" y="2613483"/>
                  </a:lnTo>
                  <a:lnTo>
                    <a:pt x="2928341" y="2545885"/>
                  </a:lnTo>
                  <a:lnTo>
                    <a:pt x="2973272" y="2536033"/>
                  </a:lnTo>
                  <a:lnTo>
                    <a:pt x="3019061" y="2513510"/>
                  </a:lnTo>
                  <a:lnTo>
                    <a:pt x="3064086" y="2503665"/>
                  </a:lnTo>
                  <a:lnTo>
                    <a:pt x="3155882" y="2458633"/>
                  </a:lnTo>
                  <a:lnTo>
                    <a:pt x="3201026" y="2448796"/>
                  </a:lnTo>
                  <a:lnTo>
                    <a:pt x="3247014" y="2426286"/>
                  </a:lnTo>
                  <a:lnTo>
                    <a:pt x="3292223" y="2416452"/>
                  </a:lnTo>
                  <a:lnTo>
                    <a:pt x="3340239" y="2394072"/>
                  </a:lnTo>
                  <a:lnTo>
                    <a:pt x="3387665" y="2384380"/>
                  </a:lnTo>
                  <a:lnTo>
                    <a:pt x="3436104" y="2362026"/>
                  </a:lnTo>
                  <a:lnTo>
                    <a:pt x="3483916" y="2352359"/>
                  </a:lnTo>
                  <a:lnTo>
                    <a:pt x="3532702" y="2330028"/>
                  </a:lnTo>
                  <a:lnTo>
                    <a:pt x="3629069" y="2310741"/>
                  </a:lnTo>
                  <a:lnTo>
                    <a:pt x="3653650" y="2299588"/>
                  </a:lnTo>
                  <a:close/>
                </a:path>
                <a:path w="18289270" h="10299700">
                  <a:moveTo>
                    <a:pt x="14093797" y="1101787"/>
                  </a:moveTo>
                  <a:lnTo>
                    <a:pt x="14106730" y="1110310"/>
                  </a:lnTo>
                  <a:lnTo>
                    <a:pt x="14149302" y="1138485"/>
                  </a:lnTo>
                  <a:lnTo>
                    <a:pt x="14212415" y="1180701"/>
                  </a:lnTo>
                  <a:lnTo>
                    <a:pt x="14253073" y="1221480"/>
                  </a:lnTo>
                  <a:lnTo>
                    <a:pt x="14294056" y="1249553"/>
                  </a:lnTo>
                  <a:lnTo>
                    <a:pt x="14333718" y="1290268"/>
                  </a:lnTo>
                  <a:lnTo>
                    <a:pt x="14373655" y="1318275"/>
                  </a:lnTo>
                  <a:lnTo>
                    <a:pt x="14412219" y="1358920"/>
                  </a:lnTo>
                  <a:lnTo>
                    <a:pt x="14450197" y="1399528"/>
                  </a:lnTo>
                  <a:lnTo>
                    <a:pt x="14488375" y="1427422"/>
                  </a:lnTo>
                  <a:lnTo>
                    <a:pt x="14525106" y="1467950"/>
                  </a:lnTo>
                  <a:lnTo>
                    <a:pt x="14561176" y="1508435"/>
                  </a:lnTo>
                  <a:lnTo>
                    <a:pt x="14596559" y="1548876"/>
                  </a:lnTo>
                  <a:lnTo>
                    <a:pt x="14631231" y="1589272"/>
                  </a:lnTo>
                  <a:lnTo>
                    <a:pt x="14665166" y="1629621"/>
                  </a:lnTo>
                  <a:lnTo>
                    <a:pt x="14698339" y="1669921"/>
                  </a:lnTo>
                  <a:lnTo>
                    <a:pt x="14730726" y="1710171"/>
                  </a:lnTo>
                  <a:lnTo>
                    <a:pt x="14762300" y="1750369"/>
                  </a:lnTo>
                  <a:lnTo>
                    <a:pt x="14792228" y="1803187"/>
                  </a:lnTo>
                  <a:lnTo>
                    <a:pt x="14822104" y="1843276"/>
                  </a:lnTo>
                  <a:lnTo>
                    <a:pt x="14852189" y="1896105"/>
                  </a:lnTo>
                  <a:lnTo>
                    <a:pt x="14880289" y="1948806"/>
                  </a:lnTo>
                  <a:lnTo>
                    <a:pt x="14907268" y="1988710"/>
                  </a:lnTo>
                  <a:lnTo>
                    <a:pt x="14931563" y="2041168"/>
                  </a:lnTo>
                  <a:lnTo>
                    <a:pt x="14954040" y="2093510"/>
                  </a:lnTo>
                  <a:lnTo>
                    <a:pt x="14975566" y="2133065"/>
                  </a:lnTo>
                  <a:lnTo>
                    <a:pt x="14994575" y="2185185"/>
                  </a:lnTo>
                  <a:lnTo>
                    <a:pt x="15011934" y="2237199"/>
                  </a:lnTo>
                  <a:lnTo>
                    <a:pt x="15028511" y="2276437"/>
                  </a:lnTo>
                  <a:lnTo>
                    <a:pt x="15042742" y="2328264"/>
                  </a:lnTo>
                  <a:lnTo>
                    <a:pt x="15055532" y="2380119"/>
                  </a:lnTo>
                  <a:lnTo>
                    <a:pt x="15067618" y="2418925"/>
                  </a:lnTo>
                  <a:lnTo>
                    <a:pt x="15077571" y="2470465"/>
                  </a:lnTo>
                  <a:lnTo>
                    <a:pt x="15086210" y="2521922"/>
                  </a:lnTo>
                  <a:lnTo>
                    <a:pt x="15094404" y="2560624"/>
                  </a:lnTo>
                  <a:lnTo>
                    <a:pt x="15100586" y="2611923"/>
                  </a:lnTo>
                  <a:lnTo>
                    <a:pt x="15105623" y="2663149"/>
                  </a:lnTo>
                  <a:lnTo>
                    <a:pt x="15110382" y="2701632"/>
                  </a:lnTo>
                  <a:lnTo>
                    <a:pt x="15113298" y="2752722"/>
                  </a:lnTo>
                  <a:lnTo>
                    <a:pt x="15115261" y="2804224"/>
                  </a:lnTo>
                  <a:lnTo>
                    <a:pt x="15117068" y="2842045"/>
                  </a:lnTo>
                  <a:lnTo>
                    <a:pt x="15117223" y="2892959"/>
                  </a:lnTo>
                  <a:lnTo>
                    <a:pt x="15116571" y="2943801"/>
                  </a:lnTo>
                  <a:lnTo>
                    <a:pt x="15115128" y="2995766"/>
                  </a:lnTo>
                  <a:lnTo>
                    <a:pt x="15112025" y="3067018"/>
                  </a:lnTo>
                  <a:lnTo>
                    <a:pt x="15109285" y="3111697"/>
                  </a:lnTo>
                  <a:lnTo>
                    <a:pt x="15104773" y="3172133"/>
                  </a:lnTo>
                  <a:lnTo>
                    <a:pt x="15100317" y="3224182"/>
                  </a:lnTo>
                  <a:lnTo>
                    <a:pt x="15095713" y="3273361"/>
                  </a:lnTo>
                  <a:lnTo>
                    <a:pt x="15090616" y="3323939"/>
                  </a:lnTo>
                  <a:lnTo>
                    <a:pt x="15086027" y="3361823"/>
                  </a:lnTo>
                  <a:lnTo>
                    <a:pt x="15080380" y="3412366"/>
                  </a:lnTo>
                  <a:lnTo>
                    <a:pt x="15074543" y="3462896"/>
                  </a:lnTo>
                  <a:lnTo>
                    <a:pt x="15062520" y="3563935"/>
                  </a:lnTo>
                  <a:lnTo>
                    <a:pt x="15056824" y="3601749"/>
                  </a:lnTo>
                  <a:lnTo>
                    <a:pt x="15050529" y="3652250"/>
                  </a:lnTo>
                  <a:lnTo>
                    <a:pt x="15044485" y="3702767"/>
                  </a:lnTo>
                  <a:lnTo>
                    <a:pt x="15038733" y="3753303"/>
                  </a:lnTo>
                  <a:lnTo>
                    <a:pt x="15033312" y="3803860"/>
                  </a:lnTo>
                  <a:lnTo>
                    <a:pt x="15028262" y="3854441"/>
                  </a:lnTo>
                  <a:lnTo>
                    <a:pt x="15023621" y="3905048"/>
                  </a:lnTo>
                  <a:lnTo>
                    <a:pt x="15019432" y="3955683"/>
                  </a:lnTo>
                  <a:lnTo>
                    <a:pt x="15012561" y="4057051"/>
                  </a:lnTo>
                  <a:lnTo>
                    <a:pt x="15009960" y="4107789"/>
                  </a:lnTo>
                  <a:lnTo>
                    <a:pt x="15007968" y="4158565"/>
                  </a:lnTo>
                  <a:lnTo>
                    <a:pt x="15005814" y="4222057"/>
                  </a:lnTo>
                  <a:lnTo>
                    <a:pt x="15005443" y="4285663"/>
                  </a:lnTo>
                  <a:lnTo>
                    <a:pt x="15006254" y="4349345"/>
                  </a:lnTo>
                  <a:lnTo>
                    <a:pt x="15008226" y="4413101"/>
                  </a:lnTo>
                  <a:lnTo>
                    <a:pt x="15011339" y="4476930"/>
                  </a:lnTo>
                  <a:lnTo>
                    <a:pt x="15015573" y="4540831"/>
                  </a:lnTo>
                  <a:lnTo>
                    <a:pt x="15020909" y="4604802"/>
                  </a:lnTo>
                  <a:lnTo>
                    <a:pt x="15028135" y="4656168"/>
                  </a:lnTo>
                  <a:lnTo>
                    <a:pt x="15036423" y="4707602"/>
                  </a:lnTo>
                  <a:lnTo>
                    <a:pt x="15045750" y="4759102"/>
                  </a:lnTo>
                  <a:lnTo>
                    <a:pt x="15056097" y="4810668"/>
                  </a:lnTo>
                  <a:lnTo>
                    <a:pt x="15067443" y="4862298"/>
                  </a:lnTo>
                  <a:lnTo>
                    <a:pt x="15079770" y="4913990"/>
                  </a:lnTo>
                  <a:lnTo>
                    <a:pt x="15093866" y="4953070"/>
                  </a:lnTo>
                  <a:lnTo>
                    <a:pt x="15108901" y="4992210"/>
                  </a:lnTo>
                  <a:lnTo>
                    <a:pt x="15124044" y="5044082"/>
                  </a:lnTo>
                  <a:lnTo>
                    <a:pt x="15140896" y="5083338"/>
                  </a:lnTo>
                  <a:lnTo>
                    <a:pt x="15158626" y="5122650"/>
                  </a:lnTo>
                  <a:lnTo>
                    <a:pt x="15177215" y="5162017"/>
                  </a:lnTo>
                  <a:lnTo>
                    <a:pt x="15196641" y="5201438"/>
                  </a:lnTo>
                  <a:lnTo>
                    <a:pt x="15216885" y="5240911"/>
                  </a:lnTo>
                  <a:lnTo>
                    <a:pt x="15237926" y="5280435"/>
                  </a:lnTo>
                  <a:lnTo>
                    <a:pt x="15259744" y="5320009"/>
                  </a:lnTo>
                  <a:lnTo>
                    <a:pt x="15283130" y="5346957"/>
                  </a:lnTo>
                  <a:lnTo>
                    <a:pt x="15306441" y="5386626"/>
                  </a:lnTo>
                  <a:lnTo>
                    <a:pt x="15330469" y="5426341"/>
                  </a:lnTo>
                  <a:lnTo>
                    <a:pt x="15355193" y="5466100"/>
                  </a:lnTo>
                  <a:lnTo>
                    <a:pt x="15381404" y="5493229"/>
                  </a:lnTo>
                  <a:lnTo>
                    <a:pt x="15407459" y="5533074"/>
                  </a:lnTo>
                  <a:lnTo>
                    <a:pt x="15434150" y="5572959"/>
                  </a:lnTo>
                  <a:lnTo>
                    <a:pt x="15462267" y="5600210"/>
                  </a:lnTo>
                  <a:lnTo>
                    <a:pt x="15490168" y="5640173"/>
                  </a:lnTo>
                  <a:lnTo>
                    <a:pt x="15518644" y="5680172"/>
                  </a:lnTo>
                  <a:lnTo>
                    <a:pt x="15547674" y="5720207"/>
                  </a:lnTo>
                  <a:lnTo>
                    <a:pt x="15575397" y="5747433"/>
                  </a:lnTo>
                  <a:lnTo>
                    <a:pt x="15602809" y="5787364"/>
                  </a:lnTo>
                  <a:lnTo>
                    <a:pt x="15630703" y="5827326"/>
                  </a:lnTo>
                  <a:lnTo>
                    <a:pt x="15648563" y="5852512"/>
                  </a:lnTo>
                  <a:lnTo>
                    <a:pt x="15621007" y="5826706"/>
                  </a:lnTo>
                  <a:lnTo>
                    <a:pt x="15593113" y="5786744"/>
                  </a:lnTo>
                  <a:lnTo>
                    <a:pt x="15537978" y="5719587"/>
                  </a:lnTo>
                  <a:lnTo>
                    <a:pt x="15508935" y="5679551"/>
                  </a:lnTo>
                  <a:lnTo>
                    <a:pt x="15480422" y="5639549"/>
                  </a:lnTo>
                  <a:lnTo>
                    <a:pt x="15452462" y="5599582"/>
                  </a:lnTo>
                  <a:lnTo>
                    <a:pt x="15424267" y="5572327"/>
                  </a:lnTo>
                  <a:lnTo>
                    <a:pt x="15397480" y="5532435"/>
                  </a:lnTo>
                  <a:lnTo>
                    <a:pt x="15371315" y="5492584"/>
                  </a:lnTo>
                  <a:lnTo>
                    <a:pt x="15345793" y="5452773"/>
                  </a:lnTo>
                  <a:lnTo>
                    <a:pt x="15320126" y="5425679"/>
                  </a:lnTo>
                  <a:lnTo>
                    <a:pt x="15295959" y="5385955"/>
                  </a:lnTo>
                  <a:lnTo>
                    <a:pt x="15272503" y="5346277"/>
                  </a:lnTo>
                  <a:lnTo>
                    <a:pt x="15249782" y="5306645"/>
                  </a:lnTo>
                  <a:lnTo>
                    <a:pt x="15227006" y="5279736"/>
                  </a:lnTo>
                  <a:lnTo>
                    <a:pt x="15205821" y="5240203"/>
                  </a:lnTo>
                  <a:lnTo>
                    <a:pt x="15185438" y="5200721"/>
                  </a:lnTo>
                  <a:lnTo>
                    <a:pt x="15165880" y="5161292"/>
                  </a:lnTo>
                  <a:lnTo>
                    <a:pt x="15147169" y="5121917"/>
                  </a:lnTo>
                  <a:lnTo>
                    <a:pt x="15129329" y="5082598"/>
                  </a:lnTo>
                  <a:lnTo>
                    <a:pt x="15113192" y="5030662"/>
                  </a:lnTo>
                  <a:lnTo>
                    <a:pt x="15097160" y="4991459"/>
                  </a:lnTo>
                  <a:lnTo>
                    <a:pt x="15082065" y="4952315"/>
                  </a:lnTo>
                  <a:lnTo>
                    <a:pt x="15068743" y="4900559"/>
                  </a:lnTo>
                  <a:lnTo>
                    <a:pt x="15055593" y="4861540"/>
                  </a:lnTo>
                  <a:lnTo>
                    <a:pt x="15044260" y="4809911"/>
                  </a:lnTo>
                  <a:lnTo>
                    <a:pt x="15033956" y="4758348"/>
                  </a:lnTo>
                  <a:lnTo>
                    <a:pt x="15024703" y="4706852"/>
                  </a:lnTo>
                  <a:lnTo>
                    <a:pt x="15016525" y="4655425"/>
                  </a:lnTo>
                  <a:lnTo>
                    <a:pt x="15010254" y="4591394"/>
                  </a:lnTo>
                  <a:lnTo>
                    <a:pt x="15004291" y="4540109"/>
                  </a:lnTo>
                  <a:lnTo>
                    <a:pt x="15000263" y="4475797"/>
                  </a:lnTo>
                  <a:lnTo>
                    <a:pt x="14997437" y="4412411"/>
                  </a:lnTo>
                  <a:lnTo>
                    <a:pt x="14995780" y="4348675"/>
                  </a:lnTo>
                  <a:lnTo>
                    <a:pt x="14995333" y="4285017"/>
                  </a:lnTo>
                  <a:lnTo>
                    <a:pt x="14996929" y="4208763"/>
                  </a:lnTo>
                  <a:lnTo>
                    <a:pt x="14998352" y="4157950"/>
                  </a:lnTo>
                  <a:lnTo>
                    <a:pt x="15000555" y="4107187"/>
                  </a:lnTo>
                  <a:lnTo>
                    <a:pt x="15002735" y="4069149"/>
                  </a:lnTo>
                  <a:lnTo>
                    <a:pt x="15006031" y="4019546"/>
                  </a:lnTo>
                  <a:lnTo>
                    <a:pt x="15011060" y="3955148"/>
                  </a:lnTo>
                  <a:lnTo>
                    <a:pt x="15015594" y="3904534"/>
                  </a:lnTo>
                  <a:lnTo>
                    <a:pt x="15020512" y="3853945"/>
                  </a:lnTo>
                  <a:lnTo>
                    <a:pt x="15025785" y="3802905"/>
                  </a:lnTo>
                  <a:lnTo>
                    <a:pt x="15031182" y="3752820"/>
                  </a:lnTo>
                  <a:lnTo>
                    <a:pt x="15037184" y="3698623"/>
                  </a:lnTo>
                  <a:lnTo>
                    <a:pt x="15048081" y="3601189"/>
                  </a:lnTo>
                  <a:lnTo>
                    <a:pt x="15053686" y="3550213"/>
                  </a:lnTo>
                  <a:lnTo>
                    <a:pt x="15059685" y="3500124"/>
                  </a:lnTo>
                  <a:lnTo>
                    <a:pt x="15065958" y="3447003"/>
                  </a:lnTo>
                  <a:lnTo>
                    <a:pt x="15071495" y="3399072"/>
                  </a:lnTo>
                  <a:lnTo>
                    <a:pt x="15076294" y="3361490"/>
                  </a:lnTo>
                  <a:lnTo>
                    <a:pt x="15081731" y="3310645"/>
                  </a:lnTo>
                  <a:lnTo>
                    <a:pt x="15086976" y="3258632"/>
                  </a:lnTo>
                  <a:lnTo>
                    <a:pt x="15090607" y="3223561"/>
                  </a:lnTo>
                  <a:lnTo>
                    <a:pt x="15095077" y="3171513"/>
                  </a:lnTo>
                  <a:lnTo>
                    <a:pt x="15098573" y="3125517"/>
                  </a:lnTo>
                  <a:lnTo>
                    <a:pt x="15101820" y="3076741"/>
                  </a:lnTo>
                  <a:lnTo>
                    <a:pt x="15104234" y="3030823"/>
                  </a:lnTo>
                  <a:lnTo>
                    <a:pt x="15106301" y="2980625"/>
                  </a:lnTo>
                  <a:lnTo>
                    <a:pt x="15107686" y="2930526"/>
                  </a:lnTo>
                  <a:lnTo>
                    <a:pt x="15107372" y="2841425"/>
                  </a:lnTo>
                  <a:lnTo>
                    <a:pt x="15106353" y="2790456"/>
                  </a:lnTo>
                  <a:lnTo>
                    <a:pt x="15103602" y="2752102"/>
                  </a:lnTo>
                  <a:lnTo>
                    <a:pt x="15100686" y="2701011"/>
                  </a:lnTo>
                  <a:lnTo>
                    <a:pt x="15096738" y="2649855"/>
                  </a:lnTo>
                  <a:lnTo>
                    <a:pt x="15090890" y="2611303"/>
                  </a:lnTo>
                  <a:lnTo>
                    <a:pt x="15084708" y="2560004"/>
                  </a:lnTo>
                  <a:lnTo>
                    <a:pt x="15077325" y="2508627"/>
                  </a:lnTo>
                  <a:lnTo>
                    <a:pt x="15067875" y="2469845"/>
                  </a:lnTo>
                  <a:lnTo>
                    <a:pt x="15057922" y="2418304"/>
                  </a:lnTo>
                  <a:lnTo>
                    <a:pt x="15046601" y="2366676"/>
                  </a:lnTo>
                  <a:lnTo>
                    <a:pt x="15033043" y="2327631"/>
                  </a:lnTo>
                  <a:lnTo>
                    <a:pt x="15018815" y="2275817"/>
                  </a:lnTo>
                  <a:lnTo>
                    <a:pt x="15003049" y="2223905"/>
                  </a:lnTo>
                  <a:lnTo>
                    <a:pt x="14984879" y="2184564"/>
                  </a:lnTo>
                  <a:lnTo>
                    <a:pt x="14965870" y="2132444"/>
                  </a:lnTo>
                  <a:lnTo>
                    <a:pt x="14944344" y="2092889"/>
                  </a:lnTo>
                  <a:lnTo>
                    <a:pt x="14921867" y="2040548"/>
                  </a:lnTo>
                  <a:lnTo>
                    <a:pt x="14897572" y="1988090"/>
                  </a:lnTo>
                  <a:lnTo>
                    <a:pt x="14871403" y="1935512"/>
                  </a:lnTo>
                  <a:lnTo>
                    <a:pt x="14842493" y="1895484"/>
                  </a:lnTo>
                  <a:lnTo>
                    <a:pt x="14812408" y="1842656"/>
                  </a:lnTo>
                  <a:lnTo>
                    <a:pt x="14799006" y="1829073"/>
                  </a:lnTo>
                  <a:lnTo>
                    <a:pt x="14785769" y="1802774"/>
                  </a:lnTo>
                  <a:lnTo>
                    <a:pt x="14771876" y="1776433"/>
                  </a:lnTo>
                  <a:lnTo>
                    <a:pt x="14756504" y="1762724"/>
                  </a:lnTo>
                  <a:lnTo>
                    <a:pt x="14741265" y="1736297"/>
                  </a:lnTo>
                  <a:lnTo>
                    <a:pt x="14724526" y="1722500"/>
                  </a:lnTo>
                  <a:lnTo>
                    <a:pt x="14707897" y="1695985"/>
                  </a:lnTo>
                  <a:lnTo>
                    <a:pt x="14690558" y="1669423"/>
                  </a:lnTo>
                  <a:lnTo>
                    <a:pt x="14672497" y="1642816"/>
                  </a:lnTo>
                  <a:lnTo>
                    <a:pt x="14652893" y="1628836"/>
                  </a:lnTo>
                  <a:lnTo>
                    <a:pt x="14633356" y="1602134"/>
                  </a:lnTo>
                  <a:lnTo>
                    <a:pt x="14613064" y="1575384"/>
                  </a:lnTo>
                  <a:lnTo>
                    <a:pt x="14592008" y="1548585"/>
                  </a:lnTo>
                  <a:lnTo>
                    <a:pt x="14569365" y="1534411"/>
                  </a:lnTo>
                  <a:lnTo>
                    <a:pt x="14546747" y="1507512"/>
                  </a:lnTo>
                  <a:lnTo>
                    <a:pt x="14499106" y="1453560"/>
                  </a:lnTo>
                  <a:lnTo>
                    <a:pt x="14448188" y="1399399"/>
                  </a:lnTo>
                  <a:lnTo>
                    <a:pt x="14393907" y="1345023"/>
                  </a:lnTo>
                  <a:lnTo>
                    <a:pt x="14364668" y="1330426"/>
                  </a:lnTo>
                  <a:lnTo>
                    <a:pt x="14335366" y="1303100"/>
                  </a:lnTo>
                  <a:lnTo>
                    <a:pt x="14305179" y="1275717"/>
                  </a:lnTo>
                  <a:lnTo>
                    <a:pt x="14274098" y="1248276"/>
                  </a:lnTo>
                  <a:lnTo>
                    <a:pt x="14242111" y="1220778"/>
                  </a:lnTo>
                  <a:lnTo>
                    <a:pt x="14209207" y="1193221"/>
                  </a:lnTo>
                  <a:lnTo>
                    <a:pt x="14175375" y="1165605"/>
                  </a:lnTo>
                  <a:lnTo>
                    <a:pt x="14140543" y="1137881"/>
                  </a:lnTo>
                  <a:lnTo>
                    <a:pt x="14104846" y="1110161"/>
                  </a:lnTo>
                  <a:lnTo>
                    <a:pt x="14093797" y="1101787"/>
                  </a:lnTo>
                  <a:close/>
                </a:path>
                <a:path w="18289270" h="10299700">
                  <a:moveTo>
                    <a:pt x="2513393" y="4968749"/>
                  </a:moveTo>
                  <a:lnTo>
                    <a:pt x="2509023" y="4975170"/>
                  </a:lnTo>
                  <a:lnTo>
                    <a:pt x="2492642" y="4993344"/>
                  </a:lnTo>
                  <a:lnTo>
                    <a:pt x="2496904" y="4987121"/>
                  </a:lnTo>
                  <a:lnTo>
                    <a:pt x="2513393" y="4968749"/>
                  </a:lnTo>
                  <a:close/>
                </a:path>
                <a:path w="18289270" h="10299700">
                  <a:moveTo>
                    <a:pt x="2653079" y="4789511"/>
                  </a:moveTo>
                  <a:lnTo>
                    <a:pt x="2626208" y="4829955"/>
                  </a:lnTo>
                  <a:lnTo>
                    <a:pt x="2594373" y="4866097"/>
                  </a:lnTo>
                  <a:lnTo>
                    <a:pt x="2561531" y="4914900"/>
                  </a:lnTo>
                  <a:lnTo>
                    <a:pt x="2513393" y="4968749"/>
                  </a:lnTo>
                  <a:lnTo>
                    <a:pt x="2542219" y="4926390"/>
                  </a:lnTo>
                  <a:lnTo>
                    <a:pt x="2574446" y="4890274"/>
                  </a:lnTo>
                  <a:lnTo>
                    <a:pt x="2607317" y="4841473"/>
                  </a:lnTo>
                  <a:lnTo>
                    <a:pt x="2653079" y="4789511"/>
                  </a:lnTo>
                  <a:close/>
                </a:path>
                <a:path w="18289270" h="10299700">
                  <a:moveTo>
                    <a:pt x="1162574" y="4645010"/>
                  </a:moveTo>
                  <a:lnTo>
                    <a:pt x="1151809" y="4659278"/>
                  </a:lnTo>
                  <a:lnTo>
                    <a:pt x="1030007" y="4782414"/>
                  </a:lnTo>
                  <a:lnTo>
                    <a:pt x="1041648" y="4766765"/>
                  </a:lnTo>
                  <a:lnTo>
                    <a:pt x="1162574" y="4645010"/>
                  </a:lnTo>
                  <a:close/>
                </a:path>
                <a:path w="18289270" h="10299700">
                  <a:moveTo>
                    <a:pt x="2676922" y="4760094"/>
                  </a:moveTo>
                  <a:lnTo>
                    <a:pt x="2670905" y="4769185"/>
                  </a:lnTo>
                  <a:lnTo>
                    <a:pt x="2653079" y="4789511"/>
                  </a:lnTo>
                  <a:lnTo>
                    <a:pt x="2658650" y="4781127"/>
                  </a:lnTo>
                  <a:lnTo>
                    <a:pt x="2676922" y="4760094"/>
                  </a:lnTo>
                  <a:close/>
                </a:path>
                <a:path w="18289270" h="10299700">
                  <a:moveTo>
                    <a:pt x="3319440" y="3847058"/>
                  </a:moveTo>
                  <a:lnTo>
                    <a:pt x="3295318" y="3892861"/>
                  </a:lnTo>
                  <a:lnTo>
                    <a:pt x="3269840" y="3929409"/>
                  </a:lnTo>
                  <a:lnTo>
                    <a:pt x="3244012" y="3965935"/>
                  </a:lnTo>
                  <a:lnTo>
                    <a:pt x="3217030" y="4015113"/>
                  </a:lnTo>
                  <a:lnTo>
                    <a:pt x="3190524" y="4051595"/>
                  </a:lnTo>
                  <a:lnTo>
                    <a:pt x="3163688" y="4088056"/>
                  </a:lnTo>
                  <a:lnTo>
                    <a:pt x="3135719" y="4137170"/>
                  </a:lnTo>
                  <a:lnTo>
                    <a:pt x="3108245" y="4173591"/>
                  </a:lnTo>
                  <a:lnTo>
                    <a:pt x="3080461" y="4209991"/>
                  </a:lnTo>
                  <a:lnTo>
                    <a:pt x="3051563" y="4259046"/>
                  </a:lnTo>
                  <a:lnTo>
                    <a:pt x="3023181" y="4295409"/>
                  </a:lnTo>
                  <a:lnTo>
                    <a:pt x="2994508" y="4331752"/>
                  </a:lnTo>
                  <a:lnTo>
                    <a:pt x="2964742" y="4380752"/>
                  </a:lnTo>
                  <a:lnTo>
                    <a:pt x="2935511" y="4417060"/>
                  </a:lnTo>
                  <a:lnTo>
                    <a:pt x="2906009" y="4453350"/>
                  </a:lnTo>
                  <a:lnTo>
                    <a:pt x="2875434" y="4502298"/>
                  </a:lnTo>
                  <a:lnTo>
                    <a:pt x="2845413" y="4538555"/>
                  </a:lnTo>
                  <a:lnTo>
                    <a:pt x="2814331" y="4587471"/>
                  </a:lnTo>
                  <a:lnTo>
                    <a:pt x="2783817" y="4623697"/>
                  </a:lnTo>
                  <a:lnTo>
                    <a:pt x="2753066" y="4659907"/>
                  </a:lnTo>
                  <a:lnTo>
                    <a:pt x="2721275" y="4708777"/>
                  </a:lnTo>
                  <a:lnTo>
                    <a:pt x="2676922" y="4760094"/>
                  </a:lnTo>
                  <a:lnTo>
                    <a:pt x="2703228" y="4720349"/>
                  </a:lnTo>
                  <a:lnTo>
                    <a:pt x="2734542" y="4684174"/>
                  </a:lnTo>
                  <a:lnTo>
                    <a:pt x="2766460" y="4635312"/>
                  </a:lnTo>
                  <a:lnTo>
                    <a:pt x="2797354" y="4599111"/>
                  </a:lnTo>
                  <a:lnTo>
                    <a:pt x="2828835" y="4550221"/>
                  </a:lnTo>
                  <a:lnTo>
                    <a:pt x="2859275" y="4513990"/>
                  </a:lnTo>
                  <a:lnTo>
                    <a:pt x="2889477" y="4477745"/>
                  </a:lnTo>
                  <a:lnTo>
                    <a:pt x="2920244" y="4428809"/>
                  </a:lnTo>
                  <a:lnTo>
                    <a:pt x="2949946" y="4392531"/>
                  </a:lnTo>
                  <a:lnTo>
                    <a:pt x="2980196" y="4343562"/>
                  </a:lnTo>
                  <a:lnTo>
                    <a:pt x="3009651" y="4306891"/>
                  </a:lnTo>
                  <a:lnTo>
                    <a:pt x="3038273" y="4270893"/>
                  </a:lnTo>
                  <a:lnTo>
                    <a:pt x="3067672" y="4221899"/>
                  </a:lnTo>
                  <a:lnTo>
                    <a:pt x="3095983" y="4185532"/>
                  </a:lnTo>
                  <a:lnTo>
                    <a:pt x="3124803" y="4136472"/>
                  </a:lnTo>
                  <a:lnTo>
                    <a:pt x="3152502" y="4100066"/>
                  </a:lnTo>
                  <a:lnTo>
                    <a:pt x="3179883" y="4063640"/>
                  </a:lnTo>
                  <a:lnTo>
                    <a:pt x="3207749" y="4014519"/>
                  </a:lnTo>
                  <a:lnTo>
                    <a:pt x="3234470" y="3978050"/>
                  </a:lnTo>
                  <a:lnTo>
                    <a:pt x="3260850" y="3941560"/>
                  </a:lnTo>
                  <a:lnTo>
                    <a:pt x="3287691" y="3892373"/>
                  </a:lnTo>
                  <a:lnTo>
                    <a:pt x="3313363" y="3855838"/>
                  </a:lnTo>
                  <a:lnTo>
                    <a:pt x="3319440" y="3847058"/>
                  </a:lnTo>
                  <a:close/>
                </a:path>
                <a:path w="18289270" h="10299700">
                  <a:moveTo>
                    <a:pt x="385" y="4101766"/>
                  </a:moveTo>
                  <a:lnTo>
                    <a:pt x="386" y="4114458"/>
                  </a:lnTo>
                  <a:lnTo>
                    <a:pt x="125" y="4114741"/>
                  </a:lnTo>
                  <a:lnTo>
                    <a:pt x="397" y="4284429"/>
                  </a:lnTo>
                  <a:lnTo>
                    <a:pt x="412" y="4521488"/>
                  </a:lnTo>
                  <a:lnTo>
                    <a:pt x="142" y="4521800"/>
                  </a:lnTo>
                  <a:lnTo>
                    <a:pt x="95" y="4102013"/>
                  </a:lnTo>
                  <a:lnTo>
                    <a:pt x="385" y="4101766"/>
                  </a:lnTo>
                  <a:close/>
                </a:path>
                <a:path w="18289270" h="10299700">
                  <a:moveTo>
                    <a:pt x="3654598" y="2213550"/>
                  </a:moveTo>
                  <a:lnTo>
                    <a:pt x="3664640" y="2236661"/>
                  </a:lnTo>
                  <a:lnTo>
                    <a:pt x="3678711" y="2281933"/>
                  </a:lnTo>
                  <a:lnTo>
                    <a:pt x="3666062" y="2287656"/>
                  </a:lnTo>
                  <a:lnTo>
                    <a:pt x="3617642" y="2297284"/>
                  </a:lnTo>
                  <a:lnTo>
                    <a:pt x="3568474" y="2319591"/>
                  </a:lnTo>
                  <a:lnTo>
                    <a:pt x="3471981" y="2338870"/>
                  </a:lnTo>
                  <a:lnTo>
                    <a:pt x="3423051" y="2361191"/>
                  </a:lnTo>
                  <a:lnTo>
                    <a:pt x="3375027" y="2370845"/>
                  </a:lnTo>
                  <a:lnTo>
                    <a:pt x="3326296" y="2393180"/>
                  </a:lnTo>
                  <a:lnTo>
                    <a:pt x="3278488" y="2402847"/>
                  </a:lnTo>
                  <a:lnTo>
                    <a:pt x="3232469" y="2425355"/>
                  </a:lnTo>
                  <a:lnTo>
                    <a:pt x="3187291" y="2435191"/>
                  </a:lnTo>
                  <a:lnTo>
                    <a:pt x="3141337" y="2457703"/>
                  </a:lnTo>
                  <a:lnTo>
                    <a:pt x="3096229" y="2467543"/>
                  </a:lnTo>
                  <a:lnTo>
                    <a:pt x="3050351" y="2490060"/>
                  </a:lnTo>
                  <a:lnTo>
                    <a:pt x="3005327" y="2499906"/>
                  </a:lnTo>
                  <a:lnTo>
                    <a:pt x="2913796" y="2544954"/>
                  </a:lnTo>
                  <a:lnTo>
                    <a:pt x="2868918" y="2554809"/>
                  </a:lnTo>
                  <a:lnTo>
                    <a:pt x="2732190" y="2622418"/>
                  </a:lnTo>
                  <a:lnTo>
                    <a:pt x="2687548" y="2632288"/>
                  </a:lnTo>
                  <a:lnTo>
                    <a:pt x="2642127" y="2654854"/>
                  </a:lnTo>
                  <a:lnTo>
                    <a:pt x="2439181" y="2756191"/>
                  </a:lnTo>
                  <a:lnTo>
                    <a:pt x="2416334" y="2767649"/>
                  </a:lnTo>
                  <a:lnTo>
                    <a:pt x="2372220" y="2777553"/>
                  </a:lnTo>
                  <a:lnTo>
                    <a:pt x="2237985" y="2845322"/>
                  </a:lnTo>
                  <a:lnTo>
                    <a:pt x="2192618" y="2880597"/>
                  </a:lnTo>
                  <a:lnTo>
                    <a:pt x="1927471" y="3016347"/>
                  </a:lnTo>
                  <a:lnTo>
                    <a:pt x="1882862" y="3051671"/>
                  </a:lnTo>
                  <a:lnTo>
                    <a:pt x="1752202" y="3119668"/>
                  </a:lnTo>
                  <a:lnTo>
                    <a:pt x="1708092" y="3155024"/>
                  </a:lnTo>
                  <a:lnTo>
                    <a:pt x="1621893" y="3200413"/>
                  </a:lnTo>
                  <a:lnTo>
                    <a:pt x="1578188" y="3235795"/>
                  </a:lnTo>
                  <a:lnTo>
                    <a:pt x="1492827" y="3281238"/>
                  </a:lnTo>
                  <a:lnTo>
                    <a:pt x="1449555" y="3316648"/>
                  </a:lnTo>
                  <a:lnTo>
                    <a:pt x="1407244" y="3339393"/>
                  </a:lnTo>
                  <a:lnTo>
                    <a:pt x="1364275" y="3374822"/>
                  </a:lnTo>
                  <a:lnTo>
                    <a:pt x="1322273" y="3397587"/>
                  </a:lnTo>
                  <a:lnTo>
                    <a:pt x="1279619" y="3433036"/>
                  </a:lnTo>
                  <a:lnTo>
                    <a:pt x="1237938" y="3455822"/>
                  </a:lnTo>
                  <a:lnTo>
                    <a:pt x="1195610" y="3491292"/>
                  </a:lnTo>
                  <a:lnTo>
                    <a:pt x="1154262" y="3514099"/>
                  </a:lnTo>
                  <a:lnTo>
                    <a:pt x="1112274" y="3549590"/>
                  </a:lnTo>
                  <a:lnTo>
                    <a:pt x="1071271" y="3572419"/>
                  </a:lnTo>
                  <a:lnTo>
                    <a:pt x="988176" y="3643459"/>
                  </a:lnTo>
                  <a:lnTo>
                    <a:pt x="947712" y="3666323"/>
                  </a:lnTo>
                  <a:lnTo>
                    <a:pt x="858509" y="3743738"/>
                  </a:lnTo>
                  <a:lnTo>
                    <a:pt x="825015" y="3773007"/>
                  </a:lnTo>
                  <a:lnTo>
                    <a:pt x="785975" y="3795961"/>
                  </a:lnTo>
                  <a:lnTo>
                    <a:pt x="706817" y="3867253"/>
                  </a:lnTo>
                  <a:lnTo>
                    <a:pt x="668326" y="3890243"/>
                  </a:lnTo>
                  <a:lnTo>
                    <a:pt x="629211" y="3925918"/>
                  </a:lnTo>
                  <a:lnTo>
                    <a:pt x="513010" y="4033018"/>
                  </a:lnTo>
                  <a:lnTo>
                    <a:pt x="475476" y="4056069"/>
                  </a:lnTo>
                  <a:lnTo>
                    <a:pt x="424678" y="4103723"/>
                  </a:lnTo>
                  <a:lnTo>
                    <a:pt x="387093" y="4139197"/>
                  </a:lnTo>
                  <a:lnTo>
                    <a:pt x="324088" y="4199096"/>
                  </a:lnTo>
                  <a:lnTo>
                    <a:pt x="226592" y="4293027"/>
                  </a:lnTo>
                  <a:lnTo>
                    <a:pt x="175991" y="4342333"/>
                  </a:lnTo>
                  <a:lnTo>
                    <a:pt x="103217" y="4414033"/>
                  </a:lnTo>
                  <a:lnTo>
                    <a:pt x="31314" y="4485789"/>
                  </a:lnTo>
                  <a:lnTo>
                    <a:pt x="476" y="4521414"/>
                  </a:lnTo>
                  <a:lnTo>
                    <a:pt x="474" y="4496542"/>
                  </a:lnTo>
                  <a:lnTo>
                    <a:pt x="757" y="4496560"/>
                  </a:lnTo>
                  <a:lnTo>
                    <a:pt x="96592" y="4400884"/>
                  </a:lnTo>
                  <a:lnTo>
                    <a:pt x="169479" y="4329191"/>
                  </a:lnTo>
                  <a:lnTo>
                    <a:pt x="207832" y="4291827"/>
                  </a:lnTo>
                  <a:lnTo>
                    <a:pt x="280406" y="4221753"/>
                  </a:lnTo>
                  <a:lnTo>
                    <a:pt x="316988" y="4198642"/>
                  </a:lnTo>
                  <a:lnTo>
                    <a:pt x="380161" y="4138675"/>
                  </a:lnTo>
                  <a:lnTo>
                    <a:pt x="417749" y="4103251"/>
                  </a:lnTo>
                  <a:lnTo>
                    <a:pt x="545573" y="3984198"/>
                  </a:lnTo>
                  <a:lnTo>
                    <a:pt x="584355" y="3948501"/>
                  </a:lnTo>
                  <a:lnTo>
                    <a:pt x="622516" y="3925490"/>
                  </a:lnTo>
                  <a:lnTo>
                    <a:pt x="740549" y="3818507"/>
                  </a:lnTo>
                  <a:lnTo>
                    <a:pt x="779447" y="3795544"/>
                  </a:lnTo>
                  <a:lnTo>
                    <a:pt x="819335" y="3759918"/>
                  </a:lnTo>
                  <a:lnTo>
                    <a:pt x="860159" y="3724351"/>
                  </a:lnTo>
                  <a:lnTo>
                    <a:pt x="900363" y="3701471"/>
                  </a:lnTo>
                  <a:lnTo>
                    <a:pt x="982948" y="3630399"/>
                  </a:lnTo>
                  <a:lnTo>
                    <a:pt x="1023703" y="3607554"/>
                  </a:lnTo>
                  <a:lnTo>
                    <a:pt x="1107365" y="3536550"/>
                  </a:lnTo>
                  <a:lnTo>
                    <a:pt x="1148644" y="3513739"/>
                  </a:lnTo>
                  <a:lnTo>
                    <a:pt x="1190904" y="3478265"/>
                  </a:lnTo>
                  <a:lnTo>
                    <a:pt x="1232518" y="3455475"/>
                  </a:lnTo>
                  <a:lnTo>
                    <a:pt x="1275106" y="3420022"/>
                  </a:lnTo>
                  <a:lnTo>
                    <a:pt x="1317043" y="3397253"/>
                  </a:lnTo>
                  <a:lnTo>
                    <a:pt x="1359947" y="3361819"/>
                  </a:lnTo>
                  <a:lnTo>
                    <a:pt x="1402194" y="3339070"/>
                  </a:lnTo>
                  <a:lnTo>
                    <a:pt x="1445404" y="3303657"/>
                  </a:lnTo>
                  <a:lnTo>
                    <a:pt x="1487950" y="3280926"/>
                  </a:lnTo>
                  <a:lnTo>
                    <a:pt x="1531451" y="3245531"/>
                  </a:lnTo>
                  <a:lnTo>
                    <a:pt x="1617255" y="3200117"/>
                  </a:lnTo>
                  <a:lnTo>
                    <a:pt x="1661173" y="3164748"/>
                  </a:lnTo>
                  <a:lnTo>
                    <a:pt x="1747783" y="3119385"/>
                  </a:lnTo>
                  <a:lnTo>
                    <a:pt x="1792090" y="3084042"/>
                  </a:lnTo>
                  <a:lnTo>
                    <a:pt x="1923309" y="3016080"/>
                  </a:lnTo>
                  <a:lnTo>
                    <a:pt x="1968093" y="2980768"/>
                  </a:lnTo>
                  <a:lnTo>
                    <a:pt x="2369062" y="2777042"/>
                  </a:lnTo>
                  <a:lnTo>
                    <a:pt x="2413926" y="2754512"/>
                  </a:lnTo>
                  <a:lnTo>
                    <a:pt x="2616740" y="2653210"/>
                  </a:lnTo>
                  <a:lnTo>
                    <a:pt x="2639406" y="2641934"/>
                  </a:lnTo>
                  <a:lnTo>
                    <a:pt x="2683994" y="2632061"/>
                  </a:lnTo>
                  <a:lnTo>
                    <a:pt x="2820559" y="2564442"/>
                  </a:lnTo>
                  <a:lnTo>
                    <a:pt x="2865383" y="2554583"/>
                  </a:lnTo>
                  <a:lnTo>
                    <a:pt x="2956804" y="2509528"/>
                  </a:lnTo>
                  <a:lnTo>
                    <a:pt x="3001774" y="2499679"/>
                  </a:lnTo>
                  <a:lnTo>
                    <a:pt x="3047597" y="2477158"/>
                  </a:lnTo>
                  <a:lnTo>
                    <a:pt x="3092648" y="2467314"/>
                  </a:lnTo>
                  <a:lnTo>
                    <a:pt x="3184478" y="2422285"/>
                  </a:lnTo>
                  <a:lnTo>
                    <a:pt x="3274809" y="2402612"/>
                  </a:lnTo>
                  <a:lnTo>
                    <a:pt x="3323546" y="2380278"/>
                  </a:lnTo>
                  <a:lnTo>
                    <a:pt x="3371631" y="2370628"/>
                  </a:lnTo>
                  <a:lnTo>
                    <a:pt x="3420668" y="2348313"/>
                  </a:lnTo>
                  <a:lnTo>
                    <a:pt x="3469021" y="2338680"/>
                  </a:lnTo>
                  <a:lnTo>
                    <a:pt x="3518296" y="2316381"/>
                  </a:lnTo>
                  <a:lnTo>
                    <a:pt x="3566857" y="2306761"/>
                  </a:lnTo>
                  <a:lnTo>
                    <a:pt x="3616309" y="2284473"/>
                  </a:lnTo>
                  <a:lnTo>
                    <a:pt x="3665015" y="2274863"/>
                  </a:lnTo>
                  <a:lnTo>
                    <a:pt x="3646054" y="2222746"/>
                  </a:lnTo>
                  <a:lnTo>
                    <a:pt x="3616825" y="2220876"/>
                  </a:lnTo>
                  <a:lnTo>
                    <a:pt x="3654598" y="2213550"/>
                  </a:lnTo>
                  <a:close/>
                </a:path>
                <a:path w="18289270" h="10299700">
                  <a:moveTo>
                    <a:pt x="465" y="4320032"/>
                  </a:moveTo>
                  <a:lnTo>
                    <a:pt x="757" y="4496560"/>
                  </a:lnTo>
                  <a:lnTo>
                    <a:pt x="474" y="4496542"/>
                  </a:lnTo>
                  <a:lnTo>
                    <a:pt x="465" y="4320032"/>
                  </a:lnTo>
                  <a:close/>
                </a:path>
                <a:path w="18289270" h="10299700">
                  <a:moveTo>
                    <a:pt x="2047184" y="3784277"/>
                  </a:moveTo>
                  <a:lnTo>
                    <a:pt x="2011626" y="3817506"/>
                  </a:lnTo>
                  <a:lnTo>
                    <a:pt x="1891437" y="3930311"/>
                  </a:lnTo>
                  <a:lnTo>
                    <a:pt x="1627980" y="4180702"/>
                  </a:lnTo>
                  <a:lnTo>
                    <a:pt x="1591023" y="4216216"/>
                  </a:lnTo>
                  <a:lnTo>
                    <a:pt x="1432145" y="4370149"/>
                  </a:lnTo>
                  <a:lnTo>
                    <a:pt x="1283705" y="4515989"/>
                  </a:lnTo>
                  <a:lnTo>
                    <a:pt x="1293697" y="4502918"/>
                  </a:lnTo>
                  <a:lnTo>
                    <a:pt x="1423745" y="4375485"/>
                  </a:lnTo>
                  <a:lnTo>
                    <a:pt x="1588675" y="4215987"/>
                  </a:lnTo>
                  <a:lnTo>
                    <a:pt x="1625657" y="4180524"/>
                  </a:lnTo>
                  <a:lnTo>
                    <a:pt x="1889600" y="3930193"/>
                  </a:lnTo>
                  <a:lnTo>
                    <a:pt x="2010014" y="3817403"/>
                  </a:lnTo>
                  <a:lnTo>
                    <a:pt x="2042335" y="3787253"/>
                  </a:lnTo>
                  <a:lnTo>
                    <a:pt x="2047184" y="3784277"/>
                  </a:lnTo>
                  <a:close/>
                </a:path>
                <a:path w="18289270" h="10299700">
                  <a:moveTo>
                    <a:pt x="454" y="4114384"/>
                  </a:moveTo>
                  <a:lnTo>
                    <a:pt x="465" y="4320032"/>
                  </a:lnTo>
                  <a:lnTo>
                    <a:pt x="396" y="4278556"/>
                  </a:lnTo>
                  <a:lnTo>
                    <a:pt x="386" y="4114758"/>
                  </a:lnTo>
                  <a:lnTo>
                    <a:pt x="454" y="4114384"/>
                  </a:lnTo>
                  <a:close/>
                </a:path>
                <a:path w="18289270" h="10299700">
                  <a:moveTo>
                    <a:pt x="13726903" y="4074285"/>
                  </a:moveTo>
                  <a:lnTo>
                    <a:pt x="13717178" y="4114168"/>
                  </a:lnTo>
                  <a:lnTo>
                    <a:pt x="13705714" y="4151612"/>
                  </a:lnTo>
                  <a:lnTo>
                    <a:pt x="13668490" y="4301943"/>
                  </a:lnTo>
                  <a:lnTo>
                    <a:pt x="13656153" y="4352057"/>
                  </a:lnTo>
                  <a:lnTo>
                    <a:pt x="13644769" y="4389507"/>
                  </a:lnTo>
                  <a:lnTo>
                    <a:pt x="13632780" y="4439644"/>
                  </a:lnTo>
                  <a:lnTo>
                    <a:pt x="13621061" y="4489798"/>
                  </a:lnTo>
                  <a:lnTo>
                    <a:pt x="13609676" y="4539973"/>
                  </a:lnTo>
                  <a:lnTo>
                    <a:pt x="13598688" y="4590174"/>
                  </a:lnTo>
                  <a:lnTo>
                    <a:pt x="13588162" y="4640405"/>
                  </a:lnTo>
                  <a:lnTo>
                    <a:pt x="13578162" y="4690669"/>
                  </a:lnTo>
                  <a:lnTo>
                    <a:pt x="13568751" y="4740971"/>
                  </a:lnTo>
                  <a:lnTo>
                    <a:pt x="13559993" y="4791314"/>
                  </a:lnTo>
                  <a:lnTo>
                    <a:pt x="13551953" y="4841704"/>
                  </a:lnTo>
                  <a:lnTo>
                    <a:pt x="13544694" y="4892143"/>
                  </a:lnTo>
                  <a:lnTo>
                    <a:pt x="13538284" y="4942608"/>
                  </a:lnTo>
                  <a:lnTo>
                    <a:pt x="13531180" y="5005812"/>
                  </a:lnTo>
                  <a:lnTo>
                    <a:pt x="13524446" y="5081737"/>
                  </a:lnTo>
                  <a:lnTo>
                    <a:pt x="13520645" y="5132398"/>
                  </a:lnTo>
                  <a:lnTo>
                    <a:pt x="13519210" y="5153625"/>
                  </a:lnTo>
                  <a:lnTo>
                    <a:pt x="13520621" y="5132396"/>
                  </a:lnTo>
                  <a:lnTo>
                    <a:pt x="13525255" y="5069063"/>
                  </a:lnTo>
                  <a:lnTo>
                    <a:pt x="13531178" y="5005812"/>
                  </a:lnTo>
                  <a:lnTo>
                    <a:pt x="13539088" y="4929962"/>
                  </a:lnTo>
                  <a:lnTo>
                    <a:pt x="13545449" y="4879465"/>
                  </a:lnTo>
                  <a:lnTo>
                    <a:pt x="13552563" y="4829017"/>
                  </a:lnTo>
                  <a:lnTo>
                    <a:pt x="13560387" y="4778613"/>
                  </a:lnTo>
                  <a:lnTo>
                    <a:pt x="13568878" y="4728253"/>
                  </a:lnTo>
                  <a:lnTo>
                    <a:pt x="13577995" y="4677932"/>
                  </a:lnTo>
                  <a:lnTo>
                    <a:pt x="13586882" y="4640323"/>
                  </a:lnTo>
                  <a:lnTo>
                    <a:pt x="13597121" y="4590074"/>
                  </a:lnTo>
                  <a:lnTo>
                    <a:pt x="13607856" y="4539857"/>
                  </a:lnTo>
                  <a:lnTo>
                    <a:pt x="13619046" y="4489669"/>
                  </a:lnTo>
                  <a:lnTo>
                    <a:pt x="13630648" y="4439507"/>
                  </a:lnTo>
                  <a:lnTo>
                    <a:pt x="13642722" y="4388951"/>
                  </a:lnTo>
                  <a:lnTo>
                    <a:pt x="13654917" y="4339252"/>
                  </a:lnTo>
                  <a:lnTo>
                    <a:pt x="13667499" y="4289153"/>
                  </a:lnTo>
                  <a:lnTo>
                    <a:pt x="13679512" y="4251744"/>
                  </a:lnTo>
                  <a:lnTo>
                    <a:pt x="13692534" y="4201673"/>
                  </a:lnTo>
                  <a:lnTo>
                    <a:pt x="13705712" y="4151612"/>
                  </a:lnTo>
                  <a:lnTo>
                    <a:pt x="13718359" y="4101517"/>
                  </a:lnTo>
                  <a:lnTo>
                    <a:pt x="13726903" y="4074285"/>
                  </a:lnTo>
                  <a:close/>
                </a:path>
                <a:path w="18289270" h="10299700">
                  <a:moveTo>
                    <a:pt x="386" y="4114458"/>
                  </a:moveTo>
                  <a:lnTo>
                    <a:pt x="396" y="4278556"/>
                  </a:lnTo>
                  <a:lnTo>
                    <a:pt x="125" y="4114741"/>
                  </a:lnTo>
                  <a:lnTo>
                    <a:pt x="386" y="4114458"/>
                  </a:lnTo>
                  <a:close/>
                </a:path>
                <a:path w="18289270" h="10299700">
                  <a:moveTo>
                    <a:pt x="3616825" y="2220876"/>
                  </a:moveTo>
                  <a:lnTo>
                    <a:pt x="3646054" y="2222746"/>
                  </a:lnTo>
                  <a:lnTo>
                    <a:pt x="3516728" y="2245827"/>
                  </a:lnTo>
                  <a:lnTo>
                    <a:pt x="3488674" y="2250856"/>
                  </a:lnTo>
                  <a:lnTo>
                    <a:pt x="3435707" y="2272919"/>
                  </a:lnTo>
                  <a:lnTo>
                    <a:pt x="3331982" y="2291736"/>
                  </a:lnTo>
                  <a:lnTo>
                    <a:pt x="3279647" y="2313840"/>
                  </a:lnTo>
                  <a:lnTo>
                    <a:pt x="3228378" y="2323286"/>
                  </a:lnTo>
                  <a:lnTo>
                    <a:pt x="3180579" y="2332954"/>
                  </a:lnTo>
                  <a:lnTo>
                    <a:pt x="3132086" y="2355303"/>
                  </a:lnTo>
                  <a:lnTo>
                    <a:pt x="3037075" y="2374677"/>
                  </a:lnTo>
                  <a:lnTo>
                    <a:pt x="2988939" y="2397050"/>
                  </a:lnTo>
                  <a:lnTo>
                    <a:pt x="2941736" y="2406756"/>
                  </a:lnTo>
                  <a:lnTo>
                    <a:pt x="2893846" y="2429144"/>
                  </a:lnTo>
                  <a:lnTo>
                    <a:pt x="2846891" y="2438866"/>
                  </a:lnTo>
                  <a:lnTo>
                    <a:pt x="2799252" y="2461271"/>
                  </a:lnTo>
                  <a:lnTo>
                    <a:pt x="2752552" y="2471009"/>
                  </a:lnTo>
                  <a:lnTo>
                    <a:pt x="2705170" y="2493430"/>
                  </a:lnTo>
                  <a:lnTo>
                    <a:pt x="2658729" y="2503185"/>
                  </a:lnTo>
                  <a:lnTo>
                    <a:pt x="2611610" y="2525623"/>
                  </a:lnTo>
                  <a:lnTo>
                    <a:pt x="2565435" y="2535395"/>
                  </a:lnTo>
                  <a:lnTo>
                    <a:pt x="2471869" y="2580313"/>
                  </a:lnTo>
                  <a:lnTo>
                    <a:pt x="2426103" y="2590111"/>
                  </a:lnTo>
                  <a:lnTo>
                    <a:pt x="2333369" y="2635082"/>
                  </a:lnTo>
                  <a:lnTo>
                    <a:pt x="2288025" y="2644908"/>
                  </a:lnTo>
                  <a:lnTo>
                    <a:pt x="2104856" y="2734997"/>
                  </a:lnTo>
                  <a:lnTo>
                    <a:pt x="2060243" y="2744869"/>
                  </a:lnTo>
                  <a:lnTo>
                    <a:pt x="1790920" y="2880352"/>
                  </a:lnTo>
                  <a:lnTo>
                    <a:pt x="1440793" y="3061568"/>
                  </a:lnTo>
                  <a:lnTo>
                    <a:pt x="1396970" y="3096943"/>
                  </a:lnTo>
                  <a:lnTo>
                    <a:pt x="1226654" y="3187855"/>
                  </a:lnTo>
                  <a:lnTo>
                    <a:pt x="1183705" y="3223285"/>
                  </a:lnTo>
                  <a:lnTo>
                    <a:pt x="1120122" y="3257843"/>
                  </a:lnTo>
                  <a:lnTo>
                    <a:pt x="1058372" y="3291623"/>
                  </a:lnTo>
                  <a:lnTo>
                    <a:pt x="1016149" y="3327100"/>
                  </a:lnTo>
                  <a:lnTo>
                    <a:pt x="974922" y="3349914"/>
                  </a:lnTo>
                  <a:lnTo>
                    <a:pt x="933070" y="3385415"/>
                  </a:lnTo>
                  <a:lnTo>
                    <a:pt x="851553" y="3431104"/>
                  </a:lnTo>
                  <a:lnTo>
                    <a:pt x="810269" y="3466641"/>
                  </a:lnTo>
                  <a:lnTo>
                    <a:pt x="769988" y="3489516"/>
                  </a:lnTo>
                  <a:lnTo>
                    <a:pt x="729089" y="3525077"/>
                  </a:lnTo>
                  <a:lnTo>
                    <a:pt x="689197" y="3547977"/>
                  </a:lnTo>
                  <a:lnTo>
                    <a:pt x="648690" y="3583563"/>
                  </a:lnTo>
                  <a:lnTo>
                    <a:pt x="609191" y="3606489"/>
                  </a:lnTo>
                  <a:lnTo>
                    <a:pt x="569082" y="3642101"/>
                  </a:lnTo>
                  <a:lnTo>
                    <a:pt x="529983" y="3665051"/>
                  </a:lnTo>
                  <a:lnTo>
                    <a:pt x="490276" y="3700689"/>
                  </a:lnTo>
                  <a:lnTo>
                    <a:pt x="451584" y="3723666"/>
                  </a:lnTo>
                  <a:lnTo>
                    <a:pt x="373193" y="3795007"/>
                  </a:lnTo>
                  <a:lnTo>
                    <a:pt x="335120" y="3818023"/>
                  </a:lnTo>
                  <a:lnTo>
                    <a:pt x="257981" y="3889444"/>
                  </a:lnTo>
                  <a:lnTo>
                    <a:pt x="220539" y="3912500"/>
                  </a:lnTo>
                  <a:lnTo>
                    <a:pt x="107070" y="4019775"/>
                  </a:lnTo>
                  <a:lnTo>
                    <a:pt x="70492" y="4042887"/>
                  </a:lnTo>
                  <a:lnTo>
                    <a:pt x="33322" y="4078687"/>
                  </a:lnTo>
                  <a:lnTo>
                    <a:pt x="454" y="4114384"/>
                  </a:lnTo>
                  <a:lnTo>
                    <a:pt x="453" y="4101708"/>
                  </a:lnTo>
                  <a:lnTo>
                    <a:pt x="27879" y="4078310"/>
                  </a:lnTo>
                  <a:lnTo>
                    <a:pt x="102538" y="4006759"/>
                  </a:lnTo>
                  <a:lnTo>
                    <a:pt x="178094" y="3935237"/>
                  </a:lnTo>
                  <a:lnTo>
                    <a:pt x="215384" y="3912171"/>
                  </a:lnTo>
                  <a:lnTo>
                    <a:pt x="292223" y="3840730"/>
                  </a:lnTo>
                  <a:lnTo>
                    <a:pt x="330147" y="3817705"/>
                  </a:lnTo>
                  <a:lnTo>
                    <a:pt x="408242" y="3746345"/>
                  </a:lnTo>
                  <a:lnTo>
                    <a:pt x="446788" y="3723359"/>
                  </a:lnTo>
                  <a:lnTo>
                    <a:pt x="486349" y="3687712"/>
                  </a:lnTo>
                  <a:lnTo>
                    <a:pt x="525303" y="3664752"/>
                  </a:lnTo>
                  <a:lnTo>
                    <a:pt x="605434" y="3593522"/>
                  </a:lnTo>
                  <a:lnTo>
                    <a:pt x="644987" y="3570601"/>
                  </a:lnTo>
                  <a:lnTo>
                    <a:pt x="685548" y="3535018"/>
                  </a:lnTo>
                  <a:lnTo>
                    <a:pt x="765634" y="3489237"/>
                  </a:lnTo>
                  <a:lnTo>
                    <a:pt x="806778" y="3453691"/>
                  </a:lnTo>
                  <a:lnTo>
                    <a:pt x="847302" y="3430832"/>
                  </a:lnTo>
                  <a:lnTo>
                    <a:pt x="888827" y="3395310"/>
                  </a:lnTo>
                  <a:lnTo>
                    <a:pt x="929730" y="3372475"/>
                  </a:lnTo>
                  <a:lnTo>
                    <a:pt x="971630" y="3336978"/>
                  </a:lnTo>
                  <a:lnTo>
                    <a:pt x="1054364" y="3291367"/>
                  </a:lnTo>
                  <a:lnTo>
                    <a:pt x="1096816" y="3255904"/>
                  </a:lnTo>
                  <a:lnTo>
                    <a:pt x="1222822" y="3187610"/>
                  </a:lnTo>
                  <a:lnTo>
                    <a:pt x="1265991" y="3152193"/>
                  </a:lnTo>
                  <a:lnTo>
                    <a:pt x="1377321" y="3092925"/>
                  </a:lnTo>
                  <a:lnTo>
                    <a:pt x="1437160" y="3061336"/>
                  </a:lnTo>
                  <a:lnTo>
                    <a:pt x="1481191" y="3025975"/>
                  </a:lnTo>
                  <a:lnTo>
                    <a:pt x="1832882" y="2844858"/>
                  </a:lnTo>
                  <a:lnTo>
                    <a:pt x="2012531" y="2754543"/>
                  </a:lnTo>
                  <a:lnTo>
                    <a:pt x="2057013" y="2744663"/>
                  </a:lnTo>
                  <a:lnTo>
                    <a:pt x="2080194" y="2733162"/>
                  </a:lnTo>
                  <a:lnTo>
                    <a:pt x="2239663" y="2654540"/>
                  </a:lnTo>
                  <a:lnTo>
                    <a:pt x="2284877" y="2644706"/>
                  </a:lnTo>
                  <a:lnTo>
                    <a:pt x="2307961" y="2633457"/>
                  </a:lnTo>
                  <a:lnTo>
                    <a:pt x="2423799" y="2577238"/>
                  </a:lnTo>
                  <a:lnTo>
                    <a:pt x="2469573" y="2567440"/>
                  </a:lnTo>
                  <a:lnTo>
                    <a:pt x="2516293" y="2544977"/>
                  </a:lnTo>
                  <a:lnTo>
                    <a:pt x="2562338" y="2535197"/>
                  </a:lnTo>
                  <a:lnTo>
                    <a:pt x="2656448" y="2490313"/>
                  </a:lnTo>
                  <a:lnTo>
                    <a:pt x="2702889" y="2480558"/>
                  </a:lnTo>
                  <a:lnTo>
                    <a:pt x="2750269" y="2458137"/>
                  </a:lnTo>
                  <a:lnTo>
                    <a:pt x="2796967" y="2448399"/>
                  </a:lnTo>
                  <a:lnTo>
                    <a:pt x="2844601" y="2425994"/>
                  </a:lnTo>
                  <a:lnTo>
                    <a:pt x="2891549" y="2416271"/>
                  </a:lnTo>
                  <a:lnTo>
                    <a:pt x="2939431" y="2393883"/>
                  </a:lnTo>
                  <a:lnTo>
                    <a:pt x="3033938" y="2374477"/>
                  </a:lnTo>
                  <a:lnTo>
                    <a:pt x="3082182" y="2352111"/>
                  </a:lnTo>
                  <a:lnTo>
                    <a:pt x="3177398" y="2332750"/>
                  </a:lnTo>
                  <a:lnTo>
                    <a:pt x="3225989" y="2310407"/>
                  </a:lnTo>
                  <a:lnTo>
                    <a:pt x="3371080" y="2281511"/>
                  </a:lnTo>
                  <a:lnTo>
                    <a:pt x="3420600" y="2259227"/>
                  </a:lnTo>
                  <a:lnTo>
                    <a:pt x="3505013" y="2242667"/>
                  </a:lnTo>
                  <a:lnTo>
                    <a:pt x="3616825" y="2220876"/>
                  </a:lnTo>
                  <a:close/>
                </a:path>
                <a:path w="18289270" h="10299700">
                  <a:moveTo>
                    <a:pt x="452" y="4088831"/>
                  </a:moveTo>
                  <a:lnTo>
                    <a:pt x="453" y="4101708"/>
                  </a:lnTo>
                  <a:lnTo>
                    <a:pt x="384" y="4089306"/>
                  </a:lnTo>
                  <a:lnTo>
                    <a:pt x="452" y="4088831"/>
                  </a:lnTo>
                  <a:close/>
                </a:path>
                <a:path w="18289270" h="10299700">
                  <a:moveTo>
                    <a:pt x="3644151" y="2186488"/>
                  </a:moveTo>
                  <a:lnTo>
                    <a:pt x="3647578" y="2197392"/>
                  </a:lnTo>
                  <a:lnTo>
                    <a:pt x="3654598" y="2213550"/>
                  </a:lnTo>
                  <a:lnTo>
                    <a:pt x="3495732" y="2244484"/>
                  </a:lnTo>
                  <a:lnTo>
                    <a:pt x="3420600" y="2259227"/>
                  </a:lnTo>
                  <a:lnTo>
                    <a:pt x="3371080" y="2281511"/>
                  </a:lnTo>
                  <a:lnTo>
                    <a:pt x="3225989" y="2310407"/>
                  </a:lnTo>
                  <a:lnTo>
                    <a:pt x="3177398" y="2332750"/>
                  </a:lnTo>
                  <a:lnTo>
                    <a:pt x="3082182" y="2352111"/>
                  </a:lnTo>
                  <a:lnTo>
                    <a:pt x="3033938" y="2374477"/>
                  </a:lnTo>
                  <a:lnTo>
                    <a:pt x="2939431" y="2393883"/>
                  </a:lnTo>
                  <a:lnTo>
                    <a:pt x="2891549" y="2416271"/>
                  </a:lnTo>
                  <a:lnTo>
                    <a:pt x="2844601" y="2425994"/>
                  </a:lnTo>
                  <a:lnTo>
                    <a:pt x="2796967" y="2448399"/>
                  </a:lnTo>
                  <a:lnTo>
                    <a:pt x="2750269" y="2458137"/>
                  </a:lnTo>
                  <a:lnTo>
                    <a:pt x="2702889" y="2480558"/>
                  </a:lnTo>
                  <a:lnTo>
                    <a:pt x="2656448" y="2490313"/>
                  </a:lnTo>
                  <a:lnTo>
                    <a:pt x="2562338" y="2535197"/>
                  </a:lnTo>
                  <a:lnTo>
                    <a:pt x="2516293" y="2544977"/>
                  </a:lnTo>
                  <a:lnTo>
                    <a:pt x="2469573" y="2567440"/>
                  </a:lnTo>
                  <a:lnTo>
                    <a:pt x="2423799" y="2577238"/>
                  </a:lnTo>
                  <a:lnTo>
                    <a:pt x="2307926" y="2633474"/>
                  </a:lnTo>
                  <a:lnTo>
                    <a:pt x="2284877" y="2644706"/>
                  </a:lnTo>
                  <a:lnTo>
                    <a:pt x="2239663" y="2654540"/>
                  </a:lnTo>
                  <a:lnTo>
                    <a:pt x="2080080" y="2733219"/>
                  </a:lnTo>
                  <a:lnTo>
                    <a:pt x="2057013" y="2744663"/>
                  </a:lnTo>
                  <a:lnTo>
                    <a:pt x="2012531" y="2754543"/>
                  </a:lnTo>
                  <a:lnTo>
                    <a:pt x="1832882" y="2844858"/>
                  </a:lnTo>
                  <a:lnTo>
                    <a:pt x="1481191" y="3025975"/>
                  </a:lnTo>
                  <a:lnTo>
                    <a:pt x="1437160" y="3061336"/>
                  </a:lnTo>
                  <a:lnTo>
                    <a:pt x="1377321" y="3092925"/>
                  </a:lnTo>
                  <a:lnTo>
                    <a:pt x="1265991" y="3152193"/>
                  </a:lnTo>
                  <a:lnTo>
                    <a:pt x="1222822" y="3187610"/>
                  </a:lnTo>
                  <a:lnTo>
                    <a:pt x="1096816" y="3255904"/>
                  </a:lnTo>
                  <a:lnTo>
                    <a:pt x="1054364" y="3291367"/>
                  </a:lnTo>
                  <a:lnTo>
                    <a:pt x="971630" y="3336978"/>
                  </a:lnTo>
                  <a:lnTo>
                    <a:pt x="929730" y="3372475"/>
                  </a:lnTo>
                  <a:lnTo>
                    <a:pt x="888827" y="3395310"/>
                  </a:lnTo>
                  <a:lnTo>
                    <a:pt x="847302" y="3430832"/>
                  </a:lnTo>
                  <a:lnTo>
                    <a:pt x="806778" y="3453691"/>
                  </a:lnTo>
                  <a:lnTo>
                    <a:pt x="765634" y="3489237"/>
                  </a:lnTo>
                  <a:lnTo>
                    <a:pt x="685548" y="3535018"/>
                  </a:lnTo>
                  <a:lnTo>
                    <a:pt x="644987" y="3570601"/>
                  </a:lnTo>
                  <a:lnTo>
                    <a:pt x="605434" y="3593522"/>
                  </a:lnTo>
                  <a:lnTo>
                    <a:pt x="525303" y="3664752"/>
                  </a:lnTo>
                  <a:lnTo>
                    <a:pt x="486349" y="3687712"/>
                  </a:lnTo>
                  <a:lnTo>
                    <a:pt x="446788" y="3723359"/>
                  </a:lnTo>
                  <a:lnTo>
                    <a:pt x="408242" y="3746345"/>
                  </a:lnTo>
                  <a:lnTo>
                    <a:pt x="330147" y="3817705"/>
                  </a:lnTo>
                  <a:lnTo>
                    <a:pt x="292223" y="3840730"/>
                  </a:lnTo>
                  <a:lnTo>
                    <a:pt x="215384" y="3912171"/>
                  </a:lnTo>
                  <a:lnTo>
                    <a:pt x="178094" y="3935237"/>
                  </a:lnTo>
                  <a:lnTo>
                    <a:pt x="102538" y="4006759"/>
                  </a:lnTo>
                  <a:lnTo>
                    <a:pt x="27851" y="4078337"/>
                  </a:lnTo>
                  <a:lnTo>
                    <a:pt x="453" y="4101708"/>
                  </a:lnTo>
                  <a:lnTo>
                    <a:pt x="452" y="4088831"/>
                  </a:lnTo>
                  <a:lnTo>
                    <a:pt x="20194" y="4065121"/>
                  </a:lnTo>
                  <a:lnTo>
                    <a:pt x="57450" y="4029327"/>
                  </a:lnTo>
                  <a:lnTo>
                    <a:pt x="94114" y="4006220"/>
                  </a:lnTo>
                  <a:lnTo>
                    <a:pt x="207844" y="3898962"/>
                  </a:lnTo>
                  <a:lnTo>
                    <a:pt x="245373" y="3875911"/>
                  </a:lnTo>
                  <a:lnTo>
                    <a:pt x="322690" y="3804502"/>
                  </a:lnTo>
                  <a:lnTo>
                    <a:pt x="360853" y="3781491"/>
                  </a:lnTo>
                  <a:lnTo>
                    <a:pt x="432444" y="3716481"/>
                  </a:lnTo>
                  <a:lnTo>
                    <a:pt x="439425" y="3710162"/>
                  </a:lnTo>
                  <a:lnTo>
                    <a:pt x="478208" y="3687191"/>
                  </a:lnTo>
                  <a:lnTo>
                    <a:pt x="518007" y="3651559"/>
                  </a:lnTo>
                  <a:lnTo>
                    <a:pt x="557198" y="3628614"/>
                  </a:lnTo>
                  <a:lnTo>
                    <a:pt x="597400" y="3593008"/>
                  </a:lnTo>
                  <a:lnTo>
                    <a:pt x="636992" y="3570089"/>
                  </a:lnTo>
                  <a:lnTo>
                    <a:pt x="677592" y="3534509"/>
                  </a:lnTo>
                  <a:lnTo>
                    <a:pt x="717579" y="3511615"/>
                  </a:lnTo>
                  <a:lnTo>
                    <a:pt x="758572" y="3476059"/>
                  </a:lnTo>
                  <a:lnTo>
                    <a:pt x="798948" y="3453190"/>
                  </a:lnTo>
                  <a:lnTo>
                    <a:pt x="840327" y="3417660"/>
                  </a:lnTo>
                  <a:lnTo>
                    <a:pt x="881087" y="3394815"/>
                  </a:lnTo>
                  <a:lnTo>
                    <a:pt x="922848" y="3359309"/>
                  </a:lnTo>
                  <a:lnTo>
                    <a:pt x="1005311" y="3313680"/>
                  </a:lnTo>
                  <a:lnTo>
                    <a:pt x="1047632" y="3278210"/>
                  </a:lnTo>
                  <a:lnTo>
                    <a:pt x="1088593" y="3255826"/>
                  </a:lnTo>
                  <a:lnTo>
                    <a:pt x="1131203" y="3232652"/>
                  </a:lnTo>
                  <a:lnTo>
                    <a:pt x="1152768" y="3214826"/>
                  </a:lnTo>
                  <a:lnTo>
                    <a:pt x="1163076" y="3209239"/>
                  </a:lnTo>
                  <a:lnTo>
                    <a:pt x="1184445" y="3191629"/>
                  </a:lnTo>
                  <a:lnTo>
                    <a:pt x="1301318" y="3129001"/>
                  </a:lnTo>
                  <a:lnTo>
                    <a:pt x="1323352" y="3111108"/>
                  </a:lnTo>
                  <a:lnTo>
                    <a:pt x="1333669" y="3105619"/>
                  </a:lnTo>
                  <a:lnTo>
                    <a:pt x="1355273" y="3088125"/>
                  </a:lnTo>
                  <a:lnTo>
                    <a:pt x="1693183" y="2912277"/>
                  </a:lnTo>
                  <a:lnTo>
                    <a:pt x="2007041" y="2753883"/>
                  </a:lnTo>
                  <a:lnTo>
                    <a:pt x="2052330" y="2731380"/>
                  </a:lnTo>
                  <a:lnTo>
                    <a:pt x="2109317" y="2703191"/>
                  </a:lnTo>
                  <a:lnTo>
                    <a:pt x="2130744" y="2698476"/>
                  </a:lnTo>
                  <a:lnTo>
                    <a:pt x="2164528" y="2681848"/>
                  </a:lnTo>
                  <a:lnTo>
                    <a:pt x="2188097" y="2676693"/>
                  </a:lnTo>
                  <a:lnTo>
                    <a:pt x="2280192" y="2631680"/>
                  </a:lnTo>
                  <a:lnTo>
                    <a:pt x="2292373" y="2625758"/>
                  </a:lnTo>
                  <a:lnTo>
                    <a:pt x="2313860" y="2621108"/>
                  </a:lnTo>
                  <a:lnTo>
                    <a:pt x="2347956" y="2604563"/>
                  </a:lnTo>
                  <a:lnTo>
                    <a:pt x="2372052" y="2599379"/>
                  </a:lnTo>
                  <a:lnTo>
                    <a:pt x="2465286" y="2554440"/>
                  </a:lnTo>
                  <a:lnTo>
                    <a:pt x="2511301" y="2544657"/>
                  </a:lnTo>
                  <a:lnTo>
                    <a:pt x="2570850" y="2516212"/>
                  </a:lnTo>
                  <a:lnTo>
                    <a:pt x="2592363" y="2511665"/>
                  </a:lnTo>
                  <a:lnTo>
                    <a:pt x="2626873" y="2495249"/>
                  </a:lnTo>
                  <a:lnTo>
                    <a:pt x="2651779" y="2490014"/>
                  </a:lnTo>
                  <a:lnTo>
                    <a:pt x="2699143" y="2467592"/>
                  </a:lnTo>
                  <a:lnTo>
                    <a:pt x="2745826" y="2457853"/>
                  </a:lnTo>
                  <a:lnTo>
                    <a:pt x="2793450" y="2435448"/>
                  </a:lnTo>
                  <a:lnTo>
                    <a:pt x="2840391" y="2425725"/>
                  </a:lnTo>
                  <a:lnTo>
                    <a:pt x="2888269" y="2403336"/>
                  </a:lnTo>
                  <a:lnTo>
                    <a:pt x="2935462" y="2393629"/>
                  </a:lnTo>
                  <a:lnTo>
                    <a:pt x="2948610" y="2387517"/>
                  </a:lnTo>
                  <a:lnTo>
                    <a:pt x="2970042" y="2383115"/>
                  </a:lnTo>
                  <a:lnTo>
                    <a:pt x="3005008" y="2366880"/>
                  </a:lnTo>
                  <a:lnTo>
                    <a:pt x="3078588" y="2351881"/>
                  </a:lnTo>
                  <a:lnTo>
                    <a:pt x="3091952" y="2345722"/>
                  </a:lnTo>
                  <a:lnTo>
                    <a:pt x="3113319" y="2341377"/>
                  </a:lnTo>
                  <a:lnTo>
                    <a:pt x="3148428" y="2325213"/>
                  </a:lnTo>
                  <a:lnTo>
                    <a:pt x="3222790" y="2310202"/>
                  </a:lnTo>
                  <a:lnTo>
                    <a:pt x="3234633" y="2304799"/>
                  </a:lnTo>
                  <a:lnTo>
                    <a:pt x="3261203" y="2299934"/>
                  </a:lnTo>
                  <a:lnTo>
                    <a:pt x="3306155" y="2281015"/>
                  </a:lnTo>
                  <a:lnTo>
                    <a:pt x="3417326" y="2259017"/>
                  </a:lnTo>
                  <a:lnTo>
                    <a:pt x="3354913" y="2255025"/>
                  </a:lnTo>
                  <a:lnTo>
                    <a:pt x="3439842" y="2238498"/>
                  </a:lnTo>
                  <a:lnTo>
                    <a:pt x="3552132" y="2216738"/>
                  </a:lnTo>
                  <a:lnTo>
                    <a:pt x="3574494" y="2218168"/>
                  </a:lnTo>
                  <a:lnTo>
                    <a:pt x="3618067" y="2208210"/>
                  </a:lnTo>
                  <a:lnTo>
                    <a:pt x="3640210" y="2196920"/>
                  </a:lnTo>
                  <a:lnTo>
                    <a:pt x="3602469" y="2194506"/>
                  </a:lnTo>
                  <a:lnTo>
                    <a:pt x="3644151" y="2186488"/>
                  </a:lnTo>
                  <a:close/>
                </a:path>
                <a:path w="18289270" h="10299700">
                  <a:moveTo>
                    <a:pt x="383" y="4078146"/>
                  </a:moveTo>
                  <a:lnTo>
                    <a:pt x="384" y="4088913"/>
                  </a:lnTo>
                  <a:lnTo>
                    <a:pt x="74" y="4089286"/>
                  </a:lnTo>
                  <a:lnTo>
                    <a:pt x="383" y="4078146"/>
                  </a:lnTo>
                  <a:close/>
                </a:path>
                <a:path w="18289270" h="10299700">
                  <a:moveTo>
                    <a:pt x="1152768" y="3214826"/>
                  </a:moveTo>
                  <a:lnTo>
                    <a:pt x="1131203" y="3232652"/>
                  </a:lnTo>
                  <a:lnTo>
                    <a:pt x="1088593" y="3255826"/>
                  </a:lnTo>
                  <a:lnTo>
                    <a:pt x="1047632" y="3278210"/>
                  </a:lnTo>
                  <a:lnTo>
                    <a:pt x="1005311" y="3313680"/>
                  </a:lnTo>
                  <a:lnTo>
                    <a:pt x="922848" y="3359309"/>
                  </a:lnTo>
                  <a:lnTo>
                    <a:pt x="881087" y="3394815"/>
                  </a:lnTo>
                  <a:lnTo>
                    <a:pt x="840327" y="3417660"/>
                  </a:lnTo>
                  <a:lnTo>
                    <a:pt x="798948" y="3453190"/>
                  </a:lnTo>
                  <a:lnTo>
                    <a:pt x="758572" y="3476059"/>
                  </a:lnTo>
                  <a:lnTo>
                    <a:pt x="717579" y="3511615"/>
                  </a:lnTo>
                  <a:lnTo>
                    <a:pt x="677592" y="3534509"/>
                  </a:lnTo>
                  <a:lnTo>
                    <a:pt x="636992" y="3570089"/>
                  </a:lnTo>
                  <a:lnTo>
                    <a:pt x="597400" y="3593008"/>
                  </a:lnTo>
                  <a:lnTo>
                    <a:pt x="557198" y="3628614"/>
                  </a:lnTo>
                  <a:lnTo>
                    <a:pt x="518007" y="3651559"/>
                  </a:lnTo>
                  <a:lnTo>
                    <a:pt x="478208" y="3687191"/>
                  </a:lnTo>
                  <a:lnTo>
                    <a:pt x="439425" y="3710162"/>
                  </a:lnTo>
                  <a:lnTo>
                    <a:pt x="432444" y="3716481"/>
                  </a:lnTo>
                  <a:lnTo>
                    <a:pt x="360853" y="3781491"/>
                  </a:lnTo>
                  <a:lnTo>
                    <a:pt x="322690" y="3804502"/>
                  </a:lnTo>
                  <a:lnTo>
                    <a:pt x="245373" y="3875911"/>
                  </a:lnTo>
                  <a:lnTo>
                    <a:pt x="207844" y="3898962"/>
                  </a:lnTo>
                  <a:lnTo>
                    <a:pt x="94114" y="4006220"/>
                  </a:lnTo>
                  <a:lnTo>
                    <a:pt x="57450" y="4029327"/>
                  </a:lnTo>
                  <a:lnTo>
                    <a:pt x="20194" y="4065121"/>
                  </a:lnTo>
                  <a:lnTo>
                    <a:pt x="452" y="4088831"/>
                  </a:lnTo>
                  <a:lnTo>
                    <a:pt x="452" y="4076555"/>
                  </a:lnTo>
                  <a:lnTo>
                    <a:pt x="11507" y="4064566"/>
                  </a:lnTo>
                  <a:lnTo>
                    <a:pt x="48716" y="4028768"/>
                  </a:lnTo>
                  <a:lnTo>
                    <a:pt x="85334" y="4005659"/>
                  </a:lnTo>
                  <a:lnTo>
                    <a:pt x="198922" y="3898392"/>
                  </a:lnTo>
                  <a:lnTo>
                    <a:pt x="236403" y="3875337"/>
                  </a:lnTo>
                  <a:lnTo>
                    <a:pt x="313622" y="3803922"/>
                  </a:lnTo>
                  <a:lnTo>
                    <a:pt x="351736" y="3780908"/>
                  </a:lnTo>
                  <a:lnTo>
                    <a:pt x="423235" y="3715892"/>
                  </a:lnTo>
                  <a:lnTo>
                    <a:pt x="430207" y="3709572"/>
                  </a:lnTo>
                  <a:lnTo>
                    <a:pt x="468941" y="3686598"/>
                  </a:lnTo>
                  <a:lnTo>
                    <a:pt x="508688" y="3650963"/>
                  </a:lnTo>
                  <a:lnTo>
                    <a:pt x="547827" y="3628015"/>
                  </a:lnTo>
                  <a:lnTo>
                    <a:pt x="587978" y="3592406"/>
                  </a:lnTo>
                  <a:lnTo>
                    <a:pt x="627518" y="3569483"/>
                  </a:lnTo>
                  <a:lnTo>
                    <a:pt x="668066" y="3533899"/>
                  </a:lnTo>
                  <a:lnTo>
                    <a:pt x="708000" y="3511002"/>
                  </a:lnTo>
                  <a:lnTo>
                    <a:pt x="748939" y="3475443"/>
                  </a:lnTo>
                  <a:lnTo>
                    <a:pt x="789262" y="3452571"/>
                  </a:lnTo>
                  <a:lnTo>
                    <a:pt x="830587" y="3417037"/>
                  </a:lnTo>
                  <a:lnTo>
                    <a:pt x="871293" y="3394189"/>
                  </a:lnTo>
                  <a:lnTo>
                    <a:pt x="912999" y="3358679"/>
                  </a:lnTo>
                  <a:lnTo>
                    <a:pt x="995351" y="3313043"/>
                  </a:lnTo>
                  <a:lnTo>
                    <a:pt x="1037616" y="3277569"/>
                  </a:lnTo>
                  <a:lnTo>
                    <a:pt x="1078522" y="3255182"/>
                  </a:lnTo>
                  <a:lnTo>
                    <a:pt x="1152768" y="3214826"/>
                  </a:lnTo>
                  <a:close/>
                </a:path>
                <a:path w="18289270" h="10299700">
                  <a:moveTo>
                    <a:pt x="3741080" y="1782"/>
                  </a:moveTo>
                  <a:lnTo>
                    <a:pt x="3742583" y="1878"/>
                  </a:lnTo>
                  <a:lnTo>
                    <a:pt x="3352666" y="2386"/>
                  </a:lnTo>
                  <a:lnTo>
                    <a:pt x="3352393" y="2368"/>
                  </a:lnTo>
                  <a:lnTo>
                    <a:pt x="3338787" y="52402"/>
                  </a:lnTo>
                  <a:lnTo>
                    <a:pt x="3326286" y="102506"/>
                  </a:lnTo>
                  <a:lnTo>
                    <a:pt x="3315703" y="140007"/>
                  </a:lnTo>
                  <a:lnTo>
                    <a:pt x="3305418" y="190253"/>
                  </a:lnTo>
                  <a:lnTo>
                    <a:pt x="3296245" y="240570"/>
                  </a:lnTo>
                  <a:lnTo>
                    <a:pt x="3288186" y="290958"/>
                  </a:lnTo>
                  <a:lnTo>
                    <a:pt x="3281243" y="341418"/>
                  </a:lnTo>
                  <a:lnTo>
                    <a:pt x="3275419" y="391949"/>
                  </a:lnTo>
                  <a:lnTo>
                    <a:pt x="3270721" y="442508"/>
                  </a:lnTo>
                  <a:lnTo>
                    <a:pt x="3267138" y="493227"/>
                  </a:lnTo>
                  <a:lnTo>
                    <a:pt x="3264686" y="543974"/>
                  </a:lnTo>
                  <a:lnTo>
                    <a:pt x="3263361" y="594793"/>
                  </a:lnTo>
                  <a:lnTo>
                    <a:pt x="3263168" y="645684"/>
                  </a:lnTo>
                  <a:lnTo>
                    <a:pt x="3264108" y="696648"/>
                  </a:lnTo>
                  <a:lnTo>
                    <a:pt x="3266183" y="747685"/>
                  </a:lnTo>
                  <a:lnTo>
                    <a:pt x="3269397" y="798794"/>
                  </a:lnTo>
                  <a:lnTo>
                    <a:pt x="3273750" y="849977"/>
                  </a:lnTo>
                  <a:lnTo>
                    <a:pt x="3279247" y="901232"/>
                  </a:lnTo>
                  <a:lnTo>
                    <a:pt x="3285889" y="952561"/>
                  </a:lnTo>
                  <a:lnTo>
                    <a:pt x="3293679" y="1003963"/>
                  </a:lnTo>
                  <a:lnTo>
                    <a:pt x="3302659" y="1055648"/>
                  </a:lnTo>
                  <a:lnTo>
                    <a:pt x="3312710" y="1106988"/>
                  </a:lnTo>
                  <a:lnTo>
                    <a:pt x="3323689" y="1145869"/>
                  </a:lnTo>
                  <a:lnTo>
                    <a:pt x="3334475" y="1197463"/>
                  </a:lnTo>
                  <a:lnTo>
                    <a:pt x="3345843" y="1249094"/>
                  </a:lnTo>
                  <a:lnTo>
                    <a:pt x="3357756" y="1300760"/>
                  </a:lnTo>
                  <a:lnTo>
                    <a:pt x="3370989" y="1339784"/>
                  </a:lnTo>
                  <a:lnTo>
                    <a:pt x="3383884" y="1391513"/>
                  </a:lnTo>
                  <a:lnTo>
                    <a:pt x="3397215" y="1443269"/>
                  </a:lnTo>
                  <a:lnTo>
                    <a:pt x="3411757" y="1482378"/>
                  </a:lnTo>
                  <a:lnTo>
                    <a:pt x="3425852" y="1534183"/>
                  </a:lnTo>
                  <a:lnTo>
                    <a:pt x="3440279" y="1586023"/>
                  </a:lnTo>
                  <a:lnTo>
                    <a:pt x="3455798" y="1625181"/>
                  </a:lnTo>
                  <a:lnTo>
                    <a:pt x="3471408" y="1679237"/>
                  </a:lnTo>
                  <a:lnTo>
                    <a:pt x="3485951" y="1728917"/>
                  </a:lnTo>
                  <a:lnTo>
                    <a:pt x="3502129" y="1768130"/>
                  </a:lnTo>
                  <a:lnTo>
                    <a:pt x="3517642" y="1820026"/>
                  </a:lnTo>
                  <a:lnTo>
                    <a:pt x="3534075" y="1859255"/>
                  </a:lnTo>
                  <a:lnTo>
                    <a:pt x="3565501" y="1963074"/>
                  </a:lnTo>
                  <a:lnTo>
                    <a:pt x="3597767" y="2054286"/>
                  </a:lnTo>
                  <a:lnTo>
                    <a:pt x="3614899" y="2093493"/>
                  </a:lnTo>
                  <a:lnTo>
                    <a:pt x="3644151" y="2186488"/>
                  </a:lnTo>
                  <a:lnTo>
                    <a:pt x="3602469" y="2194506"/>
                  </a:lnTo>
                  <a:lnTo>
                    <a:pt x="3552132" y="2216738"/>
                  </a:lnTo>
                  <a:lnTo>
                    <a:pt x="3408038" y="2244672"/>
                  </a:lnTo>
                  <a:lnTo>
                    <a:pt x="3354913" y="2255025"/>
                  </a:lnTo>
                  <a:lnTo>
                    <a:pt x="3305071" y="2277288"/>
                  </a:lnTo>
                  <a:lnTo>
                    <a:pt x="3159629" y="2306162"/>
                  </a:lnTo>
                  <a:lnTo>
                    <a:pt x="3111149" y="2328512"/>
                  </a:lnTo>
                  <a:lnTo>
                    <a:pt x="3016155" y="2347887"/>
                  </a:lnTo>
                  <a:lnTo>
                    <a:pt x="2968022" y="2370260"/>
                  </a:lnTo>
                  <a:lnTo>
                    <a:pt x="2920818" y="2379966"/>
                  </a:lnTo>
                  <a:lnTo>
                    <a:pt x="2872923" y="2402354"/>
                  </a:lnTo>
                  <a:lnTo>
                    <a:pt x="2825961" y="2412076"/>
                  </a:lnTo>
                  <a:lnTo>
                    <a:pt x="2778311" y="2434479"/>
                  </a:lnTo>
                  <a:lnTo>
                    <a:pt x="2731595" y="2444217"/>
                  </a:lnTo>
                  <a:lnTo>
                    <a:pt x="2684196" y="2466636"/>
                  </a:lnTo>
                  <a:lnTo>
                    <a:pt x="2637734" y="2476390"/>
                  </a:lnTo>
                  <a:lnTo>
                    <a:pt x="2590590" y="2498826"/>
                  </a:lnTo>
                  <a:lnTo>
                    <a:pt x="2544388" y="2508596"/>
                  </a:lnTo>
                  <a:lnTo>
                    <a:pt x="2450758" y="2553510"/>
                  </a:lnTo>
                  <a:lnTo>
                    <a:pt x="2404956" y="2563306"/>
                  </a:lnTo>
                  <a:lnTo>
                    <a:pt x="2265940" y="2630769"/>
                  </a:lnTo>
                  <a:lnTo>
                    <a:pt x="2220691" y="2640600"/>
                  </a:lnTo>
                  <a:lnTo>
                    <a:pt x="2037891" y="2730713"/>
                  </a:lnTo>
                  <a:lnTo>
                    <a:pt x="1993368" y="2740591"/>
                  </a:lnTo>
                  <a:lnTo>
                    <a:pt x="1971227" y="2751647"/>
                  </a:lnTo>
                  <a:lnTo>
                    <a:pt x="1858272" y="2808304"/>
                  </a:lnTo>
                  <a:lnTo>
                    <a:pt x="1461462" y="3011987"/>
                  </a:lnTo>
                  <a:lnTo>
                    <a:pt x="1417378" y="3047344"/>
                  </a:lnTo>
                  <a:lnTo>
                    <a:pt x="1335997" y="3090282"/>
                  </a:lnTo>
                  <a:lnTo>
                    <a:pt x="1245990" y="3138188"/>
                  </a:lnTo>
                  <a:lnTo>
                    <a:pt x="1202766" y="3173601"/>
                  </a:lnTo>
                  <a:lnTo>
                    <a:pt x="1076589" y="3241885"/>
                  </a:lnTo>
                  <a:lnTo>
                    <a:pt x="1034078" y="3277343"/>
                  </a:lnTo>
                  <a:lnTo>
                    <a:pt x="951227" y="3322947"/>
                  </a:lnTo>
                  <a:lnTo>
                    <a:pt x="909268" y="3358440"/>
                  </a:lnTo>
                  <a:lnTo>
                    <a:pt x="868306" y="3381272"/>
                  </a:lnTo>
                  <a:lnTo>
                    <a:pt x="826722" y="3416789"/>
                  </a:lnTo>
                  <a:lnTo>
                    <a:pt x="786137" y="3439645"/>
                  </a:lnTo>
                  <a:lnTo>
                    <a:pt x="744934" y="3475187"/>
                  </a:lnTo>
                  <a:lnTo>
                    <a:pt x="664727" y="3520960"/>
                  </a:lnTo>
                  <a:lnTo>
                    <a:pt x="583681" y="3592131"/>
                  </a:lnTo>
                  <a:lnTo>
                    <a:pt x="544265" y="3615061"/>
                  </a:lnTo>
                  <a:lnTo>
                    <a:pt x="504239" y="3650678"/>
                  </a:lnTo>
                  <a:lnTo>
                    <a:pt x="465225" y="3673634"/>
                  </a:lnTo>
                  <a:lnTo>
                    <a:pt x="425603" y="3709278"/>
                  </a:lnTo>
                  <a:lnTo>
                    <a:pt x="386997" y="3732260"/>
                  </a:lnTo>
                  <a:lnTo>
                    <a:pt x="308782" y="3803612"/>
                  </a:lnTo>
                  <a:lnTo>
                    <a:pt x="270797" y="3826634"/>
                  </a:lnTo>
                  <a:lnTo>
                    <a:pt x="155680" y="3933803"/>
                  </a:lnTo>
                  <a:lnTo>
                    <a:pt x="118546" y="3956879"/>
                  </a:lnTo>
                  <a:lnTo>
                    <a:pt x="80817" y="3992644"/>
                  </a:lnTo>
                  <a:lnTo>
                    <a:pt x="6015" y="4064214"/>
                  </a:lnTo>
                  <a:lnTo>
                    <a:pt x="451" y="4063858"/>
                  </a:lnTo>
                  <a:lnTo>
                    <a:pt x="452" y="4076555"/>
                  </a:lnTo>
                  <a:lnTo>
                    <a:pt x="383" y="4078146"/>
                  </a:lnTo>
                  <a:lnTo>
                    <a:pt x="381" y="4051128"/>
                  </a:lnTo>
                  <a:lnTo>
                    <a:pt x="21393" y="4027020"/>
                  </a:lnTo>
                  <a:lnTo>
                    <a:pt x="57722" y="4003892"/>
                  </a:lnTo>
                  <a:lnTo>
                    <a:pt x="170430" y="3896569"/>
                  </a:lnTo>
                  <a:lnTo>
                    <a:pt x="207612" y="3873496"/>
                  </a:lnTo>
                  <a:lnTo>
                    <a:pt x="284227" y="3802041"/>
                  </a:lnTo>
                  <a:lnTo>
                    <a:pt x="322036" y="3779008"/>
                  </a:lnTo>
                  <a:lnTo>
                    <a:pt x="360860" y="3743314"/>
                  </a:lnTo>
                  <a:lnTo>
                    <a:pt x="399078" y="3720307"/>
                  </a:lnTo>
                  <a:lnTo>
                    <a:pt x="477743" y="3648983"/>
                  </a:lnTo>
                  <a:lnTo>
                    <a:pt x="516566" y="3626015"/>
                  </a:lnTo>
                  <a:lnTo>
                    <a:pt x="556397" y="3590385"/>
                  </a:lnTo>
                  <a:lnTo>
                    <a:pt x="595616" y="3567442"/>
                  </a:lnTo>
                  <a:lnTo>
                    <a:pt x="635841" y="3531838"/>
                  </a:lnTo>
                  <a:lnTo>
                    <a:pt x="675450" y="3508920"/>
                  </a:lnTo>
                  <a:lnTo>
                    <a:pt x="716062" y="3473340"/>
                  </a:lnTo>
                  <a:lnTo>
                    <a:pt x="756056" y="3450446"/>
                  </a:lnTo>
                  <a:lnTo>
                    <a:pt x="797050" y="3414891"/>
                  </a:lnTo>
                  <a:lnTo>
                    <a:pt x="877983" y="3369165"/>
                  </a:lnTo>
                  <a:lnTo>
                    <a:pt x="919540" y="3333645"/>
                  </a:lnTo>
                  <a:lnTo>
                    <a:pt x="1001585" y="3287990"/>
                  </a:lnTo>
                  <a:lnTo>
                    <a:pt x="1043692" y="3252506"/>
                  </a:lnTo>
                  <a:lnTo>
                    <a:pt x="1126824" y="3206920"/>
                  </a:lnTo>
                  <a:lnTo>
                    <a:pt x="1169468" y="3171471"/>
                  </a:lnTo>
                  <a:lnTo>
                    <a:pt x="1321898" y="3089380"/>
                  </a:lnTo>
                  <a:lnTo>
                    <a:pt x="1338550" y="3080479"/>
                  </a:lnTo>
                  <a:lnTo>
                    <a:pt x="1382062" y="3045085"/>
                  </a:lnTo>
                  <a:lnTo>
                    <a:pt x="1729644" y="2863706"/>
                  </a:lnTo>
                  <a:lnTo>
                    <a:pt x="1952612" y="2750401"/>
                  </a:lnTo>
                  <a:lnTo>
                    <a:pt x="1997010" y="2728098"/>
                  </a:lnTo>
                  <a:lnTo>
                    <a:pt x="2041292" y="2718205"/>
                  </a:lnTo>
                  <a:lnTo>
                    <a:pt x="2223134" y="2628030"/>
                  </a:lnTo>
                  <a:lnTo>
                    <a:pt x="2268143" y="2618184"/>
                  </a:lnTo>
                  <a:lnTo>
                    <a:pt x="2406447" y="2550676"/>
                  </a:lnTo>
                  <a:lnTo>
                    <a:pt x="2452014" y="2540865"/>
                  </a:lnTo>
                  <a:lnTo>
                    <a:pt x="2498527" y="2518388"/>
                  </a:lnTo>
                  <a:lnTo>
                    <a:pt x="2544363" y="2508595"/>
                  </a:lnTo>
                  <a:lnTo>
                    <a:pt x="2638055" y="2463685"/>
                  </a:lnTo>
                  <a:lnTo>
                    <a:pt x="2684286" y="2453916"/>
                  </a:lnTo>
                  <a:lnTo>
                    <a:pt x="2731456" y="2431482"/>
                  </a:lnTo>
                  <a:lnTo>
                    <a:pt x="2777943" y="2421730"/>
                  </a:lnTo>
                  <a:lnTo>
                    <a:pt x="2825367" y="2399312"/>
                  </a:lnTo>
                  <a:lnTo>
                    <a:pt x="2874345" y="2389110"/>
                  </a:lnTo>
                  <a:lnTo>
                    <a:pt x="2918965" y="2379847"/>
                  </a:lnTo>
                  <a:lnTo>
                    <a:pt x="2966758" y="2357453"/>
                  </a:lnTo>
                  <a:lnTo>
                    <a:pt x="3013861" y="2347740"/>
                  </a:lnTo>
                  <a:lnTo>
                    <a:pt x="3061893" y="2325361"/>
                  </a:lnTo>
                  <a:lnTo>
                    <a:pt x="3156687" y="2305973"/>
                  </a:lnTo>
                  <a:lnTo>
                    <a:pt x="3205067" y="2283617"/>
                  </a:lnTo>
                  <a:lnTo>
                    <a:pt x="3395108" y="2244870"/>
                  </a:lnTo>
                  <a:lnTo>
                    <a:pt x="3443560" y="2222518"/>
                  </a:lnTo>
                  <a:lnTo>
                    <a:pt x="3538798" y="2203138"/>
                  </a:lnTo>
                  <a:lnTo>
                    <a:pt x="3633457" y="2183762"/>
                  </a:lnTo>
                  <a:lnTo>
                    <a:pt x="3622630" y="2144892"/>
                  </a:lnTo>
                  <a:lnTo>
                    <a:pt x="3611029" y="2118698"/>
                  </a:lnTo>
                  <a:lnTo>
                    <a:pt x="3588817" y="2053647"/>
                  </a:lnTo>
                  <a:lnTo>
                    <a:pt x="3566863" y="1988613"/>
                  </a:lnTo>
                  <a:lnTo>
                    <a:pt x="3550467" y="1936660"/>
                  </a:lnTo>
                  <a:lnTo>
                    <a:pt x="3533272" y="1897382"/>
                  </a:lnTo>
                  <a:lnTo>
                    <a:pt x="3516939" y="1845433"/>
                  </a:lnTo>
                  <a:lnTo>
                    <a:pt x="3500699" y="1793491"/>
                  </a:lnTo>
                  <a:lnTo>
                    <a:pt x="3483781" y="1754230"/>
                  </a:lnTo>
                  <a:lnTo>
                    <a:pt x="3467848" y="1702307"/>
                  </a:lnTo>
                  <a:lnTo>
                    <a:pt x="3452130" y="1650398"/>
                  </a:lnTo>
                  <a:lnTo>
                    <a:pt x="3436667" y="1598505"/>
                  </a:lnTo>
                  <a:lnTo>
                    <a:pt x="3421500" y="1546631"/>
                  </a:lnTo>
                  <a:lnTo>
                    <a:pt x="3405830" y="1507349"/>
                  </a:lnTo>
                  <a:lnTo>
                    <a:pt x="3391406" y="1455624"/>
                  </a:lnTo>
                  <a:lnTo>
                    <a:pt x="3377370" y="1403822"/>
                  </a:lnTo>
                  <a:lnTo>
                    <a:pt x="3363794" y="1352050"/>
                  </a:lnTo>
                  <a:lnTo>
                    <a:pt x="3350716" y="1300309"/>
                  </a:lnTo>
                  <a:lnTo>
                    <a:pt x="3338179" y="1248603"/>
                  </a:lnTo>
                  <a:lnTo>
                    <a:pt x="3325411" y="1209609"/>
                  </a:lnTo>
                  <a:lnTo>
                    <a:pt x="3314076" y="1157980"/>
                  </a:lnTo>
                  <a:lnTo>
                    <a:pt x="3303402" y="1106393"/>
                  </a:lnTo>
                  <a:lnTo>
                    <a:pt x="3293353" y="1054846"/>
                  </a:lnTo>
                  <a:lnTo>
                    <a:pt x="3284428" y="1003371"/>
                  </a:lnTo>
                  <a:lnTo>
                    <a:pt x="3276629" y="951969"/>
                  </a:lnTo>
                  <a:lnTo>
                    <a:pt x="3269957" y="900638"/>
                  </a:lnTo>
                  <a:lnTo>
                    <a:pt x="3264412" y="849379"/>
                  </a:lnTo>
                  <a:lnTo>
                    <a:pt x="3259997" y="798193"/>
                  </a:lnTo>
                  <a:lnTo>
                    <a:pt x="3256711" y="747079"/>
                  </a:lnTo>
                  <a:lnTo>
                    <a:pt x="3254555" y="696037"/>
                  </a:lnTo>
                  <a:lnTo>
                    <a:pt x="3253532" y="645068"/>
                  </a:lnTo>
                  <a:lnTo>
                    <a:pt x="3253641" y="594171"/>
                  </a:lnTo>
                  <a:lnTo>
                    <a:pt x="3254883" y="543347"/>
                  </a:lnTo>
                  <a:lnTo>
                    <a:pt x="3257260" y="492595"/>
                  </a:lnTo>
                  <a:lnTo>
                    <a:pt x="3260776" y="441872"/>
                  </a:lnTo>
                  <a:lnTo>
                    <a:pt x="3265467" y="390905"/>
                  </a:lnTo>
                  <a:lnTo>
                    <a:pt x="3271207" y="340776"/>
                  </a:lnTo>
                  <a:lnTo>
                    <a:pt x="3278131" y="290315"/>
                  </a:lnTo>
                  <a:lnTo>
                    <a:pt x="3286195" y="239927"/>
                  </a:lnTo>
                  <a:lnTo>
                    <a:pt x="3295399" y="189612"/>
                  </a:lnTo>
                  <a:lnTo>
                    <a:pt x="3305744" y="139370"/>
                  </a:lnTo>
                  <a:lnTo>
                    <a:pt x="3316420" y="101875"/>
                  </a:lnTo>
                  <a:lnTo>
                    <a:pt x="3329050" y="51779"/>
                  </a:lnTo>
                  <a:lnTo>
                    <a:pt x="3342519" y="1737"/>
                  </a:lnTo>
                  <a:lnTo>
                    <a:pt x="3741080" y="1782"/>
                  </a:lnTo>
                  <a:close/>
                </a:path>
                <a:path w="18289270" h="10299700">
                  <a:moveTo>
                    <a:pt x="3354913" y="2255025"/>
                  </a:moveTo>
                  <a:lnTo>
                    <a:pt x="3417326" y="2259017"/>
                  </a:lnTo>
                  <a:lnTo>
                    <a:pt x="3313699" y="2277840"/>
                  </a:lnTo>
                  <a:lnTo>
                    <a:pt x="3306155" y="2281015"/>
                  </a:lnTo>
                  <a:lnTo>
                    <a:pt x="3271716" y="2287880"/>
                  </a:lnTo>
                  <a:lnTo>
                    <a:pt x="3234633" y="2304799"/>
                  </a:lnTo>
                  <a:lnTo>
                    <a:pt x="3209699" y="2309365"/>
                  </a:lnTo>
                  <a:lnTo>
                    <a:pt x="3161857" y="2319030"/>
                  </a:lnTo>
                  <a:lnTo>
                    <a:pt x="3148428" y="2325213"/>
                  </a:lnTo>
                  <a:lnTo>
                    <a:pt x="3127079" y="2329531"/>
                  </a:lnTo>
                  <a:lnTo>
                    <a:pt x="3091952" y="2345722"/>
                  </a:lnTo>
                  <a:lnTo>
                    <a:pt x="3018221" y="2360745"/>
                  </a:lnTo>
                  <a:lnTo>
                    <a:pt x="3005008" y="2366880"/>
                  </a:lnTo>
                  <a:lnTo>
                    <a:pt x="2983590" y="2371256"/>
                  </a:lnTo>
                  <a:lnTo>
                    <a:pt x="2948610" y="2387517"/>
                  </a:lnTo>
                  <a:lnTo>
                    <a:pt x="2875672" y="2402530"/>
                  </a:lnTo>
                  <a:lnTo>
                    <a:pt x="2827863" y="2424923"/>
                  </a:lnTo>
                  <a:lnTo>
                    <a:pt x="2780991" y="2434651"/>
                  </a:lnTo>
                  <a:lnTo>
                    <a:pt x="2733436" y="2457060"/>
                  </a:lnTo>
                  <a:lnTo>
                    <a:pt x="2686821" y="2466804"/>
                  </a:lnTo>
                  <a:lnTo>
                    <a:pt x="2626873" y="2495249"/>
                  </a:lnTo>
                  <a:lnTo>
                    <a:pt x="2605359" y="2499771"/>
                  </a:lnTo>
                  <a:lnTo>
                    <a:pt x="2570850" y="2516212"/>
                  </a:lnTo>
                  <a:lnTo>
                    <a:pt x="2546144" y="2521435"/>
                  </a:lnTo>
                  <a:lnTo>
                    <a:pt x="2499249" y="2543887"/>
                  </a:lnTo>
                  <a:lnTo>
                    <a:pt x="2453302" y="2553673"/>
                  </a:lnTo>
                  <a:lnTo>
                    <a:pt x="2347956" y="2604563"/>
                  </a:lnTo>
                  <a:lnTo>
                    <a:pt x="2326456" y="2609188"/>
                  </a:lnTo>
                  <a:lnTo>
                    <a:pt x="2292373" y="2625758"/>
                  </a:lnTo>
                  <a:lnTo>
                    <a:pt x="2268437" y="2630948"/>
                  </a:lnTo>
                  <a:lnTo>
                    <a:pt x="2164528" y="2681848"/>
                  </a:lnTo>
                  <a:lnTo>
                    <a:pt x="2143080" y="2686539"/>
                  </a:lnTo>
                  <a:lnTo>
                    <a:pt x="2109317" y="2703191"/>
                  </a:lnTo>
                  <a:lnTo>
                    <a:pt x="2085940" y="2708335"/>
                  </a:lnTo>
                  <a:lnTo>
                    <a:pt x="2040819" y="2730707"/>
                  </a:lnTo>
                  <a:lnTo>
                    <a:pt x="1995609" y="2753207"/>
                  </a:lnTo>
                  <a:lnTo>
                    <a:pt x="1726509" y="2888957"/>
                  </a:lnTo>
                  <a:lnTo>
                    <a:pt x="1377364" y="3070237"/>
                  </a:lnTo>
                  <a:lnTo>
                    <a:pt x="1355273" y="3088125"/>
                  </a:lnTo>
                  <a:lnTo>
                    <a:pt x="1344896" y="3093611"/>
                  </a:lnTo>
                  <a:lnTo>
                    <a:pt x="1323352" y="3111108"/>
                  </a:lnTo>
                  <a:lnTo>
                    <a:pt x="1206067" y="3173812"/>
                  </a:lnTo>
                  <a:lnTo>
                    <a:pt x="1184445" y="3191629"/>
                  </a:lnTo>
                  <a:lnTo>
                    <a:pt x="1174071" y="3197217"/>
                  </a:lnTo>
                  <a:lnTo>
                    <a:pt x="1152768" y="3214826"/>
                  </a:lnTo>
                  <a:lnTo>
                    <a:pt x="1078522" y="3255182"/>
                  </a:lnTo>
                  <a:lnTo>
                    <a:pt x="1037616" y="3277569"/>
                  </a:lnTo>
                  <a:lnTo>
                    <a:pt x="995351" y="3313043"/>
                  </a:lnTo>
                  <a:lnTo>
                    <a:pt x="912999" y="3358679"/>
                  </a:lnTo>
                  <a:lnTo>
                    <a:pt x="871293" y="3394189"/>
                  </a:lnTo>
                  <a:lnTo>
                    <a:pt x="830587" y="3417037"/>
                  </a:lnTo>
                  <a:lnTo>
                    <a:pt x="789262" y="3452571"/>
                  </a:lnTo>
                  <a:lnTo>
                    <a:pt x="748939" y="3475443"/>
                  </a:lnTo>
                  <a:lnTo>
                    <a:pt x="708000" y="3511002"/>
                  </a:lnTo>
                  <a:lnTo>
                    <a:pt x="668066" y="3533899"/>
                  </a:lnTo>
                  <a:lnTo>
                    <a:pt x="627518" y="3569483"/>
                  </a:lnTo>
                  <a:lnTo>
                    <a:pt x="587978" y="3592406"/>
                  </a:lnTo>
                  <a:lnTo>
                    <a:pt x="547827" y="3628015"/>
                  </a:lnTo>
                  <a:lnTo>
                    <a:pt x="508688" y="3650963"/>
                  </a:lnTo>
                  <a:lnTo>
                    <a:pt x="468941" y="3686598"/>
                  </a:lnTo>
                  <a:lnTo>
                    <a:pt x="430207" y="3709572"/>
                  </a:lnTo>
                  <a:lnTo>
                    <a:pt x="423235" y="3715892"/>
                  </a:lnTo>
                  <a:lnTo>
                    <a:pt x="351736" y="3780908"/>
                  </a:lnTo>
                  <a:lnTo>
                    <a:pt x="313622" y="3803922"/>
                  </a:lnTo>
                  <a:lnTo>
                    <a:pt x="236403" y="3875337"/>
                  </a:lnTo>
                  <a:lnTo>
                    <a:pt x="198922" y="3898392"/>
                  </a:lnTo>
                  <a:lnTo>
                    <a:pt x="85334" y="4005659"/>
                  </a:lnTo>
                  <a:lnTo>
                    <a:pt x="48716" y="4028768"/>
                  </a:lnTo>
                  <a:lnTo>
                    <a:pt x="11507" y="4064566"/>
                  </a:lnTo>
                  <a:lnTo>
                    <a:pt x="452" y="4076555"/>
                  </a:lnTo>
                  <a:lnTo>
                    <a:pt x="451" y="4063858"/>
                  </a:lnTo>
                  <a:lnTo>
                    <a:pt x="6015" y="4064214"/>
                  </a:lnTo>
                  <a:lnTo>
                    <a:pt x="80817" y="3992644"/>
                  </a:lnTo>
                  <a:lnTo>
                    <a:pt x="118546" y="3956879"/>
                  </a:lnTo>
                  <a:lnTo>
                    <a:pt x="155680" y="3933803"/>
                  </a:lnTo>
                  <a:lnTo>
                    <a:pt x="270797" y="3826634"/>
                  </a:lnTo>
                  <a:lnTo>
                    <a:pt x="308782" y="3803612"/>
                  </a:lnTo>
                  <a:lnTo>
                    <a:pt x="386997" y="3732260"/>
                  </a:lnTo>
                  <a:lnTo>
                    <a:pt x="425603" y="3709278"/>
                  </a:lnTo>
                  <a:lnTo>
                    <a:pt x="465225" y="3673634"/>
                  </a:lnTo>
                  <a:lnTo>
                    <a:pt x="504239" y="3650678"/>
                  </a:lnTo>
                  <a:lnTo>
                    <a:pt x="544265" y="3615061"/>
                  </a:lnTo>
                  <a:lnTo>
                    <a:pt x="583681" y="3592131"/>
                  </a:lnTo>
                  <a:lnTo>
                    <a:pt x="664727" y="3520960"/>
                  </a:lnTo>
                  <a:lnTo>
                    <a:pt x="744934" y="3475187"/>
                  </a:lnTo>
                  <a:lnTo>
                    <a:pt x="786137" y="3439645"/>
                  </a:lnTo>
                  <a:lnTo>
                    <a:pt x="826722" y="3416789"/>
                  </a:lnTo>
                  <a:lnTo>
                    <a:pt x="868306" y="3381272"/>
                  </a:lnTo>
                  <a:lnTo>
                    <a:pt x="909268" y="3358440"/>
                  </a:lnTo>
                  <a:lnTo>
                    <a:pt x="951227" y="3322947"/>
                  </a:lnTo>
                  <a:lnTo>
                    <a:pt x="1034078" y="3277343"/>
                  </a:lnTo>
                  <a:lnTo>
                    <a:pt x="1076589" y="3241885"/>
                  </a:lnTo>
                  <a:lnTo>
                    <a:pt x="1202766" y="3173601"/>
                  </a:lnTo>
                  <a:lnTo>
                    <a:pt x="1245990" y="3138188"/>
                  </a:lnTo>
                  <a:lnTo>
                    <a:pt x="1335997" y="3090282"/>
                  </a:lnTo>
                  <a:lnTo>
                    <a:pt x="1417378" y="3047344"/>
                  </a:lnTo>
                  <a:lnTo>
                    <a:pt x="1461462" y="3011987"/>
                  </a:lnTo>
                  <a:lnTo>
                    <a:pt x="1858272" y="2808304"/>
                  </a:lnTo>
                  <a:lnTo>
                    <a:pt x="1971325" y="2751598"/>
                  </a:lnTo>
                  <a:lnTo>
                    <a:pt x="1993368" y="2740591"/>
                  </a:lnTo>
                  <a:lnTo>
                    <a:pt x="2037891" y="2730713"/>
                  </a:lnTo>
                  <a:lnTo>
                    <a:pt x="2220691" y="2640600"/>
                  </a:lnTo>
                  <a:lnTo>
                    <a:pt x="2265940" y="2630769"/>
                  </a:lnTo>
                  <a:lnTo>
                    <a:pt x="2404956" y="2563306"/>
                  </a:lnTo>
                  <a:lnTo>
                    <a:pt x="2450758" y="2553510"/>
                  </a:lnTo>
                  <a:lnTo>
                    <a:pt x="2544388" y="2508596"/>
                  </a:lnTo>
                  <a:lnTo>
                    <a:pt x="2590590" y="2498826"/>
                  </a:lnTo>
                  <a:lnTo>
                    <a:pt x="2637734" y="2476390"/>
                  </a:lnTo>
                  <a:lnTo>
                    <a:pt x="2684196" y="2466636"/>
                  </a:lnTo>
                  <a:lnTo>
                    <a:pt x="2731595" y="2444217"/>
                  </a:lnTo>
                  <a:lnTo>
                    <a:pt x="2778311" y="2434479"/>
                  </a:lnTo>
                  <a:lnTo>
                    <a:pt x="2825961" y="2412076"/>
                  </a:lnTo>
                  <a:lnTo>
                    <a:pt x="2872923" y="2402354"/>
                  </a:lnTo>
                  <a:lnTo>
                    <a:pt x="2920818" y="2379966"/>
                  </a:lnTo>
                  <a:lnTo>
                    <a:pt x="2968022" y="2370260"/>
                  </a:lnTo>
                  <a:lnTo>
                    <a:pt x="3016155" y="2347887"/>
                  </a:lnTo>
                  <a:lnTo>
                    <a:pt x="3111149" y="2328512"/>
                  </a:lnTo>
                  <a:lnTo>
                    <a:pt x="3159629" y="2306162"/>
                  </a:lnTo>
                  <a:lnTo>
                    <a:pt x="3305071" y="2277288"/>
                  </a:lnTo>
                  <a:lnTo>
                    <a:pt x="3354913" y="2255025"/>
                  </a:lnTo>
                  <a:close/>
                </a:path>
                <a:path w="18289270" h="10299700">
                  <a:moveTo>
                    <a:pt x="1358245" y="4041394"/>
                  </a:moveTo>
                  <a:lnTo>
                    <a:pt x="1325200" y="4072250"/>
                  </a:lnTo>
                  <a:lnTo>
                    <a:pt x="1295169" y="4090807"/>
                  </a:lnTo>
                  <a:lnTo>
                    <a:pt x="1328399" y="4059729"/>
                  </a:lnTo>
                  <a:lnTo>
                    <a:pt x="1358245" y="4041394"/>
                  </a:lnTo>
                  <a:close/>
                </a:path>
                <a:path w="18289270" h="10299700">
                  <a:moveTo>
                    <a:pt x="3341889" y="3813117"/>
                  </a:moveTo>
                  <a:lnTo>
                    <a:pt x="3338669" y="3819279"/>
                  </a:lnTo>
                  <a:lnTo>
                    <a:pt x="3319440" y="3847058"/>
                  </a:lnTo>
                  <a:lnTo>
                    <a:pt x="3321252" y="3843616"/>
                  </a:lnTo>
                  <a:lnTo>
                    <a:pt x="3341889" y="3813117"/>
                  </a:lnTo>
                  <a:close/>
                </a:path>
                <a:path w="18289270" h="10299700">
                  <a:moveTo>
                    <a:pt x="3389232" y="3733007"/>
                  </a:moveTo>
                  <a:lnTo>
                    <a:pt x="3370405" y="3770405"/>
                  </a:lnTo>
                  <a:lnTo>
                    <a:pt x="3346013" y="3807023"/>
                  </a:lnTo>
                  <a:lnTo>
                    <a:pt x="3341889" y="3813117"/>
                  </a:lnTo>
                  <a:lnTo>
                    <a:pt x="3364413" y="3770022"/>
                  </a:lnTo>
                  <a:lnTo>
                    <a:pt x="3389232" y="3733007"/>
                  </a:lnTo>
                  <a:close/>
                </a:path>
                <a:path w="18289270" h="10299700">
                  <a:moveTo>
                    <a:pt x="2237858" y="3619050"/>
                  </a:moveTo>
                  <a:lnTo>
                    <a:pt x="2158198" y="3692857"/>
                  </a:lnTo>
                  <a:lnTo>
                    <a:pt x="2153960" y="3695452"/>
                  </a:lnTo>
                  <a:lnTo>
                    <a:pt x="2234065" y="3621355"/>
                  </a:lnTo>
                  <a:lnTo>
                    <a:pt x="2237858" y="3619050"/>
                  </a:lnTo>
                  <a:close/>
                </a:path>
                <a:path w="18289270" h="10299700">
                  <a:moveTo>
                    <a:pt x="3420811" y="3681354"/>
                  </a:moveTo>
                  <a:lnTo>
                    <a:pt x="3413125" y="3696782"/>
                  </a:lnTo>
                  <a:lnTo>
                    <a:pt x="3389232" y="3733007"/>
                  </a:lnTo>
                  <a:lnTo>
                    <a:pt x="3395232" y="3721090"/>
                  </a:lnTo>
                  <a:lnTo>
                    <a:pt x="3418866" y="3684424"/>
                  </a:lnTo>
                  <a:lnTo>
                    <a:pt x="3420811" y="3681354"/>
                  </a:lnTo>
                  <a:close/>
                </a:path>
                <a:path w="18289270" h="10299700">
                  <a:moveTo>
                    <a:pt x="3477336" y="3584723"/>
                  </a:moveTo>
                  <a:lnTo>
                    <a:pt x="3464961" y="3611017"/>
                  </a:lnTo>
                  <a:lnTo>
                    <a:pt x="3442111" y="3647733"/>
                  </a:lnTo>
                  <a:lnTo>
                    <a:pt x="3420811" y="3681354"/>
                  </a:lnTo>
                  <a:lnTo>
                    <a:pt x="3437700" y="3647451"/>
                  </a:lnTo>
                  <a:lnTo>
                    <a:pt x="3461058" y="3610767"/>
                  </a:lnTo>
                  <a:lnTo>
                    <a:pt x="3477336" y="3584723"/>
                  </a:lnTo>
                  <a:close/>
                </a:path>
                <a:path w="18289270" h="10299700">
                  <a:moveTo>
                    <a:pt x="18288596" y="3795669"/>
                  </a:moveTo>
                  <a:lnTo>
                    <a:pt x="18288546" y="4577680"/>
                  </a:lnTo>
                  <a:lnTo>
                    <a:pt x="18288596" y="3795669"/>
                  </a:lnTo>
                  <a:close/>
                </a:path>
                <a:path w="18289270" h="10299700">
                  <a:moveTo>
                    <a:pt x="2739142" y="3207243"/>
                  </a:moveTo>
                  <a:lnTo>
                    <a:pt x="2698923" y="3243862"/>
                  </a:lnTo>
                  <a:lnTo>
                    <a:pt x="2660600" y="3266862"/>
                  </a:lnTo>
                  <a:lnTo>
                    <a:pt x="2582433" y="3338218"/>
                  </a:lnTo>
                  <a:lnTo>
                    <a:pt x="2544215" y="3361225"/>
                  </a:lnTo>
                  <a:lnTo>
                    <a:pt x="2466282" y="3432595"/>
                  </a:lnTo>
                  <a:lnTo>
                    <a:pt x="2428194" y="3455610"/>
                  </a:lnTo>
                  <a:lnTo>
                    <a:pt x="2350542" y="3526998"/>
                  </a:lnTo>
                  <a:lnTo>
                    <a:pt x="2347323" y="3528951"/>
                  </a:lnTo>
                  <a:lnTo>
                    <a:pt x="2427292" y="3455552"/>
                  </a:lnTo>
                  <a:lnTo>
                    <a:pt x="2465439" y="3432541"/>
                  </a:lnTo>
                  <a:lnTo>
                    <a:pt x="2543484" y="3361178"/>
                  </a:lnTo>
                  <a:lnTo>
                    <a:pt x="2581756" y="3338174"/>
                  </a:lnTo>
                  <a:lnTo>
                    <a:pt x="2660026" y="3266826"/>
                  </a:lnTo>
                  <a:lnTo>
                    <a:pt x="2698399" y="3243829"/>
                  </a:lnTo>
                  <a:lnTo>
                    <a:pt x="2737610" y="3208159"/>
                  </a:lnTo>
                  <a:lnTo>
                    <a:pt x="2739142" y="3207243"/>
                  </a:lnTo>
                  <a:close/>
                </a:path>
                <a:path w="18289270" h="10299700">
                  <a:moveTo>
                    <a:pt x="3496074" y="3548497"/>
                  </a:moveTo>
                  <a:lnTo>
                    <a:pt x="3484003" y="3574057"/>
                  </a:lnTo>
                  <a:lnTo>
                    <a:pt x="3477336" y="3584723"/>
                  </a:lnTo>
                  <a:lnTo>
                    <a:pt x="3488219" y="3561601"/>
                  </a:lnTo>
                  <a:lnTo>
                    <a:pt x="3496074" y="3548497"/>
                  </a:lnTo>
                  <a:close/>
                </a:path>
                <a:path w="18289270" h="10299700">
                  <a:moveTo>
                    <a:pt x="1964107" y="3245686"/>
                  </a:moveTo>
                  <a:lnTo>
                    <a:pt x="1933275" y="3271237"/>
                  </a:lnTo>
                  <a:lnTo>
                    <a:pt x="1891421" y="3294012"/>
                  </a:lnTo>
                  <a:lnTo>
                    <a:pt x="1848863" y="3329467"/>
                  </a:lnTo>
                  <a:lnTo>
                    <a:pt x="1807225" y="3352255"/>
                  </a:lnTo>
                  <a:lnTo>
                    <a:pt x="1764889" y="3387725"/>
                  </a:lnTo>
                  <a:lnTo>
                    <a:pt x="1723479" y="3410528"/>
                  </a:lnTo>
                  <a:lnTo>
                    <a:pt x="1681378" y="3446012"/>
                  </a:lnTo>
                  <a:lnTo>
                    <a:pt x="1677216" y="3448319"/>
                  </a:lnTo>
                  <a:lnTo>
                    <a:pt x="1750341" y="3386794"/>
                  </a:lnTo>
                  <a:lnTo>
                    <a:pt x="1791867" y="3363999"/>
                  </a:lnTo>
                  <a:lnTo>
                    <a:pt x="1834316" y="3328536"/>
                  </a:lnTo>
                  <a:lnTo>
                    <a:pt x="1876063" y="3305755"/>
                  </a:lnTo>
                  <a:lnTo>
                    <a:pt x="1918727" y="3270307"/>
                  </a:lnTo>
                  <a:lnTo>
                    <a:pt x="1964107" y="3245686"/>
                  </a:lnTo>
                  <a:close/>
                </a:path>
                <a:path w="18289270" h="10299700">
                  <a:moveTo>
                    <a:pt x="3654154" y="3241341"/>
                  </a:moveTo>
                  <a:lnTo>
                    <a:pt x="3634350" y="3290978"/>
                  </a:lnTo>
                  <a:lnTo>
                    <a:pt x="3614902" y="3327912"/>
                  </a:lnTo>
                  <a:lnTo>
                    <a:pt x="3595006" y="3364817"/>
                  </a:lnTo>
                  <a:lnTo>
                    <a:pt x="3574668" y="3401694"/>
                  </a:lnTo>
                  <a:lnTo>
                    <a:pt x="3553084" y="3451217"/>
                  </a:lnTo>
                  <a:lnTo>
                    <a:pt x="3531882" y="3488038"/>
                  </a:lnTo>
                  <a:lnTo>
                    <a:pt x="3510258" y="3524833"/>
                  </a:lnTo>
                  <a:lnTo>
                    <a:pt x="3496074" y="3548497"/>
                  </a:lnTo>
                  <a:lnTo>
                    <a:pt x="3507337" y="3524646"/>
                  </a:lnTo>
                  <a:lnTo>
                    <a:pt x="3529431" y="3487881"/>
                  </a:lnTo>
                  <a:lnTo>
                    <a:pt x="3551088" y="3451089"/>
                  </a:lnTo>
                  <a:lnTo>
                    <a:pt x="3573110" y="3401594"/>
                  </a:lnTo>
                  <a:lnTo>
                    <a:pt x="3593868" y="3364744"/>
                  </a:lnTo>
                  <a:lnTo>
                    <a:pt x="3614165" y="3327865"/>
                  </a:lnTo>
                  <a:lnTo>
                    <a:pt x="3633993" y="3290955"/>
                  </a:lnTo>
                  <a:lnTo>
                    <a:pt x="3654154" y="3241341"/>
                  </a:lnTo>
                  <a:close/>
                </a:path>
                <a:path w="18289270" h="10299700">
                  <a:moveTo>
                    <a:pt x="18288466" y="3795451"/>
                  </a:moveTo>
                  <a:lnTo>
                    <a:pt x="18288500" y="3795762"/>
                  </a:lnTo>
                  <a:lnTo>
                    <a:pt x="18288507" y="4255864"/>
                  </a:lnTo>
                  <a:lnTo>
                    <a:pt x="18288488" y="4356151"/>
                  </a:lnTo>
                  <a:lnTo>
                    <a:pt x="18288466" y="3795451"/>
                  </a:lnTo>
                  <a:close/>
                </a:path>
                <a:path w="18289270" h="10299700">
                  <a:moveTo>
                    <a:pt x="1184445" y="3191629"/>
                  </a:moveTo>
                  <a:lnTo>
                    <a:pt x="1163076" y="3209239"/>
                  </a:lnTo>
                  <a:lnTo>
                    <a:pt x="1152768" y="3214826"/>
                  </a:lnTo>
                  <a:lnTo>
                    <a:pt x="1174071" y="3197217"/>
                  </a:lnTo>
                  <a:lnTo>
                    <a:pt x="1184445" y="3191629"/>
                  </a:lnTo>
                  <a:close/>
                </a:path>
                <a:path w="18289270" h="10299700">
                  <a:moveTo>
                    <a:pt x="1323352" y="3111108"/>
                  </a:moveTo>
                  <a:lnTo>
                    <a:pt x="1301318" y="3129001"/>
                  </a:lnTo>
                  <a:lnTo>
                    <a:pt x="1184445" y="3191629"/>
                  </a:lnTo>
                  <a:lnTo>
                    <a:pt x="1206067" y="3173812"/>
                  </a:lnTo>
                  <a:lnTo>
                    <a:pt x="1323352" y="3111108"/>
                  </a:lnTo>
                  <a:close/>
                </a:path>
                <a:path w="18289270" h="10299700">
                  <a:moveTo>
                    <a:pt x="2048926" y="3187614"/>
                  </a:moveTo>
                  <a:lnTo>
                    <a:pt x="2018099" y="3213034"/>
                  </a:lnTo>
                  <a:lnTo>
                    <a:pt x="2014849" y="3214793"/>
                  </a:lnTo>
                  <a:lnTo>
                    <a:pt x="2045706" y="3189348"/>
                  </a:lnTo>
                  <a:lnTo>
                    <a:pt x="2048926" y="3187614"/>
                  </a:lnTo>
                  <a:close/>
                </a:path>
                <a:path w="18289270" h="10299700">
                  <a:moveTo>
                    <a:pt x="13769487" y="3903920"/>
                  </a:moveTo>
                  <a:lnTo>
                    <a:pt x="13764377" y="3926298"/>
                  </a:lnTo>
                  <a:lnTo>
                    <a:pt x="13760426" y="3939861"/>
                  </a:lnTo>
                  <a:lnTo>
                    <a:pt x="13766656" y="3913718"/>
                  </a:lnTo>
                  <a:lnTo>
                    <a:pt x="13769487" y="3903920"/>
                  </a:lnTo>
                  <a:close/>
                </a:path>
                <a:path w="18289270" h="10299700">
                  <a:moveTo>
                    <a:pt x="1355273" y="3088125"/>
                  </a:moveTo>
                  <a:lnTo>
                    <a:pt x="1333669" y="3105619"/>
                  </a:lnTo>
                  <a:lnTo>
                    <a:pt x="1323352" y="3111108"/>
                  </a:lnTo>
                  <a:lnTo>
                    <a:pt x="1344896" y="3093611"/>
                  </a:lnTo>
                  <a:lnTo>
                    <a:pt x="1355273" y="3088125"/>
                  </a:lnTo>
                  <a:close/>
                </a:path>
                <a:path w="18289270" h="10299700">
                  <a:moveTo>
                    <a:pt x="2176467" y="3106872"/>
                  </a:moveTo>
                  <a:lnTo>
                    <a:pt x="2145650" y="3132112"/>
                  </a:lnTo>
                  <a:lnTo>
                    <a:pt x="2100255" y="3156501"/>
                  </a:lnTo>
                  <a:lnTo>
                    <a:pt x="2131102" y="3131181"/>
                  </a:lnTo>
                  <a:lnTo>
                    <a:pt x="2176467" y="3106872"/>
                  </a:lnTo>
                  <a:close/>
                </a:path>
                <a:path w="18289270" h="10299700">
                  <a:moveTo>
                    <a:pt x="2109317" y="2703191"/>
                  </a:moveTo>
                  <a:lnTo>
                    <a:pt x="2052216" y="2731436"/>
                  </a:lnTo>
                  <a:lnTo>
                    <a:pt x="2006942" y="2753932"/>
                  </a:lnTo>
                  <a:lnTo>
                    <a:pt x="1693183" y="2912277"/>
                  </a:lnTo>
                  <a:lnTo>
                    <a:pt x="1355273" y="3088125"/>
                  </a:lnTo>
                  <a:lnTo>
                    <a:pt x="1377364" y="3070237"/>
                  </a:lnTo>
                  <a:lnTo>
                    <a:pt x="1726509" y="2888957"/>
                  </a:lnTo>
                  <a:lnTo>
                    <a:pt x="1995708" y="2753158"/>
                  </a:lnTo>
                  <a:lnTo>
                    <a:pt x="2040933" y="2730651"/>
                  </a:lnTo>
                  <a:lnTo>
                    <a:pt x="2085940" y="2708335"/>
                  </a:lnTo>
                  <a:lnTo>
                    <a:pt x="2109317" y="2703191"/>
                  </a:lnTo>
                  <a:close/>
                </a:path>
                <a:path w="18289270" h="10299700">
                  <a:moveTo>
                    <a:pt x="2540910" y="3102312"/>
                  </a:moveTo>
                  <a:lnTo>
                    <a:pt x="2509132" y="3129913"/>
                  </a:lnTo>
                  <a:lnTo>
                    <a:pt x="2482316" y="3145229"/>
                  </a:lnTo>
                  <a:lnTo>
                    <a:pt x="2514221" y="3117513"/>
                  </a:lnTo>
                  <a:lnTo>
                    <a:pt x="2540910" y="3102312"/>
                  </a:lnTo>
                  <a:close/>
                </a:path>
                <a:path w="18289270" h="10299700">
                  <a:moveTo>
                    <a:pt x="2816508" y="3148775"/>
                  </a:moveTo>
                  <a:lnTo>
                    <a:pt x="2815684" y="3149524"/>
                  </a:lnTo>
                  <a:lnTo>
                    <a:pt x="2814467" y="3150253"/>
                  </a:lnTo>
                  <a:lnTo>
                    <a:pt x="2815296" y="3149499"/>
                  </a:lnTo>
                  <a:lnTo>
                    <a:pt x="2816508" y="3148775"/>
                  </a:lnTo>
                  <a:close/>
                </a:path>
                <a:path w="18289270" h="10299700">
                  <a:moveTo>
                    <a:pt x="2304798" y="3026159"/>
                  </a:moveTo>
                  <a:lnTo>
                    <a:pt x="2273988" y="3051240"/>
                  </a:lnTo>
                  <a:lnTo>
                    <a:pt x="2228606" y="3075460"/>
                  </a:lnTo>
                  <a:lnTo>
                    <a:pt x="2259440" y="3050310"/>
                  </a:lnTo>
                  <a:lnTo>
                    <a:pt x="2304798" y="3026159"/>
                  </a:lnTo>
                  <a:close/>
                </a:path>
                <a:path w="18289270" h="10299700">
                  <a:moveTo>
                    <a:pt x="2971614" y="3031767"/>
                  </a:moveTo>
                  <a:lnTo>
                    <a:pt x="2971127" y="3032208"/>
                  </a:lnTo>
                  <a:lnTo>
                    <a:pt x="2932647" y="3055199"/>
                  </a:lnTo>
                  <a:lnTo>
                    <a:pt x="2893371" y="3090864"/>
                  </a:lnTo>
                  <a:lnTo>
                    <a:pt x="2892432" y="3091425"/>
                  </a:lnTo>
                  <a:lnTo>
                    <a:pt x="2932378" y="3055181"/>
                  </a:lnTo>
                  <a:lnTo>
                    <a:pt x="2971614" y="3031767"/>
                  </a:lnTo>
                  <a:close/>
                </a:path>
                <a:path w="18289270" h="10299700">
                  <a:moveTo>
                    <a:pt x="2662107" y="3021238"/>
                  </a:moveTo>
                  <a:lnTo>
                    <a:pt x="2630486" y="3048595"/>
                  </a:lnTo>
                  <a:lnTo>
                    <a:pt x="2603944" y="3063688"/>
                  </a:lnTo>
                  <a:lnTo>
                    <a:pt x="2635710" y="3036203"/>
                  </a:lnTo>
                  <a:lnTo>
                    <a:pt x="2662107" y="3021238"/>
                  </a:lnTo>
                  <a:close/>
                </a:path>
                <a:path w="18289270" h="10299700">
                  <a:moveTo>
                    <a:pt x="2519665" y="2900141"/>
                  </a:moveTo>
                  <a:lnTo>
                    <a:pt x="2488866" y="2925001"/>
                  </a:lnTo>
                  <a:lnTo>
                    <a:pt x="2400548" y="2971730"/>
                  </a:lnTo>
                  <a:lnTo>
                    <a:pt x="2431367" y="2946775"/>
                  </a:lnTo>
                  <a:lnTo>
                    <a:pt x="2519665" y="2900141"/>
                  </a:lnTo>
                  <a:close/>
                </a:path>
                <a:path w="18289270" h="10299700">
                  <a:moveTo>
                    <a:pt x="2824156" y="2917322"/>
                  </a:moveTo>
                  <a:lnTo>
                    <a:pt x="2792678" y="2944437"/>
                  </a:lnTo>
                  <a:lnTo>
                    <a:pt x="2766434" y="2959297"/>
                  </a:lnTo>
                  <a:lnTo>
                    <a:pt x="2798058" y="2932055"/>
                  </a:lnTo>
                  <a:lnTo>
                    <a:pt x="2824156" y="2917322"/>
                  </a:lnTo>
                  <a:close/>
                </a:path>
                <a:path w="18289270" h="10299700">
                  <a:moveTo>
                    <a:pt x="3475592" y="2669976"/>
                  </a:moveTo>
                  <a:lnTo>
                    <a:pt x="3436314" y="2705660"/>
                  </a:lnTo>
                  <a:lnTo>
                    <a:pt x="3320928" y="2774615"/>
                  </a:lnTo>
                  <a:lnTo>
                    <a:pt x="3281620" y="2810278"/>
                  </a:lnTo>
                  <a:lnTo>
                    <a:pt x="3204604" y="2856255"/>
                  </a:lnTo>
                  <a:lnTo>
                    <a:pt x="3165279" y="2891917"/>
                  </a:lnTo>
                  <a:lnTo>
                    <a:pt x="3126764" y="2914905"/>
                  </a:lnTo>
                  <a:lnTo>
                    <a:pt x="3087440" y="2950568"/>
                  </a:lnTo>
                  <a:lnTo>
                    <a:pt x="3048391" y="2973881"/>
                  </a:lnTo>
                  <a:lnTo>
                    <a:pt x="3048761" y="2973545"/>
                  </a:lnTo>
                  <a:lnTo>
                    <a:pt x="3087299" y="2950558"/>
                  </a:lnTo>
                  <a:lnTo>
                    <a:pt x="3126648" y="2914898"/>
                  </a:lnTo>
                  <a:lnTo>
                    <a:pt x="3165187" y="2891911"/>
                  </a:lnTo>
                  <a:lnTo>
                    <a:pt x="3204533" y="2856251"/>
                  </a:lnTo>
                  <a:lnTo>
                    <a:pt x="3281584" y="2810276"/>
                  </a:lnTo>
                  <a:lnTo>
                    <a:pt x="3320904" y="2774613"/>
                  </a:lnTo>
                  <a:lnTo>
                    <a:pt x="3436341" y="2705643"/>
                  </a:lnTo>
                  <a:lnTo>
                    <a:pt x="3475592" y="2669976"/>
                  </a:lnTo>
                  <a:close/>
                </a:path>
                <a:path w="18289270" h="10299700">
                  <a:moveTo>
                    <a:pt x="3859517" y="2852419"/>
                  </a:moveTo>
                  <a:lnTo>
                    <a:pt x="3864243" y="2873002"/>
                  </a:lnTo>
                  <a:lnTo>
                    <a:pt x="3871843" y="2907851"/>
                  </a:lnTo>
                  <a:lnTo>
                    <a:pt x="3872478" y="2924433"/>
                  </a:lnTo>
                  <a:lnTo>
                    <a:pt x="3873365" y="2960739"/>
                  </a:lnTo>
                  <a:lnTo>
                    <a:pt x="3865805" y="2924006"/>
                  </a:lnTo>
                  <a:lnTo>
                    <a:pt x="3855722" y="2877771"/>
                  </a:lnTo>
                  <a:lnTo>
                    <a:pt x="3859517" y="2852419"/>
                  </a:lnTo>
                  <a:close/>
                </a:path>
                <a:path w="18289270" h="10299700">
                  <a:moveTo>
                    <a:pt x="3067977" y="2767760"/>
                  </a:moveTo>
                  <a:lnTo>
                    <a:pt x="3036662" y="2794608"/>
                  </a:lnTo>
                  <a:lnTo>
                    <a:pt x="2929513" y="2854964"/>
                  </a:lnTo>
                  <a:lnTo>
                    <a:pt x="2960987" y="2827944"/>
                  </a:lnTo>
                  <a:lnTo>
                    <a:pt x="3067977" y="2767760"/>
                  </a:lnTo>
                  <a:close/>
                </a:path>
                <a:path w="18289270" h="10299700">
                  <a:moveTo>
                    <a:pt x="3866614" y="2802220"/>
                  </a:moveTo>
                  <a:lnTo>
                    <a:pt x="3867899" y="2822332"/>
                  </a:lnTo>
                  <a:lnTo>
                    <a:pt x="3870525" y="2873404"/>
                  </a:lnTo>
                  <a:lnTo>
                    <a:pt x="3871843" y="2907851"/>
                  </a:lnTo>
                  <a:lnTo>
                    <a:pt x="3864006" y="2871970"/>
                  </a:lnTo>
                  <a:lnTo>
                    <a:pt x="3859517" y="2852419"/>
                  </a:lnTo>
                  <a:lnTo>
                    <a:pt x="3862230" y="2834264"/>
                  </a:lnTo>
                  <a:lnTo>
                    <a:pt x="3866614" y="2802220"/>
                  </a:lnTo>
                  <a:close/>
                </a:path>
                <a:path w="18289270" h="10299700">
                  <a:moveTo>
                    <a:pt x="3851181" y="2862026"/>
                  </a:moveTo>
                  <a:lnTo>
                    <a:pt x="3854547" y="2872382"/>
                  </a:lnTo>
                  <a:lnTo>
                    <a:pt x="3855722" y="2877771"/>
                  </a:lnTo>
                  <a:lnTo>
                    <a:pt x="3854623" y="2885113"/>
                  </a:lnTo>
                  <a:lnTo>
                    <a:pt x="3852658" y="2897145"/>
                  </a:lnTo>
                  <a:lnTo>
                    <a:pt x="3851181" y="2862026"/>
                  </a:lnTo>
                  <a:close/>
                </a:path>
                <a:path w="18289270" h="10299700">
                  <a:moveTo>
                    <a:pt x="3848983" y="2807206"/>
                  </a:moveTo>
                  <a:lnTo>
                    <a:pt x="3852381" y="2821339"/>
                  </a:lnTo>
                  <a:lnTo>
                    <a:pt x="3859517" y="2852419"/>
                  </a:lnTo>
                  <a:lnTo>
                    <a:pt x="3855722" y="2877771"/>
                  </a:lnTo>
                  <a:lnTo>
                    <a:pt x="3854547" y="2872382"/>
                  </a:lnTo>
                  <a:lnTo>
                    <a:pt x="3851181" y="2862026"/>
                  </a:lnTo>
                  <a:lnTo>
                    <a:pt x="3851071" y="2859434"/>
                  </a:lnTo>
                  <a:lnTo>
                    <a:pt x="3847434" y="2821023"/>
                  </a:lnTo>
                  <a:lnTo>
                    <a:pt x="3846879" y="2812845"/>
                  </a:lnTo>
                  <a:lnTo>
                    <a:pt x="3848983" y="2807206"/>
                  </a:lnTo>
                  <a:close/>
                </a:path>
                <a:path w="18289270" h="10299700">
                  <a:moveTo>
                    <a:pt x="18288499" y="3770116"/>
                  </a:moveTo>
                  <a:lnTo>
                    <a:pt x="18288600" y="3770316"/>
                  </a:lnTo>
                  <a:lnTo>
                    <a:pt x="18288596" y="3795669"/>
                  </a:lnTo>
                  <a:lnTo>
                    <a:pt x="18288500" y="3795282"/>
                  </a:lnTo>
                  <a:lnTo>
                    <a:pt x="18288499" y="3770116"/>
                  </a:lnTo>
                  <a:close/>
                </a:path>
                <a:path w="18289270" h="10299700">
                  <a:moveTo>
                    <a:pt x="18288465" y="3770050"/>
                  </a:moveTo>
                  <a:lnTo>
                    <a:pt x="18288499" y="3770310"/>
                  </a:lnTo>
                  <a:lnTo>
                    <a:pt x="18288500" y="3795508"/>
                  </a:lnTo>
                  <a:lnTo>
                    <a:pt x="18288466" y="3794742"/>
                  </a:lnTo>
                  <a:lnTo>
                    <a:pt x="18288465" y="3770050"/>
                  </a:lnTo>
                  <a:close/>
                </a:path>
                <a:path w="18289270" h="10299700">
                  <a:moveTo>
                    <a:pt x="18288363" y="3769848"/>
                  </a:moveTo>
                  <a:lnTo>
                    <a:pt x="18288465" y="3770050"/>
                  </a:lnTo>
                  <a:lnTo>
                    <a:pt x="18288466" y="3795451"/>
                  </a:lnTo>
                  <a:lnTo>
                    <a:pt x="18288362" y="3795273"/>
                  </a:lnTo>
                  <a:lnTo>
                    <a:pt x="18288363" y="3769848"/>
                  </a:lnTo>
                  <a:close/>
                </a:path>
                <a:path w="18289270" h="10299700">
                  <a:moveTo>
                    <a:pt x="18288212" y="3769550"/>
                  </a:moveTo>
                  <a:lnTo>
                    <a:pt x="18288363" y="3769848"/>
                  </a:lnTo>
                  <a:lnTo>
                    <a:pt x="18288362" y="3795273"/>
                  </a:lnTo>
                  <a:lnTo>
                    <a:pt x="18288211" y="3795018"/>
                  </a:lnTo>
                  <a:lnTo>
                    <a:pt x="18288212" y="3769550"/>
                  </a:lnTo>
                  <a:close/>
                </a:path>
                <a:path w="18289270" h="10299700">
                  <a:moveTo>
                    <a:pt x="18288084" y="3769298"/>
                  </a:moveTo>
                  <a:lnTo>
                    <a:pt x="18288212" y="3769550"/>
                  </a:lnTo>
                  <a:lnTo>
                    <a:pt x="18288211" y="3795018"/>
                  </a:lnTo>
                  <a:lnTo>
                    <a:pt x="18288084" y="3794802"/>
                  </a:lnTo>
                  <a:lnTo>
                    <a:pt x="18288084" y="3769298"/>
                  </a:lnTo>
                  <a:close/>
                </a:path>
                <a:path w="18289270" h="10299700">
                  <a:moveTo>
                    <a:pt x="17922768" y="2728828"/>
                  </a:moveTo>
                  <a:lnTo>
                    <a:pt x="17931192" y="2780279"/>
                  </a:lnTo>
                  <a:lnTo>
                    <a:pt x="17944688" y="2832046"/>
                  </a:lnTo>
                  <a:lnTo>
                    <a:pt x="17957949" y="2896524"/>
                  </a:lnTo>
                  <a:lnTo>
                    <a:pt x="17972569" y="2948363"/>
                  </a:lnTo>
                  <a:lnTo>
                    <a:pt x="17986897" y="3012910"/>
                  </a:lnTo>
                  <a:lnTo>
                    <a:pt x="18002614" y="3065101"/>
                  </a:lnTo>
                  <a:lnTo>
                    <a:pt x="18018615" y="3116747"/>
                  </a:lnTo>
                  <a:lnTo>
                    <a:pt x="18035137" y="3168707"/>
                  </a:lnTo>
                  <a:lnTo>
                    <a:pt x="18052064" y="3220694"/>
                  </a:lnTo>
                  <a:lnTo>
                    <a:pt x="18070177" y="3260031"/>
                  </a:lnTo>
                  <a:lnTo>
                    <a:pt x="18087825" y="3312064"/>
                  </a:lnTo>
                  <a:lnTo>
                    <a:pt x="18105792" y="3364117"/>
                  </a:lnTo>
                  <a:lnTo>
                    <a:pt x="18124859" y="3403514"/>
                  </a:lnTo>
                  <a:lnTo>
                    <a:pt x="18143375" y="3455603"/>
                  </a:lnTo>
                  <a:lnTo>
                    <a:pt x="18162934" y="3495032"/>
                  </a:lnTo>
                  <a:lnTo>
                    <a:pt x="18181886" y="3547148"/>
                  </a:lnTo>
                  <a:lnTo>
                    <a:pt x="18201823" y="3586601"/>
                  </a:lnTo>
                  <a:lnTo>
                    <a:pt x="18221906" y="3626064"/>
                  </a:lnTo>
                  <a:lnTo>
                    <a:pt x="18241295" y="3678208"/>
                  </a:lnTo>
                  <a:lnTo>
                    <a:pt x="18281931" y="3757164"/>
                  </a:lnTo>
                  <a:lnTo>
                    <a:pt x="18288084" y="3769298"/>
                  </a:lnTo>
                  <a:lnTo>
                    <a:pt x="18288084" y="3794802"/>
                  </a:lnTo>
                  <a:lnTo>
                    <a:pt x="18288032" y="3783006"/>
                  </a:lnTo>
                  <a:lnTo>
                    <a:pt x="18281931" y="3757164"/>
                  </a:lnTo>
                  <a:lnTo>
                    <a:pt x="18227828" y="3651895"/>
                  </a:lnTo>
                  <a:lnTo>
                    <a:pt x="18221095" y="3638738"/>
                  </a:lnTo>
                  <a:lnTo>
                    <a:pt x="18201823" y="3586601"/>
                  </a:lnTo>
                  <a:lnTo>
                    <a:pt x="18181886" y="3547148"/>
                  </a:lnTo>
                  <a:lnTo>
                    <a:pt x="18162934" y="3495032"/>
                  </a:lnTo>
                  <a:lnTo>
                    <a:pt x="18143375" y="3455603"/>
                  </a:lnTo>
                  <a:lnTo>
                    <a:pt x="18124858" y="3403514"/>
                  </a:lnTo>
                  <a:lnTo>
                    <a:pt x="18105792" y="3364117"/>
                  </a:lnTo>
                  <a:lnTo>
                    <a:pt x="18087825" y="3312064"/>
                  </a:lnTo>
                  <a:lnTo>
                    <a:pt x="18070176" y="3260031"/>
                  </a:lnTo>
                  <a:lnTo>
                    <a:pt x="18052064" y="3220694"/>
                  </a:lnTo>
                  <a:lnTo>
                    <a:pt x="18035137" y="3168707"/>
                  </a:lnTo>
                  <a:lnTo>
                    <a:pt x="18018614" y="3116747"/>
                  </a:lnTo>
                  <a:lnTo>
                    <a:pt x="18002498" y="3064726"/>
                  </a:lnTo>
                  <a:lnTo>
                    <a:pt x="17986896" y="3012910"/>
                  </a:lnTo>
                  <a:lnTo>
                    <a:pt x="17972569" y="2948363"/>
                  </a:lnTo>
                  <a:lnTo>
                    <a:pt x="17957921" y="2896386"/>
                  </a:lnTo>
                  <a:lnTo>
                    <a:pt x="17944688" y="2832046"/>
                  </a:lnTo>
                  <a:lnTo>
                    <a:pt x="17931192" y="2780279"/>
                  </a:lnTo>
                  <a:lnTo>
                    <a:pt x="17922768" y="2728828"/>
                  </a:lnTo>
                  <a:close/>
                </a:path>
                <a:path w="18289270" h="10299700">
                  <a:moveTo>
                    <a:pt x="15496724" y="11774"/>
                  </a:moveTo>
                  <a:lnTo>
                    <a:pt x="15505002" y="16247"/>
                  </a:lnTo>
                  <a:lnTo>
                    <a:pt x="15650726" y="63747"/>
                  </a:lnTo>
                  <a:lnTo>
                    <a:pt x="15699808" y="66887"/>
                  </a:lnTo>
                  <a:lnTo>
                    <a:pt x="15795825" y="98481"/>
                  </a:lnTo>
                  <a:lnTo>
                    <a:pt x="15842736" y="126934"/>
                  </a:lnTo>
                  <a:lnTo>
                    <a:pt x="15952726" y="163526"/>
                  </a:lnTo>
                  <a:lnTo>
                    <a:pt x="15988718" y="175566"/>
                  </a:lnTo>
                  <a:lnTo>
                    <a:pt x="16038143" y="192171"/>
                  </a:lnTo>
                  <a:lnTo>
                    <a:pt x="16124316" y="221304"/>
                  </a:lnTo>
                  <a:lnTo>
                    <a:pt x="16169533" y="249648"/>
                  </a:lnTo>
                  <a:lnTo>
                    <a:pt x="16215742" y="265462"/>
                  </a:lnTo>
                  <a:lnTo>
                    <a:pt x="16260709" y="280933"/>
                  </a:lnTo>
                  <a:lnTo>
                    <a:pt x="16305023" y="309220"/>
                  </a:lnTo>
                  <a:lnTo>
                    <a:pt x="16349823" y="324812"/>
                  </a:lnTo>
                  <a:lnTo>
                    <a:pt x="16393476" y="353056"/>
                  </a:lnTo>
                  <a:lnTo>
                    <a:pt x="16437592" y="368604"/>
                  </a:lnTo>
                  <a:lnTo>
                    <a:pt x="16480537" y="396804"/>
                  </a:lnTo>
                  <a:lnTo>
                    <a:pt x="16523921" y="412305"/>
                  </a:lnTo>
                  <a:lnTo>
                    <a:pt x="16540790" y="423561"/>
                  </a:lnTo>
                  <a:lnTo>
                    <a:pt x="16607904" y="468581"/>
                  </a:lnTo>
                  <a:lnTo>
                    <a:pt x="16650102" y="484007"/>
                  </a:lnTo>
                  <a:lnTo>
                    <a:pt x="16717528" y="530384"/>
                  </a:lnTo>
                  <a:lnTo>
                    <a:pt x="16791798" y="582330"/>
                  </a:lnTo>
                  <a:lnTo>
                    <a:pt x="16825912" y="606527"/>
                  </a:lnTo>
                  <a:lnTo>
                    <a:pt x="16863871" y="633725"/>
                  </a:lnTo>
                  <a:lnTo>
                    <a:pt x="16908370" y="666001"/>
                  </a:lnTo>
                  <a:lnTo>
                    <a:pt x="16964316" y="720449"/>
                  </a:lnTo>
                  <a:lnTo>
                    <a:pt x="17038175" y="776078"/>
                  </a:lnTo>
                  <a:lnTo>
                    <a:pt x="17073495" y="816516"/>
                  </a:lnTo>
                  <a:lnTo>
                    <a:pt x="17112550" y="842722"/>
                  </a:lnTo>
                  <a:lnTo>
                    <a:pt x="17114380" y="844583"/>
                  </a:lnTo>
                  <a:lnTo>
                    <a:pt x="17152937" y="885227"/>
                  </a:lnTo>
                  <a:lnTo>
                    <a:pt x="17190018" y="925778"/>
                  </a:lnTo>
                  <a:lnTo>
                    <a:pt x="17225663" y="966236"/>
                  </a:lnTo>
                  <a:lnTo>
                    <a:pt x="17236819" y="975048"/>
                  </a:lnTo>
                  <a:lnTo>
                    <a:pt x="17264401" y="1006892"/>
                  </a:lnTo>
                  <a:lnTo>
                    <a:pt x="17297991" y="1047218"/>
                  </a:lnTo>
                  <a:lnTo>
                    <a:pt x="17330207" y="1087457"/>
                  </a:lnTo>
                  <a:lnTo>
                    <a:pt x="17361092" y="1127611"/>
                  </a:lnTo>
                  <a:lnTo>
                    <a:pt x="17390689" y="1167682"/>
                  </a:lnTo>
                  <a:lnTo>
                    <a:pt x="17418233" y="1220348"/>
                  </a:lnTo>
                  <a:lnTo>
                    <a:pt x="17445387" y="1260263"/>
                  </a:lnTo>
                  <a:lnTo>
                    <a:pt x="17471385" y="1300104"/>
                  </a:lnTo>
                  <a:lnTo>
                    <a:pt x="17496271" y="1339874"/>
                  </a:lnTo>
                  <a:lnTo>
                    <a:pt x="17521523" y="1382992"/>
                  </a:lnTo>
                  <a:lnTo>
                    <a:pt x="17542067" y="1431886"/>
                  </a:lnTo>
                  <a:lnTo>
                    <a:pt x="17563877" y="1471459"/>
                  </a:lnTo>
                  <a:lnTo>
                    <a:pt x="17584748" y="1510972"/>
                  </a:lnTo>
                  <a:lnTo>
                    <a:pt x="17590194" y="1521728"/>
                  </a:lnTo>
                  <a:lnTo>
                    <a:pt x="17595805" y="1537131"/>
                  </a:lnTo>
                  <a:lnTo>
                    <a:pt x="17611540" y="1569806"/>
                  </a:lnTo>
                  <a:lnTo>
                    <a:pt x="17623040" y="1602503"/>
                  </a:lnTo>
                  <a:lnTo>
                    <a:pt x="17641076" y="1641246"/>
                  </a:lnTo>
                  <a:lnTo>
                    <a:pt x="17649580" y="1667831"/>
                  </a:lnTo>
                  <a:lnTo>
                    <a:pt x="17650184" y="1669247"/>
                  </a:lnTo>
                  <a:lnTo>
                    <a:pt x="17658103" y="1693828"/>
                  </a:lnTo>
                  <a:lnTo>
                    <a:pt x="17674938" y="1733083"/>
                  </a:lnTo>
                  <a:lnTo>
                    <a:pt x="17690286" y="1784969"/>
                  </a:lnTo>
                  <a:lnTo>
                    <a:pt x="17705812" y="1824140"/>
                  </a:lnTo>
                  <a:lnTo>
                    <a:pt x="17719939" y="1875947"/>
                  </a:lnTo>
                  <a:lnTo>
                    <a:pt x="17734330" y="1915046"/>
                  </a:lnTo>
                  <a:lnTo>
                    <a:pt x="17747410" y="1966786"/>
                  </a:lnTo>
                  <a:lnTo>
                    <a:pt x="17751188" y="1977768"/>
                  </a:lnTo>
                  <a:lnTo>
                    <a:pt x="17751677" y="1979785"/>
                  </a:lnTo>
                  <a:lnTo>
                    <a:pt x="17762187" y="2011522"/>
                  </a:lnTo>
                  <a:lnTo>
                    <a:pt x="17773048" y="2057508"/>
                  </a:lnTo>
                  <a:lnTo>
                    <a:pt x="17784883" y="2109169"/>
                  </a:lnTo>
                  <a:lnTo>
                    <a:pt x="17796029" y="2144424"/>
                  </a:lnTo>
                  <a:lnTo>
                    <a:pt x="17799591" y="2161014"/>
                  </a:lnTo>
                  <a:lnTo>
                    <a:pt x="17810411" y="2212610"/>
                  </a:lnTo>
                  <a:lnTo>
                    <a:pt x="17813155" y="2221968"/>
                  </a:lnTo>
                  <a:lnTo>
                    <a:pt x="17819412" y="2251364"/>
                  </a:lnTo>
                  <a:lnTo>
                    <a:pt x="17826795" y="2276136"/>
                  </a:lnTo>
                  <a:lnTo>
                    <a:pt x="17832241" y="2303088"/>
                  </a:lnTo>
                  <a:lnTo>
                    <a:pt x="17842521" y="2354650"/>
                  </a:lnTo>
                  <a:lnTo>
                    <a:pt x="17848759" y="2376715"/>
                  </a:lnTo>
                  <a:lnTo>
                    <a:pt x="17852174" y="2393445"/>
                  </a:lnTo>
                  <a:lnTo>
                    <a:pt x="17883536" y="2548163"/>
                  </a:lnTo>
                  <a:lnTo>
                    <a:pt x="17894062" y="2599740"/>
                  </a:lnTo>
                  <a:lnTo>
                    <a:pt x="17903298" y="2638519"/>
                  </a:lnTo>
                  <a:lnTo>
                    <a:pt x="17912627" y="2690010"/>
                  </a:lnTo>
                  <a:lnTo>
                    <a:pt x="17922769" y="2728836"/>
                  </a:lnTo>
                  <a:lnTo>
                    <a:pt x="17931192" y="2780279"/>
                  </a:lnTo>
                  <a:lnTo>
                    <a:pt x="17944688" y="2832046"/>
                  </a:lnTo>
                  <a:lnTo>
                    <a:pt x="17957949" y="2896524"/>
                  </a:lnTo>
                  <a:lnTo>
                    <a:pt x="17972569" y="2948363"/>
                  </a:lnTo>
                  <a:lnTo>
                    <a:pt x="17986896" y="3012910"/>
                  </a:lnTo>
                  <a:lnTo>
                    <a:pt x="18002614" y="3065101"/>
                  </a:lnTo>
                  <a:lnTo>
                    <a:pt x="18018614" y="3116747"/>
                  </a:lnTo>
                  <a:lnTo>
                    <a:pt x="18035137" y="3168707"/>
                  </a:lnTo>
                  <a:lnTo>
                    <a:pt x="18052064" y="3220694"/>
                  </a:lnTo>
                  <a:lnTo>
                    <a:pt x="18070176" y="3260031"/>
                  </a:lnTo>
                  <a:lnTo>
                    <a:pt x="18087825" y="3312064"/>
                  </a:lnTo>
                  <a:lnTo>
                    <a:pt x="18105792" y="3364117"/>
                  </a:lnTo>
                  <a:lnTo>
                    <a:pt x="18124858" y="3403514"/>
                  </a:lnTo>
                  <a:lnTo>
                    <a:pt x="18143375" y="3455603"/>
                  </a:lnTo>
                  <a:lnTo>
                    <a:pt x="18162934" y="3495032"/>
                  </a:lnTo>
                  <a:lnTo>
                    <a:pt x="18181886" y="3547148"/>
                  </a:lnTo>
                  <a:lnTo>
                    <a:pt x="18201823" y="3586601"/>
                  </a:lnTo>
                  <a:lnTo>
                    <a:pt x="18221095" y="3638738"/>
                  </a:lnTo>
                  <a:lnTo>
                    <a:pt x="18227838" y="3651915"/>
                  </a:lnTo>
                  <a:lnTo>
                    <a:pt x="18281931" y="3757164"/>
                  </a:lnTo>
                  <a:lnTo>
                    <a:pt x="18288032" y="3783006"/>
                  </a:lnTo>
                  <a:lnTo>
                    <a:pt x="18288032" y="3794714"/>
                  </a:lnTo>
                  <a:lnTo>
                    <a:pt x="18273050" y="3769322"/>
                  </a:lnTo>
                  <a:lnTo>
                    <a:pt x="18252801" y="3729848"/>
                  </a:lnTo>
                  <a:lnTo>
                    <a:pt x="18233411" y="3677704"/>
                  </a:lnTo>
                  <a:lnTo>
                    <a:pt x="18219996" y="3651394"/>
                  </a:lnTo>
                  <a:lnTo>
                    <a:pt x="18193271" y="3598780"/>
                  </a:lnTo>
                  <a:lnTo>
                    <a:pt x="18174199" y="3546656"/>
                  </a:lnTo>
                  <a:lnTo>
                    <a:pt x="18154480" y="3507217"/>
                  </a:lnTo>
                  <a:lnTo>
                    <a:pt x="18135765" y="3455116"/>
                  </a:lnTo>
                  <a:lnTo>
                    <a:pt x="18116459" y="3415703"/>
                  </a:lnTo>
                  <a:lnTo>
                    <a:pt x="18098214" y="3363632"/>
                  </a:lnTo>
                  <a:lnTo>
                    <a:pt x="18079437" y="3324253"/>
                  </a:lnTo>
                  <a:lnTo>
                    <a:pt x="18061687" y="3271943"/>
                  </a:lnTo>
                  <a:lnTo>
                    <a:pt x="18044456" y="3220207"/>
                  </a:lnTo>
                  <a:lnTo>
                    <a:pt x="18027498" y="3168219"/>
                  </a:lnTo>
                  <a:lnTo>
                    <a:pt x="18010934" y="3116255"/>
                  </a:lnTo>
                  <a:lnTo>
                    <a:pt x="17994766" y="3064231"/>
                  </a:lnTo>
                  <a:lnTo>
                    <a:pt x="17979101" y="3012411"/>
                  </a:lnTo>
                  <a:lnTo>
                    <a:pt x="17963891" y="2960534"/>
                  </a:lnTo>
                  <a:lnTo>
                    <a:pt x="17949961" y="2895876"/>
                  </a:lnTo>
                  <a:lnTo>
                    <a:pt x="17935835" y="2844206"/>
                  </a:lnTo>
                  <a:lnTo>
                    <a:pt x="17923047" y="2779758"/>
                  </a:lnTo>
                  <a:lnTo>
                    <a:pt x="17922126" y="2779699"/>
                  </a:lnTo>
                  <a:lnTo>
                    <a:pt x="17917836" y="2753973"/>
                  </a:lnTo>
                  <a:lnTo>
                    <a:pt x="17912614" y="2740913"/>
                  </a:lnTo>
                  <a:lnTo>
                    <a:pt x="17907995" y="2715165"/>
                  </a:lnTo>
                  <a:lnTo>
                    <a:pt x="17898548" y="2663657"/>
                  </a:lnTo>
                  <a:lnTo>
                    <a:pt x="17893939" y="2637910"/>
                  </a:lnTo>
                  <a:lnTo>
                    <a:pt x="17888747" y="2624852"/>
                  </a:lnTo>
                  <a:lnTo>
                    <a:pt x="17884706" y="2599142"/>
                  </a:lnTo>
                  <a:lnTo>
                    <a:pt x="17881153" y="2586188"/>
                  </a:lnTo>
                  <a:lnTo>
                    <a:pt x="17880170" y="2573400"/>
                  </a:lnTo>
                  <a:lnTo>
                    <a:pt x="17877462" y="2560358"/>
                  </a:lnTo>
                  <a:lnTo>
                    <a:pt x="17867341" y="2508949"/>
                  </a:lnTo>
                  <a:lnTo>
                    <a:pt x="17857220" y="2457398"/>
                  </a:lnTo>
                  <a:lnTo>
                    <a:pt x="17846276" y="2418520"/>
                  </a:lnTo>
                  <a:lnTo>
                    <a:pt x="17836090" y="2366964"/>
                  </a:lnTo>
                  <a:lnTo>
                    <a:pt x="17825811" y="2315403"/>
                  </a:lnTo>
                  <a:lnTo>
                    <a:pt x="17814585" y="2276507"/>
                  </a:lnTo>
                  <a:lnTo>
                    <a:pt x="17803994" y="2224925"/>
                  </a:lnTo>
                  <a:lnTo>
                    <a:pt x="17793186" y="2173330"/>
                  </a:lnTo>
                  <a:lnTo>
                    <a:pt x="17781309" y="2134392"/>
                  </a:lnTo>
                  <a:lnTo>
                    <a:pt x="17769944" y="2082762"/>
                  </a:lnTo>
                  <a:lnTo>
                    <a:pt x="17758240" y="2031109"/>
                  </a:lnTo>
                  <a:lnTo>
                    <a:pt x="17745343" y="1992106"/>
                  </a:lnTo>
                  <a:lnTo>
                    <a:pt x="17732836" y="1940402"/>
                  </a:lnTo>
                  <a:lnTo>
                    <a:pt x="17719055" y="1901343"/>
                  </a:lnTo>
                  <a:lnTo>
                    <a:pt x="17705581" y="1849577"/>
                  </a:lnTo>
                  <a:lnTo>
                    <a:pt x="17690752" y="1810450"/>
                  </a:lnTo>
                  <a:lnTo>
                    <a:pt x="17675337" y="1771286"/>
                  </a:lnTo>
                  <a:lnTo>
                    <a:pt x="17660106" y="1719408"/>
                  </a:lnTo>
                  <a:lnTo>
                    <a:pt x="17643396" y="1680161"/>
                  </a:lnTo>
                  <a:lnTo>
                    <a:pt x="17626789" y="1628195"/>
                  </a:lnTo>
                  <a:lnTo>
                    <a:pt x="17608621" y="1588855"/>
                  </a:lnTo>
                  <a:lnTo>
                    <a:pt x="17589663" y="1549464"/>
                  </a:lnTo>
                  <a:lnTo>
                    <a:pt x="17569873" y="1510020"/>
                  </a:lnTo>
                  <a:lnTo>
                    <a:pt x="17550022" y="1457846"/>
                  </a:lnTo>
                  <a:lnTo>
                    <a:pt x="17528446" y="1418288"/>
                  </a:lnTo>
                  <a:lnTo>
                    <a:pt x="17505916" y="1378669"/>
                  </a:lnTo>
                  <a:lnTo>
                    <a:pt x="17482391" y="1338986"/>
                  </a:lnTo>
                  <a:lnTo>
                    <a:pt x="17457745" y="1299107"/>
                  </a:lnTo>
                  <a:lnTo>
                    <a:pt x="17432190" y="1259419"/>
                  </a:lnTo>
                  <a:lnTo>
                    <a:pt x="17405433" y="1219529"/>
                  </a:lnTo>
                  <a:lnTo>
                    <a:pt x="17378327" y="1166891"/>
                  </a:lnTo>
                  <a:lnTo>
                    <a:pt x="17349210" y="1126851"/>
                  </a:lnTo>
                  <a:lnTo>
                    <a:pt x="17318851" y="1086731"/>
                  </a:lnTo>
                  <a:lnTo>
                    <a:pt x="17287211" y="1046529"/>
                  </a:lnTo>
                  <a:lnTo>
                    <a:pt x="17253437" y="1018916"/>
                  </a:lnTo>
                  <a:lnTo>
                    <a:pt x="17219109" y="978542"/>
                  </a:lnTo>
                  <a:lnTo>
                    <a:pt x="17183377" y="938079"/>
                  </a:lnTo>
                  <a:lnTo>
                    <a:pt x="17146198" y="897522"/>
                  </a:lnTo>
                  <a:lnTo>
                    <a:pt x="17107532" y="856871"/>
                  </a:lnTo>
                  <a:lnTo>
                    <a:pt x="17067338" y="816122"/>
                  </a:lnTo>
                  <a:lnTo>
                    <a:pt x="17031034" y="788347"/>
                  </a:lnTo>
                  <a:lnTo>
                    <a:pt x="16994989" y="747864"/>
                  </a:lnTo>
                  <a:lnTo>
                    <a:pt x="16960532" y="722206"/>
                  </a:lnTo>
                  <a:lnTo>
                    <a:pt x="16924975" y="696037"/>
                  </a:lnTo>
                  <a:lnTo>
                    <a:pt x="16881244" y="664231"/>
                  </a:lnTo>
                  <a:lnTo>
                    <a:pt x="16836157" y="631923"/>
                  </a:lnTo>
                  <a:lnTo>
                    <a:pt x="16791716" y="600474"/>
                  </a:lnTo>
                  <a:lnTo>
                    <a:pt x="16750315" y="571507"/>
                  </a:lnTo>
                  <a:lnTo>
                    <a:pt x="16688042" y="528498"/>
                  </a:lnTo>
                  <a:lnTo>
                    <a:pt x="16592408" y="463679"/>
                  </a:lnTo>
                  <a:lnTo>
                    <a:pt x="16556781" y="439859"/>
                  </a:lnTo>
                  <a:lnTo>
                    <a:pt x="16513472" y="424362"/>
                  </a:lnTo>
                  <a:lnTo>
                    <a:pt x="16470585" y="396167"/>
                  </a:lnTo>
                  <a:lnTo>
                    <a:pt x="16426509" y="380621"/>
                  </a:lnTo>
                  <a:lnTo>
                    <a:pt x="16382878" y="352378"/>
                  </a:lnTo>
                  <a:lnTo>
                    <a:pt x="16338084" y="336787"/>
                  </a:lnTo>
                  <a:lnTo>
                    <a:pt x="16293760" y="308499"/>
                  </a:lnTo>
                  <a:lnTo>
                    <a:pt x="16248297" y="292865"/>
                  </a:lnTo>
                  <a:lnTo>
                    <a:pt x="16203330" y="264536"/>
                  </a:lnTo>
                  <a:lnTo>
                    <a:pt x="16064223" y="217459"/>
                  </a:lnTo>
                  <a:lnTo>
                    <a:pt x="16018116" y="189058"/>
                  </a:lnTo>
                  <a:lnTo>
                    <a:pt x="15974954" y="174652"/>
                  </a:lnTo>
                  <a:lnTo>
                    <a:pt x="15938820" y="162637"/>
                  </a:lnTo>
                  <a:lnTo>
                    <a:pt x="15487971" y="15157"/>
                  </a:lnTo>
                  <a:lnTo>
                    <a:pt x="15434829" y="11758"/>
                  </a:lnTo>
                  <a:lnTo>
                    <a:pt x="15496724" y="11774"/>
                  </a:lnTo>
                  <a:close/>
                </a:path>
                <a:path w="18289270" h="10299700">
                  <a:moveTo>
                    <a:pt x="3846879" y="2812845"/>
                  </a:moveTo>
                  <a:lnTo>
                    <a:pt x="3847434" y="2821023"/>
                  </a:lnTo>
                  <a:lnTo>
                    <a:pt x="3851071" y="2859434"/>
                  </a:lnTo>
                  <a:lnTo>
                    <a:pt x="3851181" y="2862026"/>
                  </a:lnTo>
                  <a:lnTo>
                    <a:pt x="3841874" y="2833393"/>
                  </a:lnTo>
                  <a:lnTo>
                    <a:pt x="3841768" y="2832955"/>
                  </a:lnTo>
                  <a:lnTo>
                    <a:pt x="3843389" y="2822129"/>
                  </a:lnTo>
                  <a:lnTo>
                    <a:pt x="3846879" y="2812845"/>
                  </a:lnTo>
                  <a:close/>
                </a:path>
                <a:path w="18289270" h="10299700">
                  <a:moveTo>
                    <a:pt x="3864182" y="2765259"/>
                  </a:moveTo>
                  <a:lnTo>
                    <a:pt x="3864633" y="2771219"/>
                  </a:lnTo>
                  <a:lnTo>
                    <a:pt x="3866614" y="2802220"/>
                  </a:lnTo>
                  <a:lnTo>
                    <a:pt x="3862171" y="2834692"/>
                  </a:lnTo>
                  <a:lnTo>
                    <a:pt x="3859517" y="2852419"/>
                  </a:lnTo>
                  <a:lnTo>
                    <a:pt x="3852381" y="2821339"/>
                  </a:lnTo>
                  <a:lnTo>
                    <a:pt x="3848983" y="2807206"/>
                  </a:lnTo>
                  <a:lnTo>
                    <a:pt x="3864182" y="2765259"/>
                  </a:lnTo>
                  <a:close/>
                </a:path>
                <a:path w="18289270" h="10299700">
                  <a:moveTo>
                    <a:pt x="18288426" y="2538003"/>
                  </a:moveTo>
                  <a:lnTo>
                    <a:pt x="18288499" y="3770116"/>
                  </a:lnTo>
                  <a:lnTo>
                    <a:pt x="18288465" y="3769323"/>
                  </a:lnTo>
                  <a:lnTo>
                    <a:pt x="18288426" y="2538003"/>
                  </a:lnTo>
                  <a:close/>
                </a:path>
                <a:path w="18289270" h="10299700">
                  <a:moveTo>
                    <a:pt x="18288279" y="1377648"/>
                  </a:moveTo>
                  <a:lnTo>
                    <a:pt x="18288358" y="1377820"/>
                  </a:lnTo>
                  <a:lnTo>
                    <a:pt x="18288363" y="3769848"/>
                  </a:lnTo>
                  <a:lnTo>
                    <a:pt x="18288212" y="3769550"/>
                  </a:lnTo>
                  <a:lnTo>
                    <a:pt x="18288279" y="1377648"/>
                  </a:lnTo>
                  <a:close/>
                </a:path>
                <a:path w="18289270" h="10299700">
                  <a:moveTo>
                    <a:pt x="18288105" y="1377331"/>
                  </a:moveTo>
                  <a:lnTo>
                    <a:pt x="18288279" y="1377648"/>
                  </a:lnTo>
                  <a:lnTo>
                    <a:pt x="18288212" y="3769550"/>
                  </a:lnTo>
                  <a:lnTo>
                    <a:pt x="18288084" y="3769298"/>
                  </a:lnTo>
                  <a:lnTo>
                    <a:pt x="18288127" y="1403910"/>
                  </a:lnTo>
                  <a:lnTo>
                    <a:pt x="18288105" y="1403212"/>
                  </a:lnTo>
                  <a:lnTo>
                    <a:pt x="18288105" y="1377331"/>
                  </a:lnTo>
                  <a:close/>
                </a:path>
                <a:path w="18289270" h="10299700">
                  <a:moveTo>
                    <a:pt x="16570964" y="430502"/>
                  </a:moveTo>
                  <a:lnTo>
                    <a:pt x="16641986" y="466878"/>
                  </a:lnTo>
                  <a:lnTo>
                    <a:pt x="16738079" y="531699"/>
                  </a:lnTo>
                  <a:lnTo>
                    <a:pt x="16813611" y="583725"/>
                  </a:lnTo>
                  <a:lnTo>
                    <a:pt x="16848225" y="607954"/>
                  </a:lnTo>
                  <a:lnTo>
                    <a:pt x="16886736" y="635188"/>
                  </a:lnTo>
                  <a:lnTo>
                    <a:pt x="16931881" y="667505"/>
                  </a:lnTo>
                  <a:lnTo>
                    <a:pt x="16970255" y="695377"/>
                  </a:lnTo>
                  <a:lnTo>
                    <a:pt x="17007306" y="735925"/>
                  </a:lnTo>
                  <a:lnTo>
                    <a:pt x="17044588" y="763762"/>
                  </a:lnTo>
                  <a:lnTo>
                    <a:pt x="17080462" y="804235"/>
                  </a:lnTo>
                  <a:lnTo>
                    <a:pt x="17121800" y="832332"/>
                  </a:lnTo>
                  <a:lnTo>
                    <a:pt x="17160783" y="873003"/>
                  </a:lnTo>
                  <a:lnTo>
                    <a:pt x="17198263" y="913579"/>
                  </a:lnTo>
                  <a:lnTo>
                    <a:pt x="17234283" y="954061"/>
                  </a:lnTo>
                  <a:lnTo>
                    <a:pt x="17268882" y="994453"/>
                  </a:lnTo>
                  <a:lnTo>
                    <a:pt x="17302104" y="1034756"/>
                  </a:lnTo>
                  <a:lnTo>
                    <a:pt x="17333989" y="1074973"/>
                  </a:lnTo>
                  <a:lnTo>
                    <a:pt x="17364579" y="1115108"/>
                  </a:lnTo>
                  <a:lnTo>
                    <a:pt x="17393916" y="1155163"/>
                  </a:lnTo>
                  <a:lnTo>
                    <a:pt x="17422040" y="1195140"/>
                  </a:lnTo>
                  <a:lnTo>
                    <a:pt x="17448994" y="1235042"/>
                  </a:lnTo>
                  <a:lnTo>
                    <a:pt x="17474819" y="1274872"/>
                  </a:lnTo>
                  <a:lnTo>
                    <a:pt x="17498746" y="1327307"/>
                  </a:lnTo>
                  <a:lnTo>
                    <a:pt x="17522437" y="1367000"/>
                  </a:lnTo>
                  <a:lnTo>
                    <a:pt x="17545124" y="1406629"/>
                  </a:lnTo>
                  <a:lnTo>
                    <a:pt x="17566849" y="1446197"/>
                  </a:lnTo>
                  <a:lnTo>
                    <a:pt x="17587652" y="1485706"/>
                  </a:lnTo>
                  <a:lnTo>
                    <a:pt x="17606764" y="1537832"/>
                  </a:lnTo>
                  <a:lnTo>
                    <a:pt x="17625849" y="1577231"/>
                  </a:lnTo>
                  <a:lnTo>
                    <a:pt x="17644136" y="1616579"/>
                  </a:lnTo>
                  <a:lnTo>
                    <a:pt x="17660858" y="1668552"/>
                  </a:lnTo>
                  <a:lnTo>
                    <a:pt x="17677677" y="1707806"/>
                  </a:lnTo>
                  <a:lnTo>
                    <a:pt x="17693013" y="1759691"/>
                  </a:lnTo>
                  <a:lnTo>
                    <a:pt x="17708528" y="1798861"/>
                  </a:lnTo>
                  <a:lnTo>
                    <a:pt x="17723455" y="1837994"/>
                  </a:lnTo>
                  <a:lnTo>
                    <a:pt x="17737023" y="1889766"/>
                  </a:lnTo>
                  <a:lnTo>
                    <a:pt x="17750085" y="1941506"/>
                  </a:lnTo>
                  <a:lnTo>
                    <a:pt x="17763493" y="1980541"/>
                  </a:lnTo>
                  <a:lnTo>
                    <a:pt x="17775667" y="2032224"/>
                  </a:lnTo>
                  <a:lnTo>
                    <a:pt x="17788270" y="2071208"/>
                  </a:lnTo>
                  <a:lnTo>
                    <a:pt x="17799722" y="2122844"/>
                  </a:lnTo>
                  <a:lnTo>
                    <a:pt x="17810876" y="2174462"/>
                  </a:lnTo>
                  <a:lnTo>
                    <a:pt x="17822583" y="2213389"/>
                  </a:lnTo>
                  <a:lnTo>
                    <a:pt x="17833264" y="2264976"/>
                  </a:lnTo>
                  <a:lnTo>
                    <a:pt x="17843771" y="2316552"/>
                  </a:lnTo>
                  <a:lnTo>
                    <a:pt x="17854957" y="2355445"/>
                  </a:lnTo>
                  <a:lnTo>
                    <a:pt x="17865240" y="2407007"/>
                  </a:lnTo>
                  <a:lnTo>
                    <a:pt x="17885703" y="2510136"/>
                  </a:lnTo>
                  <a:lnTo>
                    <a:pt x="17900406" y="2574694"/>
                  </a:lnTo>
                  <a:lnTo>
                    <a:pt x="17903418" y="2600339"/>
                  </a:lnTo>
                  <a:lnTo>
                    <a:pt x="17907550" y="2613329"/>
                  </a:lnTo>
                  <a:lnTo>
                    <a:pt x="17911121" y="2639019"/>
                  </a:lnTo>
                  <a:lnTo>
                    <a:pt x="17915678" y="2652027"/>
                  </a:lnTo>
                  <a:lnTo>
                    <a:pt x="17919545" y="2677726"/>
                  </a:lnTo>
                  <a:lnTo>
                    <a:pt x="17925076" y="2703532"/>
                  </a:lnTo>
                  <a:lnTo>
                    <a:pt x="17930543" y="2729334"/>
                  </a:lnTo>
                  <a:lnTo>
                    <a:pt x="17935774" y="2755120"/>
                  </a:lnTo>
                  <a:lnTo>
                    <a:pt x="17940596" y="2780880"/>
                  </a:lnTo>
                  <a:lnTo>
                    <a:pt x="17945631" y="2793929"/>
                  </a:lnTo>
                  <a:lnTo>
                    <a:pt x="17949914" y="2819654"/>
                  </a:lnTo>
                  <a:lnTo>
                    <a:pt x="17954261" y="2845384"/>
                  </a:lnTo>
                  <a:lnTo>
                    <a:pt x="17959487" y="2858445"/>
                  </a:lnTo>
                  <a:lnTo>
                    <a:pt x="17973074" y="2922944"/>
                  </a:lnTo>
                  <a:lnTo>
                    <a:pt x="17988096" y="2975094"/>
                  </a:lnTo>
                  <a:lnTo>
                    <a:pt x="18003445" y="3026694"/>
                  </a:lnTo>
                  <a:lnTo>
                    <a:pt x="18019343" y="3078615"/>
                  </a:lnTo>
                  <a:lnTo>
                    <a:pt x="18035667" y="3130563"/>
                  </a:lnTo>
                  <a:lnTo>
                    <a:pt x="18052530" y="3182993"/>
                  </a:lnTo>
                  <a:lnTo>
                    <a:pt x="18069445" y="3234532"/>
                  </a:lnTo>
                  <a:lnTo>
                    <a:pt x="18086826" y="3286548"/>
                  </a:lnTo>
                  <a:lnTo>
                    <a:pt x="18104484" y="3338581"/>
                  </a:lnTo>
                  <a:lnTo>
                    <a:pt x="18123194" y="3377956"/>
                  </a:lnTo>
                  <a:lnTo>
                    <a:pt x="18141297" y="3430018"/>
                  </a:lnTo>
                  <a:lnTo>
                    <a:pt x="18160379" y="3469417"/>
                  </a:lnTo>
                  <a:lnTo>
                    <a:pt x="18179590" y="3508823"/>
                  </a:lnTo>
                  <a:lnTo>
                    <a:pt x="18198084" y="3560910"/>
                  </a:lnTo>
                  <a:lnTo>
                    <a:pt x="18243284" y="3652903"/>
                  </a:lnTo>
                  <a:lnTo>
                    <a:pt x="18275493" y="3718574"/>
                  </a:lnTo>
                  <a:lnTo>
                    <a:pt x="18288012" y="3757553"/>
                  </a:lnTo>
                  <a:lnTo>
                    <a:pt x="18288084" y="3769298"/>
                  </a:lnTo>
                  <a:lnTo>
                    <a:pt x="18281931" y="3757164"/>
                  </a:lnTo>
                  <a:lnTo>
                    <a:pt x="18241295" y="3678208"/>
                  </a:lnTo>
                  <a:lnTo>
                    <a:pt x="18221906" y="3626064"/>
                  </a:lnTo>
                  <a:lnTo>
                    <a:pt x="18201823" y="3586601"/>
                  </a:lnTo>
                  <a:lnTo>
                    <a:pt x="18181886" y="3547148"/>
                  </a:lnTo>
                  <a:lnTo>
                    <a:pt x="18162934" y="3495032"/>
                  </a:lnTo>
                  <a:lnTo>
                    <a:pt x="18143375" y="3455603"/>
                  </a:lnTo>
                  <a:lnTo>
                    <a:pt x="18124859" y="3403514"/>
                  </a:lnTo>
                  <a:lnTo>
                    <a:pt x="18105792" y="3364117"/>
                  </a:lnTo>
                  <a:lnTo>
                    <a:pt x="18087825" y="3312064"/>
                  </a:lnTo>
                  <a:lnTo>
                    <a:pt x="18070177" y="3260031"/>
                  </a:lnTo>
                  <a:lnTo>
                    <a:pt x="18052064" y="3220694"/>
                  </a:lnTo>
                  <a:lnTo>
                    <a:pt x="18035137" y="3168707"/>
                  </a:lnTo>
                  <a:lnTo>
                    <a:pt x="18018615" y="3116747"/>
                  </a:lnTo>
                  <a:lnTo>
                    <a:pt x="18002499" y="3064726"/>
                  </a:lnTo>
                  <a:lnTo>
                    <a:pt x="17986897" y="3012910"/>
                  </a:lnTo>
                  <a:lnTo>
                    <a:pt x="17972569" y="2948363"/>
                  </a:lnTo>
                  <a:lnTo>
                    <a:pt x="17957921" y="2896386"/>
                  </a:lnTo>
                  <a:lnTo>
                    <a:pt x="17944688" y="2832046"/>
                  </a:lnTo>
                  <a:lnTo>
                    <a:pt x="17931192" y="2780279"/>
                  </a:lnTo>
                  <a:lnTo>
                    <a:pt x="17922768" y="2728828"/>
                  </a:lnTo>
                  <a:lnTo>
                    <a:pt x="17903296" y="2638509"/>
                  </a:lnTo>
                  <a:lnTo>
                    <a:pt x="17894063" y="2599740"/>
                  </a:lnTo>
                  <a:lnTo>
                    <a:pt x="17883871" y="2548184"/>
                  </a:lnTo>
                  <a:lnTo>
                    <a:pt x="17853513" y="2393531"/>
                  </a:lnTo>
                  <a:lnTo>
                    <a:pt x="17848759" y="2376715"/>
                  </a:lnTo>
                  <a:lnTo>
                    <a:pt x="17841647" y="2341868"/>
                  </a:lnTo>
                  <a:lnTo>
                    <a:pt x="17831000" y="2290244"/>
                  </a:lnTo>
                  <a:lnTo>
                    <a:pt x="17826795" y="2276136"/>
                  </a:lnTo>
                  <a:lnTo>
                    <a:pt x="17821821" y="2251518"/>
                  </a:lnTo>
                  <a:lnTo>
                    <a:pt x="17813155" y="2221968"/>
                  </a:lnTo>
                  <a:lnTo>
                    <a:pt x="17808427" y="2199757"/>
                  </a:lnTo>
                  <a:lnTo>
                    <a:pt x="17797203" y="2148135"/>
                  </a:lnTo>
                  <a:lnTo>
                    <a:pt x="17796029" y="2144424"/>
                  </a:lnTo>
                  <a:lnTo>
                    <a:pt x="17788510" y="2109401"/>
                  </a:lnTo>
                  <a:lnTo>
                    <a:pt x="17776318" y="2070443"/>
                  </a:lnTo>
                  <a:lnTo>
                    <a:pt x="17764594" y="2018789"/>
                  </a:lnTo>
                  <a:lnTo>
                    <a:pt x="17762187" y="2011522"/>
                  </a:lnTo>
                  <a:lnTo>
                    <a:pt x="17760841" y="2005823"/>
                  </a:lnTo>
                  <a:lnTo>
                    <a:pt x="17751188" y="1977768"/>
                  </a:lnTo>
                  <a:lnTo>
                    <a:pt x="17739148" y="1928080"/>
                  </a:lnTo>
                  <a:lnTo>
                    <a:pt x="17725345" y="1889019"/>
                  </a:lnTo>
                  <a:lnTo>
                    <a:pt x="17711848" y="1837252"/>
                  </a:lnTo>
                  <a:lnTo>
                    <a:pt x="17696996" y="1798124"/>
                  </a:lnTo>
                  <a:lnTo>
                    <a:pt x="17682371" y="1746284"/>
                  </a:lnTo>
                  <a:lnTo>
                    <a:pt x="17666308" y="1707079"/>
                  </a:lnTo>
                  <a:lnTo>
                    <a:pt x="17650184" y="1669247"/>
                  </a:lnTo>
                  <a:lnTo>
                    <a:pt x="17641359" y="1641853"/>
                  </a:lnTo>
                  <a:lnTo>
                    <a:pt x="17641076" y="1641246"/>
                  </a:lnTo>
                  <a:lnTo>
                    <a:pt x="17632956" y="1615863"/>
                  </a:lnTo>
                  <a:lnTo>
                    <a:pt x="17614775" y="1576522"/>
                  </a:lnTo>
                  <a:lnTo>
                    <a:pt x="17611540" y="1569806"/>
                  </a:lnTo>
                  <a:lnTo>
                    <a:pt x="17604725" y="1550428"/>
                  </a:lnTo>
                  <a:lnTo>
                    <a:pt x="17590194" y="1521728"/>
                  </a:lnTo>
                  <a:lnTo>
                    <a:pt x="17576819" y="1485013"/>
                  </a:lnTo>
                  <a:lnTo>
                    <a:pt x="17556153" y="1445513"/>
                  </a:lnTo>
                  <a:lnTo>
                    <a:pt x="17534578" y="1405955"/>
                  </a:lnTo>
                  <a:lnTo>
                    <a:pt x="17521523" y="1382992"/>
                  </a:lnTo>
                  <a:lnTo>
                    <a:pt x="17520087" y="1379576"/>
                  </a:lnTo>
                  <a:lnTo>
                    <a:pt x="17504187" y="1353062"/>
                  </a:lnTo>
                  <a:lnTo>
                    <a:pt x="17488431" y="1326479"/>
                  </a:lnTo>
                  <a:lnTo>
                    <a:pt x="17463993" y="1286905"/>
                  </a:lnTo>
                  <a:lnTo>
                    <a:pt x="17438376" y="1247089"/>
                  </a:lnTo>
                  <a:lnTo>
                    <a:pt x="17412458" y="1194527"/>
                  </a:lnTo>
                  <a:lnTo>
                    <a:pt x="17384578" y="1154565"/>
                  </a:lnTo>
                  <a:lnTo>
                    <a:pt x="17355504" y="1114528"/>
                  </a:lnTo>
                  <a:lnTo>
                    <a:pt x="17325198" y="1074411"/>
                  </a:lnTo>
                  <a:lnTo>
                    <a:pt x="17293617" y="1034213"/>
                  </a:lnTo>
                  <a:lnTo>
                    <a:pt x="17260723" y="993931"/>
                  </a:lnTo>
                  <a:lnTo>
                    <a:pt x="17236819" y="975048"/>
                  </a:lnTo>
                  <a:lnTo>
                    <a:pt x="17229392" y="966474"/>
                  </a:lnTo>
                  <a:lnTo>
                    <a:pt x="17192922" y="925963"/>
                  </a:lnTo>
                  <a:lnTo>
                    <a:pt x="17154947" y="885356"/>
                  </a:lnTo>
                  <a:lnTo>
                    <a:pt x="17115423" y="844650"/>
                  </a:lnTo>
                  <a:lnTo>
                    <a:pt x="17112550" y="842722"/>
                  </a:lnTo>
                  <a:lnTo>
                    <a:pt x="17074306" y="803841"/>
                  </a:lnTo>
                  <a:lnTo>
                    <a:pt x="17038176" y="776078"/>
                  </a:lnTo>
                  <a:lnTo>
                    <a:pt x="17002320" y="735607"/>
                  </a:lnTo>
                  <a:lnTo>
                    <a:pt x="16986645" y="723877"/>
                  </a:lnTo>
                  <a:lnTo>
                    <a:pt x="16951543" y="697736"/>
                  </a:lnTo>
                  <a:lnTo>
                    <a:pt x="16908319" y="665963"/>
                  </a:lnTo>
                  <a:lnTo>
                    <a:pt x="16863827" y="633693"/>
                  </a:lnTo>
                  <a:lnTo>
                    <a:pt x="16819963" y="602281"/>
                  </a:lnTo>
                  <a:lnTo>
                    <a:pt x="16779076" y="573347"/>
                  </a:lnTo>
                  <a:lnTo>
                    <a:pt x="16717528" y="530384"/>
                  </a:lnTo>
                  <a:lnTo>
                    <a:pt x="16620945" y="464210"/>
                  </a:lnTo>
                  <a:lnTo>
                    <a:pt x="16609704" y="456578"/>
                  </a:lnTo>
                  <a:lnTo>
                    <a:pt x="16570964" y="430502"/>
                  </a:lnTo>
                  <a:close/>
                </a:path>
                <a:path w="18289270" h="10299700">
                  <a:moveTo>
                    <a:pt x="18288100" y="1956005"/>
                  </a:moveTo>
                  <a:lnTo>
                    <a:pt x="18288084" y="3757557"/>
                  </a:lnTo>
                  <a:lnTo>
                    <a:pt x="18288100" y="1956005"/>
                  </a:lnTo>
                  <a:close/>
                </a:path>
                <a:path w="18289270" h="10299700">
                  <a:moveTo>
                    <a:pt x="3843389" y="2822129"/>
                  </a:moveTo>
                  <a:lnTo>
                    <a:pt x="3841768" y="2832955"/>
                  </a:lnTo>
                  <a:lnTo>
                    <a:pt x="3840813" y="2828982"/>
                  </a:lnTo>
                  <a:lnTo>
                    <a:pt x="3843389" y="2822129"/>
                  </a:lnTo>
                  <a:close/>
                </a:path>
                <a:path w="18289270" h="10299700">
                  <a:moveTo>
                    <a:pt x="3840781" y="2773085"/>
                  </a:moveTo>
                  <a:lnTo>
                    <a:pt x="3845520" y="2792798"/>
                  </a:lnTo>
                  <a:lnTo>
                    <a:pt x="3846149" y="2802082"/>
                  </a:lnTo>
                  <a:lnTo>
                    <a:pt x="3843591" y="2820777"/>
                  </a:lnTo>
                  <a:lnTo>
                    <a:pt x="3843389" y="2822129"/>
                  </a:lnTo>
                  <a:lnTo>
                    <a:pt x="3840813" y="2828982"/>
                  </a:lnTo>
                  <a:lnTo>
                    <a:pt x="3832749" y="2795437"/>
                  </a:lnTo>
                  <a:lnTo>
                    <a:pt x="3840781" y="2773085"/>
                  </a:lnTo>
                  <a:close/>
                </a:path>
                <a:path w="18289270" h="10299700">
                  <a:moveTo>
                    <a:pt x="3846149" y="2802082"/>
                  </a:moveTo>
                  <a:lnTo>
                    <a:pt x="3846879" y="2812845"/>
                  </a:lnTo>
                  <a:lnTo>
                    <a:pt x="3843389" y="2822129"/>
                  </a:lnTo>
                  <a:lnTo>
                    <a:pt x="3843591" y="2820777"/>
                  </a:lnTo>
                  <a:lnTo>
                    <a:pt x="3846149" y="2802082"/>
                  </a:lnTo>
                  <a:close/>
                </a:path>
                <a:path w="18289270" h="10299700">
                  <a:moveTo>
                    <a:pt x="2164528" y="2681848"/>
                  </a:moveTo>
                  <a:lnTo>
                    <a:pt x="2130744" y="2698476"/>
                  </a:lnTo>
                  <a:lnTo>
                    <a:pt x="2109317" y="2703191"/>
                  </a:lnTo>
                  <a:lnTo>
                    <a:pt x="2143080" y="2686539"/>
                  </a:lnTo>
                  <a:lnTo>
                    <a:pt x="2164528" y="2681848"/>
                  </a:lnTo>
                  <a:close/>
                </a:path>
                <a:path w="18289270" h="10299700">
                  <a:moveTo>
                    <a:pt x="3846730" y="2797834"/>
                  </a:moveTo>
                  <a:lnTo>
                    <a:pt x="3848983" y="2807206"/>
                  </a:lnTo>
                  <a:lnTo>
                    <a:pt x="3846879" y="2812845"/>
                  </a:lnTo>
                  <a:lnTo>
                    <a:pt x="3846149" y="2802082"/>
                  </a:lnTo>
                  <a:lnTo>
                    <a:pt x="3846730" y="2797834"/>
                  </a:lnTo>
                  <a:close/>
                </a:path>
                <a:path w="18289270" h="10299700">
                  <a:moveTo>
                    <a:pt x="3860512" y="2717199"/>
                  </a:moveTo>
                  <a:lnTo>
                    <a:pt x="3860761" y="2720068"/>
                  </a:lnTo>
                  <a:lnTo>
                    <a:pt x="3864182" y="2765259"/>
                  </a:lnTo>
                  <a:lnTo>
                    <a:pt x="3848983" y="2807206"/>
                  </a:lnTo>
                  <a:lnTo>
                    <a:pt x="3846730" y="2797834"/>
                  </a:lnTo>
                  <a:lnTo>
                    <a:pt x="3850496" y="2770315"/>
                  </a:lnTo>
                  <a:lnTo>
                    <a:pt x="3855215" y="2732458"/>
                  </a:lnTo>
                  <a:lnTo>
                    <a:pt x="3860512" y="2717199"/>
                  </a:lnTo>
                  <a:close/>
                </a:path>
                <a:path w="18289270" h="10299700">
                  <a:moveTo>
                    <a:pt x="3845520" y="2792798"/>
                  </a:moveTo>
                  <a:lnTo>
                    <a:pt x="3846730" y="2797834"/>
                  </a:lnTo>
                  <a:lnTo>
                    <a:pt x="3846149" y="2802082"/>
                  </a:lnTo>
                  <a:lnTo>
                    <a:pt x="3845520" y="2792798"/>
                  </a:lnTo>
                  <a:close/>
                </a:path>
                <a:path w="18289270" h="10299700">
                  <a:moveTo>
                    <a:pt x="3875412" y="2733370"/>
                  </a:moveTo>
                  <a:lnTo>
                    <a:pt x="3869075" y="2784230"/>
                  </a:lnTo>
                  <a:lnTo>
                    <a:pt x="3866614" y="2802220"/>
                  </a:lnTo>
                  <a:lnTo>
                    <a:pt x="3864633" y="2771219"/>
                  </a:lnTo>
                  <a:lnTo>
                    <a:pt x="3864182" y="2765259"/>
                  </a:lnTo>
                  <a:lnTo>
                    <a:pt x="3866588" y="2758619"/>
                  </a:lnTo>
                  <a:lnTo>
                    <a:pt x="3875412" y="2733370"/>
                  </a:lnTo>
                  <a:close/>
                </a:path>
                <a:path w="18289270" h="10299700">
                  <a:moveTo>
                    <a:pt x="3855215" y="2732458"/>
                  </a:moveTo>
                  <a:lnTo>
                    <a:pt x="3850496" y="2770315"/>
                  </a:lnTo>
                  <a:lnTo>
                    <a:pt x="3846730" y="2797834"/>
                  </a:lnTo>
                  <a:lnTo>
                    <a:pt x="3845520" y="2792798"/>
                  </a:lnTo>
                  <a:lnTo>
                    <a:pt x="3843967" y="2769897"/>
                  </a:lnTo>
                  <a:lnTo>
                    <a:pt x="3843597" y="2765239"/>
                  </a:lnTo>
                  <a:lnTo>
                    <a:pt x="3850900" y="2744889"/>
                  </a:lnTo>
                  <a:lnTo>
                    <a:pt x="3855215" y="2732458"/>
                  </a:lnTo>
                  <a:close/>
                </a:path>
                <a:path w="18289270" h="10299700">
                  <a:moveTo>
                    <a:pt x="3822756" y="2717379"/>
                  </a:moveTo>
                  <a:lnTo>
                    <a:pt x="3826192" y="2730602"/>
                  </a:lnTo>
                  <a:lnTo>
                    <a:pt x="3839953" y="2769641"/>
                  </a:lnTo>
                  <a:lnTo>
                    <a:pt x="3840781" y="2773085"/>
                  </a:lnTo>
                  <a:lnTo>
                    <a:pt x="3832749" y="2795437"/>
                  </a:lnTo>
                  <a:lnTo>
                    <a:pt x="3829445" y="2781694"/>
                  </a:lnTo>
                  <a:lnTo>
                    <a:pt x="3816393" y="2729595"/>
                  </a:lnTo>
                  <a:lnTo>
                    <a:pt x="3815797" y="2727299"/>
                  </a:lnTo>
                  <a:lnTo>
                    <a:pt x="3822756" y="2717379"/>
                  </a:lnTo>
                  <a:close/>
                </a:path>
                <a:path w="18289270" h="10299700">
                  <a:moveTo>
                    <a:pt x="3843597" y="2765239"/>
                  </a:moveTo>
                  <a:lnTo>
                    <a:pt x="3843967" y="2769897"/>
                  </a:lnTo>
                  <a:lnTo>
                    <a:pt x="3845520" y="2792798"/>
                  </a:lnTo>
                  <a:lnTo>
                    <a:pt x="3840781" y="2773085"/>
                  </a:lnTo>
                  <a:lnTo>
                    <a:pt x="3843597" y="2765239"/>
                  </a:lnTo>
                  <a:close/>
                </a:path>
                <a:path w="18289270" h="10299700">
                  <a:moveTo>
                    <a:pt x="2292373" y="2625758"/>
                  </a:moveTo>
                  <a:lnTo>
                    <a:pt x="2280157" y="2631698"/>
                  </a:lnTo>
                  <a:lnTo>
                    <a:pt x="2188097" y="2676693"/>
                  </a:lnTo>
                  <a:lnTo>
                    <a:pt x="2164528" y="2681848"/>
                  </a:lnTo>
                  <a:lnTo>
                    <a:pt x="2268473" y="2630931"/>
                  </a:lnTo>
                  <a:lnTo>
                    <a:pt x="2292373" y="2625758"/>
                  </a:lnTo>
                  <a:close/>
                </a:path>
                <a:path w="18289270" h="10299700">
                  <a:moveTo>
                    <a:pt x="3837836" y="2695883"/>
                  </a:moveTo>
                  <a:lnTo>
                    <a:pt x="3839900" y="2718733"/>
                  </a:lnTo>
                  <a:lnTo>
                    <a:pt x="3843597" y="2765239"/>
                  </a:lnTo>
                  <a:lnTo>
                    <a:pt x="3840781" y="2773085"/>
                  </a:lnTo>
                  <a:lnTo>
                    <a:pt x="3839953" y="2769641"/>
                  </a:lnTo>
                  <a:lnTo>
                    <a:pt x="3826192" y="2730602"/>
                  </a:lnTo>
                  <a:lnTo>
                    <a:pt x="3822756" y="2717379"/>
                  </a:lnTo>
                  <a:lnTo>
                    <a:pt x="3837836" y="2695883"/>
                  </a:lnTo>
                  <a:close/>
                </a:path>
                <a:path w="18289270" h="10299700">
                  <a:moveTo>
                    <a:pt x="3855735" y="2662895"/>
                  </a:moveTo>
                  <a:lnTo>
                    <a:pt x="3856317" y="2668880"/>
                  </a:lnTo>
                  <a:lnTo>
                    <a:pt x="3859157" y="2701586"/>
                  </a:lnTo>
                  <a:lnTo>
                    <a:pt x="3856792" y="2719814"/>
                  </a:lnTo>
                  <a:lnTo>
                    <a:pt x="3855215" y="2732458"/>
                  </a:lnTo>
                  <a:lnTo>
                    <a:pt x="3850900" y="2744889"/>
                  </a:lnTo>
                  <a:lnTo>
                    <a:pt x="3843597" y="2765239"/>
                  </a:lnTo>
                  <a:lnTo>
                    <a:pt x="3839877" y="2718474"/>
                  </a:lnTo>
                  <a:lnTo>
                    <a:pt x="3837836" y="2695883"/>
                  </a:lnTo>
                  <a:lnTo>
                    <a:pt x="3839671" y="2693267"/>
                  </a:lnTo>
                  <a:lnTo>
                    <a:pt x="3855735" y="2662895"/>
                  </a:lnTo>
                  <a:close/>
                </a:path>
                <a:path w="18289270" h="10299700">
                  <a:moveTo>
                    <a:pt x="3883548" y="2659272"/>
                  </a:moveTo>
                  <a:lnTo>
                    <a:pt x="3881095" y="2683191"/>
                  </a:lnTo>
                  <a:lnTo>
                    <a:pt x="3875412" y="2733370"/>
                  </a:lnTo>
                  <a:lnTo>
                    <a:pt x="3866588" y="2758619"/>
                  </a:lnTo>
                  <a:lnTo>
                    <a:pt x="3864182" y="2765259"/>
                  </a:lnTo>
                  <a:lnTo>
                    <a:pt x="3860739" y="2719809"/>
                  </a:lnTo>
                  <a:lnTo>
                    <a:pt x="3860512" y="2717199"/>
                  </a:lnTo>
                  <a:lnTo>
                    <a:pt x="3868187" y="2695091"/>
                  </a:lnTo>
                  <a:lnTo>
                    <a:pt x="3883548" y="2659272"/>
                  </a:lnTo>
                  <a:close/>
                </a:path>
                <a:path w="18289270" h="10299700">
                  <a:moveTo>
                    <a:pt x="3859157" y="2701586"/>
                  </a:moveTo>
                  <a:lnTo>
                    <a:pt x="3860512" y="2717199"/>
                  </a:lnTo>
                  <a:lnTo>
                    <a:pt x="3855215" y="2732458"/>
                  </a:lnTo>
                  <a:lnTo>
                    <a:pt x="3856825" y="2719558"/>
                  </a:lnTo>
                  <a:lnTo>
                    <a:pt x="3859157" y="2701586"/>
                  </a:lnTo>
                  <a:close/>
                </a:path>
                <a:path w="18289270" h="10299700">
                  <a:moveTo>
                    <a:pt x="3958106" y="2485325"/>
                  </a:moveTo>
                  <a:lnTo>
                    <a:pt x="3947240" y="2521985"/>
                  </a:lnTo>
                  <a:lnTo>
                    <a:pt x="3931860" y="2572310"/>
                  </a:lnTo>
                  <a:lnTo>
                    <a:pt x="3916247" y="2621810"/>
                  </a:lnTo>
                  <a:lnTo>
                    <a:pt x="3900800" y="2659000"/>
                  </a:lnTo>
                  <a:lnTo>
                    <a:pt x="3883989" y="2708828"/>
                  </a:lnTo>
                  <a:lnTo>
                    <a:pt x="3875412" y="2733370"/>
                  </a:lnTo>
                  <a:lnTo>
                    <a:pt x="3881095" y="2683191"/>
                  </a:lnTo>
                  <a:lnTo>
                    <a:pt x="3883548" y="2659272"/>
                  </a:lnTo>
                  <a:lnTo>
                    <a:pt x="3884123" y="2657933"/>
                  </a:lnTo>
                  <a:lnTo>
                    <a:pt x="3900359" y="2608067"/>
                  </a:lnTo>
                  <a:lnTo>
                    <a:pt x="3916342" y="2557437"/>
                  </a:lnTo>
                  <a:lnTo>
                    <a:pt x="3940021" y="2521523"/>
                  </a:lnTo>
                  <a:lnTo>
                    <a:pt x="3958106" y="2485325"/>
                  </a:lnTo>
                  <a:close/>
                </a:path>
                <a:path w="18289270" h="10299700">
                  <a:moveTo>
                    <a:pt x="3817625" y="2697626"/>
                  </a:moveTo>
                  <a:lnTo>
                    <a:pt x="3822756" y="2717379"/>
                  </a:lnTo>
                  <a:lnTo>
                    <a:pt x="3815797" y="2727299"/>
                  </a:lnTo>
                  <a:lnTo>
                    <a:pt x="3811188" y="2709557"/>
                  </a:lnTo>
                  <a:lnTo>
                    <a:pt x="3817625" y="2697626"/>
                  </a:lnTo>
                  <a:close/>
                </a:path>
                <a:path w="18289270" h="10299700">
                  <a:moveTo>
                    <a:pt x="2347956" y="2604563"/>
                  </a:moveTo>
                  <a:lnTo>
                    <a:pt x="2313860" y="2621108"/>
                  </a:lnTo>
                  <a:lnTo>
                    <a:pt x="2292373" y="2625758"/>
                  </a:lnTo>
                  <a:lnTo>
                    <a:pt x="2326456" y="2609188"/>
                  </a:lnTo>
                  <a:lnTo>
                    <a:pt x="2347956" y="2604563"/>
                  </a:lnTo>
                  <a:close/>
                </a:path>
                <a:path w="18289270" h="10299700">
                  <a:moveTo>
                    <a:pt x="3835546" y="2670537"/>
                  </a:moveTo>
                  <a:lnTo>
                    <a:pt x="3837836" y="2695883"/>
                  </a:lnTo>
                  <a:lnTo>
                    <a:pt x="3822756" y="2717379"/>
                  </a:lnTo>
                  <a:lnTo>
                    <a:pt x="3817625" y="2697626"/>
                  </a:lnTo>
                  <a:lnTo>
                    <a:pt x="3820633" y="2692049"/>
                  </a:lnTo>
                  <a:lnTo>
                    <a:pt x="3835546" y="2670537"/>
                  </a:lnTo>
                  <a:close/>
                </a:path>
                <a:path w="18289270" h="10299700">
                  <a:moveTo>
                    <a:pt x="3888306" y="2610768"/>
                  </a:moveTo>
                  <a:lnTo>
                    <a:pt x="3886282" y="2632619"/>
                  </a:lnTo>
                  <a:lnTo>
                    <a:pt x="3883548" y="2659272"/>
                  </a:lnTo>
                  <a:lnTo>
                    <a:pt x="3868187" y="2695091"/>
                  </a:lnTo>
                  <a:lnTo>
                    <a:pt x="3860512" y="2717199"/>
                  </a:lnTo>
                  <a:lnTo>
                    <a:pt x="3859157" y="2701586"/>
                  </a:lnTo>
                  <a:lnTo>
                    <a:pt x="3861705" y="2681950"/>
                  </a:lnTo>
                  <a:lnTo>
                    <a:pt x="3864298" y="2656664"/>
                  </a:lnTo>
                  <a:lnTo>
                    <a:pt x="3874163" y="2657295"/>
                  </a:lnTo>
                  <a:lnTo>
                    <a:pt x="3875071" y="2644628"/>
                  </a:lnTo>
                  <a:lnTo>
                    <a:pt x="3865713" y="2644029"/>
                  </a:lnTo>
                  <a:lnTo>
                    <a:pt x="3888306" y="2610768"/>
                  </a:lnTo>
                  <a:close/>
                </a:path>
                <a:path w="18289270" h="10299700">
                  <a:moveTo>
                    <a:pt x="3803033" y="2642646"/>
                  </a:moveTo>
                  <a:lnTo>
                    <a:pt x="3812739" y="2678818"/>
                  </a:lnTo>
                  <a:lnTo>
                    <a:pt x="3817625" y="2697626"/>
                  </a:lnTo>
                  <a:lnTo>
                    <a:pt x="3811188" y="2709557"/>
                  </a:lnTo>
                  <a:lnTo>
                    <a:pt x="3803042" y="2678198"/>
                  </a:lnTo>
                  <a:lnTo>
                    <a:pt x="3795606" y="2650484"/>
                  </a:lnTo>
                  <a:lnTo>
                    <a:pt x="3803033" y="2642646"/>
                  </a:lnTo>
                  <a:close/>
                </a:path>
                <a:path w="18289270" h="10299700">
                  <a:moveTo>
                    <a:pt x="3865565" y="2644309"/>
                  </a:moveTo>
                  <a:lnTo>
                    <a:pt x="3861705" y="2681950"/>
                  </a:lnTo>
                  <a:lnTo>
                    <a:pt x="3859157" y="2701586"/>
                  </a:lnTo>
                  <a:lnTo>
                    <a:pt x="3856317" y="2668880"/>
                  </a:lnTo>
                  <a:lnTo>
                    <a:pt x="3855735" y="2662895"/>
                  </a:lnTo>
                  <a:lnTo>
                    <a:pt x="3865565" y="2644309"/>
                  </a:lnTo>
                  <a:close/>
                </a:path>
                <a:path w="18289270" h="10299700">
                  <a:moveTo>
                    <a:pt x="2570850" y="2516212"/>
                  </a:moveTo>
                  <a:lnTo>
                    <a:pt x="2511301" y="2544657"/>
                  </a:lnTo>
                  <a:lnTo>
                    <a:pt x="2465286" y="2554440"/>
                  </a:lnTo>
                  <a:lnTo>
                    <a:pt x="2372052" y="2599379"/>
                  </a:lnTo>
                  <a:lnTo>
                    <a:pt x="2347956" y="2604563"/>
                  </a:lnTo>
                  <a:lnTo>
                    <a:pt x="2453302" y="2553673"/>
                  </a:lnTo>
                  <a:lnTo>
                    <a:pt x="2499249" y="2543887"/>
                  </a:lnTo>
                  <a:lnTo>
                    <a:pt x="2546144" y="2521435"/>
                  </a:lnTo>
                  <a:lnTo>
                    <a:pt x="2570850" y="2516212"/>
                  </a:lnTo>
                  <a:close/>
                </a:path>
                <a:path w="18289270" h="10299700">
                  <a:moveTo>
                    <a:pt x="3829895" y="2614176"/>
                  </a:moveTo>
                  <a:lnTo>
                    <a:pt x="3830128" y="2616301"/>
                  </a:lnTo>
                  <a:lnTo>
                    <a:pt x="3835274" y="2667534"/>
                  </a:lnTo>
                  <a:lnTo>
                    <a:pt x="3835546" y="2670537"/>
                  </a:lnTo>
                  <a:lnTo>
                    <a:pt x="3820633" y="2692049"/>
                  </a:lnTo>
                  <a:lnTo>
                    <a:pt x="3817625" y="2697626"/>
                  </a:lnTo>
                  <a:lnTo>
                    <a:pt x="3812739" y="2678818"/>
                  </a:lnTo>
                  <a:lnTo>
                    <a:pt x="3821880" y="2679403"/>
                  </a:lnTo>
                  <a:lnTo>
                    <a:pt x="3823805" y="2666800"/>
                  </a:lnTo>
                  <a:lnTo>
                    <a:pt x="3826083" y="2666946"/>
                  </a:lnTo>
                  <a:lnTo>
                    <a:pt x="3823866" y="2641352"/>
                  </a:lnTo>
                  <a:lnTo>
                    <a:pt x="3805380" y="2640169"/>
                  </a:lnTo>
                  <a:lnTo>
                    <a:pt x="3816749" y="2628171"/>
                  </a:lnTo>
                  <a:lnTo>
                    <a:pt x="3829895" y="2614176"/>
                  </a:lnTo>
                  <a:close/>
                </a:path>
                <a:path w="18289270" h="10299700">
                  <a:moveTo>
                    <a:pt x="3853598" y="2640931"/>
                  </a:moveTo>
                  <a:lnTo>
                    <a:pt x="3855735" y="2662895"/>
                  </a:lnTo>
                  <a:lnTo>
                    <a:pt x="3839671" y="2693267"/>
                  </a:lnTo>
                  <a:lnTo>
                    <a:pt x="3837836" y="2695883"/>
                  </a:lnTo>
                  <a:lnTo>
                    <a:pt x="3835546" y="2670537"/>
                  </a:lnTo>
                  <a:lnTo>
                    <a:pt x="3845976" y="2655492"/>
                  </a:lnTo>
                  <a:lnTo>
                    <a:pt x="3853598" y="2640931"/>
                  </a:lnTo>
                  <a:close/>
                </a:path>
                <a:path w="18289270" h="10299700">
                  <a:moveTo>
                    <a:pt x="3110443" y="2599606"/>
                  </a:moveTo>
                  <a:lnTo>
                    <a:pt x="3051780" y="2630137"/>
                  </a:lnTo>
                  <a:lnTo>
                    <a:pt x="3022135" y="2637074"/>
                  </a:lnTo>
                  <a:lnTo>
                    <a:pt x="3080774" y="2606540"/>
                  </a:lnTo>
                  <a:lnTo>
                    <a:pt x="3110443" y="2599606"/>
                  </a:lnTo>
                  <a:close/>
                </a:path>
                <a:path w="18289270" h="10299700">
                  <a:moveTo>
                    <a:pt x="3805380" y="2640169"/>
                  </a:moveTo>
                  <a:lnTo>
                    <a:pt x="3814519" y="2640754"/>
                  </a:lnTo>
                  <a:lnTo>
                    <a:pt x="3818623" y="2653742"/>
                  </a:lnTo>
                  <a:lnTo>
                    <a:pt x="3821880" y="2679403"/>
                  </a:lnTo>
                  <a:lnTo>
                    <a:pt x="3812739" y="2678818"/>
                  </a:lnTo>
                  <a:lnTo>
                    <a:pt x="3803033" y="2642646"/>
                  </a:lnTo>
                  <a:lnTo>
                    <a:pt x="3805380" y="2640169"/>
                  </a:lnTo>
                  <a:close/>
                </a:path>
                <a:path w="18289270" h="10299700">
                  <a:moveTo>
                    <a:pt x="3847676" y="2595249"/>
                  </a:moveTo>
                  <a:lnTo>
                    <a:pt x="3851334" y="2617657"/>
                  </a:lnTo>
                  <a:lnTo>
                    <a:pt x="3853598" y="2640931"/>
                  </a:lnTo>
                  <a:lnTo>
                    <a:pt x="3845976" y="2655492"/>
                  </a:lnTo>
                  <a:lnTo>
                    <a:pt x="3835546" y="2670537"/>
                  </a:lnTo>
                  <a:lnTo>
                    <a:pt x="3835274" y="2667534"/>
                  </a:lnTo>
                  <a:lnTo>
                    <a:pt x="3831415" y="2629109"/>
                  </a:lnTo>
                  <a:lnTo>
                    <a:pt x="3841557" y="2629758"/>
                  </a:lnTo>
                  <a:lnTo>
                    <a:pt x="3840966" y="2623574"/>
                  </a:lnTo>
                  <a:lnTo>
                    <a:pt x="3841059" y="2617000"/>
                  </a:lnTo>
                  <a:lnTo>
                    <a:pt x="3830128" y="2616301"/>
                  </a:lnTo>
                  <a:lnTo>
                    <a:pt x="3829895" y="2614176"/>
                  </a:lnTo>
                  <a:lnTo>
                    <a:pt x="3847676" y="2595249"/>
                  </a:lnTo>
                  <a:close/>
                </a:path>
                <a:path w="18289270" h="10299700">
                  <a:moveTo>
                    <a:pt x="3868674" y="2612131"/>
                  </a:moveTo>
                  <a:lnTo>
                    <a:pt x="3866892" y="2631378"/>
                  </a:lnTo>
                  <a:lnTo>
                    <a:pt x="3865565" y="2644309"/>
                  </a:lnTo>
                  <a:lnTo>
                    <a:pt x="3855735" y="2662895"/>
                  </a:lnTo>
                  <a:lnTo>
                    <a:pt x="3853598" y="2640931"/>
                  </a:lnTo>
                  <a:lnTo>
                    <a:pt x="3868674" y="2612131"/>
                  </a:lnTo>
                  <a:close/>
                </a:path>
                <a:path w="18289270" h="10299700">
                  <a:moveTo>
                    <a:pt x="3916342" y="2557437"/>
                  </a:moveTo>
                  <a:lnTo>
                    <a:pt x="3900359" y="2608067"/>
                  </a:lnTo>
                  <a:lnTo>
                    <a:pt x="3884123" y="2657933"/>
                  </a:lnTo>
                  <a:lnTo>
                    <a:pt x="3883548" y="2659272"/>
                  </a:lnTo>
                  <a:lnTo>
                    <a:pt x="3886282" y="2632619"/>
                  </a:lnTo>
                  <a:lnTo>
                    <a:pt x="3888306" y="2610768"/>
                  </a:lnTo>
                  <a:lnTo>
                    <a:pt x="3890565" y="2607441"/>
                  </a:lnTo>
                  <a:lnTo>
                    <a:pt x="3915868" y="2558156"/>
                  </a:lnTo>
                  <a:lnTo>
                    <a:pt x="3916342" y="2557437"/>
                  </a:lnTo>
                  <a:close/>
                </a:path>
                <a:path w="18289270" h="10299700">
                  <a:moveTo>
                    <a:pt x="3875070" y="2644628"/>
                  </a:moveTo>
                  <a:lnTo>
                    <a:pt x="3874163" y="2657295"/>
                  </a:lnTo>
                  <a:lnTo>
                    <a:pt x="3875070" y="2644628"/>
                  </a:lnTo>
                  <a:close/>
                </a:path>
                <a:path w="18289270" h="10299700">
                  <a:moveTo>
                    <a:pt x="3865713" y="2644029"/>
                  </a:moveTo>
                  <a:lnTo>
                    <a:pt x="3875070" y="2644628"/>
                  </a:lnTo>
                  <a:lnTo>
                    <a:pt x="3874163" y="2657295"/>
                  </a:lnTo>
                  <a:lnTo>
                    <a:pt x="3864298" y="2656664"/>
                  </a:lnTo>
                  <a:lnTo>
                    <a:pt x="3865565" y="2644309"/>
                  </a:lnTo>
                  <a:lnTo>
                    <a:pt x="3865713" y="2644029"/>
                  </a:lnTo>
                  <a:close/>
                </a:path>
                <a:path w="18289270" h="10299700">
                  <a:moveTo>
                    <a:pt x="3801898" y="2638419"/>
                  </a:moveTo>
                  <a:lnTo>
                    <a:pt x="3803033" y="2642646"/>
                  </a:lnTo>
                  <a:lnTo>
                    <a:pt x="3795606" y="2650484"/>
                  </a:lnTo>
                  <a:lnTo>
                    <a:pt x="3794472" y="2646258"/>
                  </a:lnTo>
                  <a:lnTo>
                    <a:pt x="3801898" y="2638419"/>
                  </a:lnTo>
                  <a:close/>
                </a:path>
                <a:path w="18289270" h="10299700">
                  <a:moveTo>
                    <a:pt x="3783501" y="2571578"/>
                  </a:moveTo>
                  <a:lnTo>
                    <a:pt x="3784529" y="2575206"/>
                  </a:lnTo>
                  <a:lnTo>
                    <a:pt x="3798841" y="2627025"/>
                  </a:lnTo>
                  <a:lnTo>
                    <a:pt x="3801898" y="2638419"/>
                  </a:lnTo>
                  <a:lnTo>
                    <a:pt x="3794472" y="2646258"/>
                  </a:lnTo>
                  <a:lnTo>
                    <a:pt x="3789144" y="2626405"/>
                  </a:lnTo>
                  <a:lnTo>
                    <a:pt x="3774022" y="2587259"/>
                  </a:lnTo>
                  <a:lnTo>
                    <a:pt x="3772418" y="2581600"/>
                  </a:lnTo>
                  <a:lnTo>
                    <a:pt x="3783501" y="2571578"/>
                  </a:lnTo>
                  <a:close/>
                </a:path>
                <a:path w="18289270" h="10299700">
                  <a:moveTo>
                    <a:pt x="3829358" y="2609280"/>
                  </a:moveTo>
                  <a:lnTo>
                    <a:pt x="3829895" y="2614176"/>
                  </a:lnTo>
                  <a:lnTo>
                    <a:pt x="3816749" y="2628171"/>
                  </a:lnTo>
                  <a:lnTo>
                    <a:pt x="3803033" y="2642646"/>
                  </a:lnTo>
                  <a:lnTo>
                    <a:pt x="3801898" y="2638419"/>
                  </a:lnTo>
                  <a:lnTo>
                    <a:pt x="3811903" y="2627861"/>
                  </a:lnTo>
                  <a:lnTo>
                    <a:pt x="3829358" y="2609280"/>
                  </a:lnTo>
                  <a:close/>
                </a:path>
                <a:path w="18289270" h="10299700">
                  <a:moveTo>
                    <a:pt x="3891381" y="2577067"/>
                  </a:moveTo>
                  <a:lnTo>
                    <a:pt x="3890968" y="2582015"/>
                  </a:lnTo>
                  <a:lnTo>
                    <a:pt x="3888306" y="2610768"/>
                  </a:lnTo>
                  <a:lnTo>
                    <a:pt x="3865713" y="2644029"/>
                  </a:lnTo>
                  <a:lnTo>
                    <a:pt x="3865565" y="2644309"/>
                  </a:lnTo>
                  <a:lnTo>
                    <a:pt x="3866892" y="2631378"/>
                  </a:lnTo>
                  <a:lnTo>
                    <a:pt x="3868674" y="2612131"/>
                  </a:lnTo>
                  <a:lnTo>
                    <a:pt x="3871759" y="2606238"/>
                  </a:lnTo>
                  <a:lnTo>
                    <a:pt x="3891381" y="2577067"/>
                  </a:lnTo>
                  <a:close/>
                </a:path>
                <a:path w="18289270" h="10299700">
                  <a:moveTo>
                    <a:pt x="3821298" y="2537936"/>
                  </a:moveTo>
                  <a:lnTo>
                    <a:pt x="3824547" y="2565445"/>
                  </a:lnTo>
                  <a:lnTo>
                    <a:pt x="3829358" y="2609280"/>
                  </a:lnTo>
                  <a:lnTo>
                    <a:pt x="3811903" y="2627861"/>
                  </a:lnTo>
                  <a:lnTo>
                    <a:pt x="3801898" y="2638419"/>
                  </a:lnTo>
                  <a:lnTo>
                    <a:pt x="3798841" y="2627025"/>
                  </a:lnTo>
                  <a:lnTo>
                    <a:pt x="3795263" y="2614070"/>
                  </a:lnTo>
                  <a:lnTo>
                    <a:pt x="3809836" y="2615002"/>
                  </a:lnTo>
                  <a:lnTo>
                    <a:pt x="3814816" y="2602595"/>
                  </a:lnTo>
                  <a:lnTo>
                    <a:pt x="3818938" y="2602859"/>
                  </a:lnTo>
                  <a:lnTo>
                    <a:pt x="3816416" y="2573338"/>
                  </a:lnTo>
                  <a:lnTo>
                    <a:pt x="3815637" y="2564470"/>
                  </a:lnTo>
                  <a:lnTo>
                    <a:pt x="3792933" y="2563017"/>
                  </a:lnTo>
                  <a:lnTo>
                    <a:pt x="3819128" y="2539241"/>
                  </a:lnTo>
                  <a:lnTo>
                    <a:pt x="3821298" y="2537936"/>
                  </a:lnTo>
                  <a:close/>
                </a:path>
                <a:path w="18289270" h="10299700">
                  <a:moveTo>
                    <a:pt x="3872600" y="2568519"/>
                  </a:moveTo>
                  <a:lnTo>
                    <a:pt x="3871578" y="2580774"/>
                  </a:lnTo>
                  <a:lnTo>
                    <a:pt x="3868674" y="2612131"/>
                  </a:lnTo>
                  <a:lnTo>
                    <a:pt x="3853598" y="2640931"/>
                  </a:lnTo>
                  <a:lnTo>
                    <a:pt x="3851334" y="2617657"/>
                  </a:lnTo>
                  <a:lnTo>
                    <a:pt x="3849235" y="2604797"/>
                  </a:lnTo>
                  <a:lnTo>
                    <a:pt x="3859420" y="2605448"/>
                  </a:lnTo>
                  <a:lnTo>
                    <a:pt x="3860667" y="2592802"/>
                  </a:lnTo>
                  <a:lnTo>
                    <a:pt x="3850580" y="2592157"/>
                  </a:lnTo>
                  <a:lnTo>
                    <a:pt x="3872600" y="2568519"/>
                  </a:lnTo>
                  <a:close/>
                </a:path>
                <a:path w="18289270" h="10299700">
                  <a:moveTo>
                    <a:pt x="3840966" y="2623574"/>
                  </a:moveTo>
                  <a:lnTo>
                    <a:pt x="3841557" y="2629758"/>
                  </a:lnTo>
                  <a:lnTo>
                    <a:pt x="3840879" y="2629714"/>
                  </a:lnTo>
                  <a:lnTo>
                    <a:pt x="3840966" y="2623574"/>
                  </a:lnTo>
                  <a:close/>
                </a:path>
                <a:path w="18289270" h="10299700">
                  <a:moveTo>
                    <a:pt x="3830128" y="2616301"/>
                  </a:moveTo>
                  <a:lnTo>
                    <a:pt x="3840332" y="2616953"/>
                  </a:lnTo>
                  <a:lnTo>
                    <a:pt x="3840966" y="2623574"/>
                  </a:lnTo>
                  <a:lnTo>
                    <a:pt x="3840879" y="2629714"/>
                  </a:lnTo>
                  <a:lnTo>
                    <a:pt x="3831415" y="2629109"/>
                  </a:lnTo>
                  <a:lnTo>
                    <a:pt x="3830128" y="2616301"/>
                  </a:lnTo>
                  <a:close/>
                </a:path>
                <a:path w="18289270" h="10299700">
                  <a:moveTo>
                    <a:pt x="3437043" y="2562394"/>
                  </a:moveTo>
                  <a:lnTo>
                    <a:pt x="3402886" y="2588969"/>
                  </a:lnTo>
                  <a:lnTo>
                    <a:pt x="3372866" y="2596617"/>
                  </a:lnTo>
                  <a:lnTo>
                    <a:pt x="3408544" y="2576605"/>
                  </a:lnTo>
                  <a:lnTo>
                    <a:pt x="3437043" y="2562394"/>
                  </a:lnTo>
                  <a:close/>
                </a:path>
                <a:path w="18289270" h="10299700">
                  <a:moveTo>
                    <a:pt x="3840332" y="2616953"/>
                  </a:moveTo>
                  <a:lnTo>
                    <a:pt x="3841059" y="2617000"/>
                  </a:lnTo>
                  <a:lnTo>
                    <a:pt x="3840966" y="2623574"/>
                  </a:lnTo>
                  <a:lnTo>
                    <a:pt x="3840332" y="2616953"/>
                  </a:lnTo>
                  <a:close/>
                </a:path>
                <a:path w="18289270" h="10299700">
                  <a:moveTo>
                    <a:pt x="3792933" y="2563017"/>
                  </a:moveTo>
                  <a:lnTo>
                    <a:pt x="3813663" y="2564343"/>
                  </a:lnTo>
                  <a:lnTo>
                    <a:pt x="3793313" y="2575767"/>
                  </a:lnTo>
                  <a:lnTo>
                    <a:pt x="3796260" y="2588682"/>
                  </a:lnTo>
                  <a:lnTo>
                    <a:pt x="3805765" y="2614742"/>
                  </a:lnTo>
                  <a:lnTo>
                    <a:pt x="3795263" y="2614070"/>
                  </a:lnTo>
                  <a:lnTo>
                    <a:pt x="3784529" y="2575206"/>
                  </a:lnTo>
                  <a:lnTo>
                    <a:pt x="3783501" y="2571578"/>
                  </a:lnTo>
                  <a:lnTo>
                    <a:pt x="3792933" y="2563017"/>
                  </a:lnTo>
                  <a:close/>
                </a:path>
                <a:path w="18289270" h="10299700">
                  <a:moveTo>
                    <a:pt x="3846860" y="2590252"/>
                  </a:moveTo>
                  <a:lnTo>
                    <a:pt x="3847676" y="2595249"/>
                  </a:lnTo>
                  <a:lnTo>
                    <a:pt x="3829895" y="2614176"/>
                  </a:lnTo>
                  <a:lnTo>
                    <a:pt x="3829358" y="2609280"/>
                  </a:lnTo>
                  <a:lnTo>
                    <a:pt x="3845735" y="2591847"/>
                  </a:lnTo>
                  <a:lnTo>
                    <a:pt x="3846860" y="2590252"/>
                  </a:lnTo>
                  <a:close/>
                </a:path>
                <a:path w="18289270" h="10299700">
                  <a:moveTo>
                    <a:pt x="3894018" y="2545438"/>
                  </a:moveTo>
                  <a:lnTo>
                    <a:pt x="3891381" y="2577067"/>
                  </a:lnTo>
                  <a:lnTo>
                    <a:pt x="3871759" y="2606238"/>
                  </a:lnTo>
                  <a:lnTo>
                    <a:pt x="3868674" y="2612131"/>
                  </a:lnTo>
                  <a:lnTo>
                    <a:pt x="3871578" y="2580774"/>
                  </a:lnTo>
                  <a:lnTo>
                    <a:pt x="3872600" y="2568519"/>
                  </a:lnTo>
                  <a:lnTo>
                    <a:pt x="3884143" y="2556126"/>
                  </a:lnTo>
                  <a:lnTo>
                    <a:pt x="3894018" y="2545438"/>
                  </a:lnTo>
                  <a:close/>
                </a:path>
                <a:path w="18289270" h="10299700">
                  <a:moveTo>
                    <a:pt x="3839013" y="2527280"/>
                  </a:moveTo>
                  <a:lnTo>
                    <a:pt x="3845036" y="2579076"/>
                  </a:lnTo>
                  <a:lnTo>
                    <a:pt x="3846860" y="2590252"/>
                  </a:lnTo>
                  <a:lnTo>
                    <a:pt x="3845735" y="2591847"/>
                  </a:lnTo>
                  <a:lnTo>
                    <a:pt x="3829358" y="2609280"/>
                  </a:lnTo>
                  <a:lnTo>
                    <a:pt x="3825909" y="2577853"/>
                  </a:lnTo>
                  <a:lnTo>
                    <a:pt x="3836703" y="2578543"/>
                  </a:lnTo>
                  <a:lnTo>
                    <a:pt x="3834084" y="2565650"/>
                  </a:lnTo>
                  <a:lnTo>
                    <a:pt x="3833101" y="2552112"/>
                  </a:lnTo>
                  <a:lnTo>
                    <a:pt x="3832203" y="2540077"/>
                  </a:lnTo>
                  <a:lnTo>
                    <a:pt x="3821470" y="2539391"/>
                  </a:lnTo>
                  <a:lnTo>
                    <a:pt x="3821298" y="2537936"/>
                  </a:lnTo>
                  <a:lnTo>
                    <a:pt x="3839013" y="2527280"/>
                  </a:lnTo>
                  <a:close/>
                </a:path>
                <a:path w="18289270" h="10299700">
                  <a:moveTo>
                    <a:pt x="3928791" y="2516842"/>
                  </a:moveTo>
                  <a:lnTo>
                    <a:pt x="3916342" y="2557437"/>
                  </a:lnTo>
                  <a:lnTo>
                    <a:pt x="3915868" y="2558156"/>
                  </a:lnTo>
                  <a:lnTo>
                    <a:pt x="3890565" y="2607441"/>
                  </a:lnTo>
                  <a:lnTo>
                    <a:pt x="3888306" y="2610768"/>
                  </a:lnTo>
                  <a:lnTo>
                    <a:pt x="3890968" y="2582015"/>
                  </a:lnTo>
                  <a:lnTo>
                    <a:pt x="3891381" y="2577067"/>
                  </a:lnTo>
                  <a:lnTo>
                    <a:pt x="3896380" y="2569635"/>
                  </a:lnTo>
                  <a:lnTo>
                    <a:pt x="3920666" y="2533011"/>
                  </a:lnTo>
                  <a:lnTo>
                    <a:pt x="3928791" y="2516842"/>
                  </a:lnTo>
                  <a:close/>
                </a:path>
                <a:path w="18289270" h="10299700">
                  <a:moveTo>
                    <a:pt x="3850580" y="2592157"/>
                  </a:moveTo>
                  <a:lnTo>
                    <a:pt x="3858146" y="2592641"/>
                  </a:lnTo>
                  <a:lnTo>
                    <a:pt x="3857966" y="2605355"/>
                  </a:lnTo>
                  <a:lnTo>
                    <a:pt x="3849235" y="2604797"/>
                  </a:lnTo>
                  <a:lnTo>
                    <a:pt x="3847676" y="2595249"/>
                  </a:lnTo>
                  <a:lnTo>
                    <a:pt x="3850580" y="2592157"/>
                  </a:lnTo>
                  <a:close/>
                </a:path>
                <a:path w="18289270" h="10299700">
                  <a:moveTo>
                    <a:pt x="2626873" y="2495249"/>
                  </a:moveTo>
                  <a:lnTo>
                    <a:pt x="2592363" y="2511665"/>
                  </a:lnTo>
                  <a:lnTo>
                    <a:pt x="2570850" y="2516212"/>
                  </a:lnTo>
                  <a:lnTo>
                    <a:pt x="2605359" y="2499771"/>
                  </a:lnTo>
                  <a:lnTo>
                    <a:pt x="2626873" y="2495249"/>
                  </a:lnTo>
                  <a:close/>
                </a:path>
                <a:path w="18289270" h="10299700">
                  <a:moveTo>
                    <a:pt x="3873993" y="2551807"/>
                  </a:moveTo>
                  <a:lnTo>
                    <a:pt x="3872600" y="2568519"/>
                  </a:lnTo>
                  <a:lnTo>
                    <a:pt x="3850580" y="2592157"/>
                  </a:lnTo>
                  <a:lnTo>
                    <a:pt x="3847676" y="2595249"/>
                  </a:lnTo>
                  <a:lnTo>
                    <a:pt x="3846860" y="2590252"/>
                  </a:lnTo>
                  <a:lnTo>
                    <a:pt x="3873993" y="2551807"/>
                  </a:lnTo>
                  <a:close/>
                </a:path>
                <a:path w="18289270" h="10299700">
                  <a:moveTo>
                    <a:pt x="3878280" y="2496995"/>
                  </a:moveTo>
                  <a:lnTo>
                    <a:pt x="3875799" y="2530141"/>
                  </a:lnTo>
                  <a:lnTo>
                    <a:pt x="3873993" y="2551807"/>
                  </a:lnTo>
                  <a:lnTo>
                    <a:pt x="3846860" y="2590252"/>
                  </a:lnTo>
                  <a:lnTo>
                    <a:pt x="3845036" y="2579076"/>
                  </a:lnTo>
                  <a:lnTo>
                    <a:pt x="3843546" y="2566255"/>
                  </a:lnTo>
                  <a:lnTo>
                    <a:pt x="3853563" y="2566896"/>
                  </a:lnTo>
                  <a:lnTo>
                    <a:pt x="3857572" y="2554426"/>
                  </a:lnTo>
                  <a:lnTo>
                    <a:pt x="3864117" y="2554845"/>
                  </a:lnTo>
                  <a:lnTo>
                    <a:pt x="3866066" y="2529518"/>
                  </a:lnTo>
                  <a:lnTo>
                    <a:pt x="3867131" y="2516860"/>
                  </a:lnTo>
                  <a:lnTo>
                    <a:pt x="3857374" y="2516236"/>
                  </a:lnTo>
                  <a:lnTo>
                    <a:pt x="3878280" y="2496995"/>
                  </a:lnTo>
                  <a:close/>
                </a:path>
                <a:path w="18289270" h="10299700">
                  <a:moveTo>
                    <a:pt x="3778187" y="2552821"/>
                  </a:moveTo>
                  <a:lnTo>
                    <a:pt x="3783501" y="2571578"/>
                  </a:lnTo>
                  <a:lnTo>
                    <a:pt x="3772418" y="2581600"/>
                  </a:lnTo>
                  <a:lnTo>
                    <a:pt x="3766292" y="2559977"/>
                  </a:lnTo>
                  <a:lnTo>
                    <a:pt x="3778187" y="2552821"/>
                  </a:lnTo>
                  <a:close/>
                </a:path>
                <a:path w="18289270" h="10299700">
                  <a:moveTo>
                    <a:pt x="3832105" y="2540071"/>
                  </a:moveTo>
                  <a:lnTo>
                    <a:pt x="3834084" y="2565650"/>
                  </a:lnTo>
                  <a:lnTo>
                    <a:pt x="3836703" y="2578543"/>
                  </a:lnTo>
                  <a:lnTo>
                    <a:pt x="3834010" y="2565645"/>
                  </a:lnTo>
                  <a:lnTo>
                    <a:pt x="3832105" y="2540071"/>
                  </a:lnTo>
                  <a:close/>
                </a:path>
                <a:path w="18289270" h="10299700">
                  <a:moveTo>
                    <a:pt x="3821470" y="2539391"/>
                  </a:moveTo>
                  <a:lnTo>
                    <a:pt x="3832105" y="2540071"/>
                  </a:lnTo>
                  <a:lnTo>
                    <a:pt x="3834010" y="2565645"/>
                  </a:lnTo>
                  <a:lnTo>
                    <a:pt x="3836654" y="2578540"/>
                  </a:lnTo>
                  <a:lnTo>
                    <a:pt x="3825909" y="2577853"/>
                  </a:lnTo>
                  <a:lnTo>
                    <a:pt x="3824503" y="2565037"/>
                  </a:lnTo>
                  <a:lnTo>
                    <a:pt x="3821470" y="2539391"/>
                  </a:lnTo>
                  <a:close/>
                </a:path>
                <a:path w="18289270" h="10299700">
                  <a:moveTo>
                    <a:pt x="3819489" y="2522641"/>
                  </a:moveTo>
                  <a:lnTo>
                    <a:pt x="3821298" y="2537936"/>
                  </a:lnTo>
                  <a:lnTo>
                    <a:pt x="3819128" y="2539241"/>
                  </a:lnTo>
                  <a:lnTo>
                    <a:pt x="3783501" y="2571578"/>
                  </a:lnTo>
                  <a:lnTo>
                    <a:pt x="3778187" y="2552821"/>
                  </a:lnTo>
                  <a:lnTo>
                    <a:pt x="3802523" y="2538179"/>
                  </a:lnTo>
                  <a:lnTo>
                    <a:pt x="3819489" y="2522641"/>
                  </a:lnTo>
                  <a:close/>
                </a:path>
                <a:path w="18289270" h="10299700">
                  <a:moveTo>
                    <a:pt x="3283946" y="2521636"/>
                  </a:moveTo>
                  <a:lnTo>
                    <a:pt x="3268835" y="2529489"/>
                  </a:lnTo>
                  <a:lnTo>
                    <a:pt x="3239184" y="2536411"/>
                  </a:lnTo>
                  <a:lnTo>
                    <a:pt x="3254286" y="2528559"/>
                  </a:lnTo>
                  <a:lnTo>
                    <a:pt x="3283946" y="2521636"/>
                  </a:lnTo>
                  <a:close/>
                </a:path>
                <a:path w="18289270" h="10299700">
                  <a:moveTo>
                    <a:pt x="3932939" y="2503174"/>
                  </a:moveTo>
                  <a:lnTo>
                    <a:pt x="3896380" y="2569635"/>
                  </a:lnTo>
                  <a:lnTo>
                    <a:pt x="3891381" y="2577067"/>
                  </a:lnTo>
                  <a:lnTo>
                    <a:pt x="3894018" y="2545438"/>
                  </a:lnTo>
                  <a:lnTo>
                    <a:pt x="3917446" y="2520079"/>
                  </a:lnTo>
                  <a:lnTo>
                    <a:pt x="3932939" y="2503174"/>
                  </a:lnTo>
                  <a:close/>
                </a:path>
                <a:path w="18289270" h="10299700">
                  <a:moveTo>
                    <a:pt x="2948610" y="2387517"/>
                  </a:moveTo>
                  <a:lnTo>
                    <a:pt x="2935462" y="2393629"/>
                  </a:lnTo>
                  <a:lnTo>
                    <a:pt x="2888269" y="2403336"/>
                  </a:lnTo>
                  <a:lnTo>
                    <a:pt x="2840391" y="2425725"/>
                  </a:lnTo>
                  <a:lnTo>
                    <a:pt x="2793450" y="2435448"/>
                  </a:lnTo>
                  <a:lnTo>
                    <a:pt x="2745826" y="2457853"/>
                  </a:lnTo>
                  <a:lnTo>
                    <a:pt x="2699143" y="2467592"/>
                  </a:lnTo>
                  <a:lnTo>
                    <a:pt x="2651779" y="2490014"/>
                  </a:lnTo>
                  <a:lnTo>
                    <a:pt x="2626873" y="2495249"/>
                  </a:lnTo>
                  <a:lnTo>
                    <a:pt x="2686821" y="2466804"/>
                  </a:lnTo>
                  <a:lnTo>
                    <a:pt x="2733436" y="2457060"/>
                  </a:lnTo>
                  <a:lnTo>
                    <a:pt x="2780991" y="2434651"/>
                  </a:lnTo>
                  <a:lnTo>
                    <a:pt x="2827863" y="2424923"/>
                  </a:lnTo>
                  <a:lnTo>
                    <a:pt x="2875672" y="2402530"/>
                  </a:lnTo>
                  <a:lnTo>
                    <a:pt x="2948610" y="2387517"/>
                  </a:lnTo>
                  <a:close/>
                </a:path>
                <a:path w="18289270" h="10299700">
                  <a:moveTo>
                    <a:pt x="3895561" y="2526416"/>
                  </a:moveTo>
                  <a:lnTo>
                    <a:pt x="3895190" y="2531381"/>
                  </a:lnTo>
                  <a:lnTo>
                    <a:pt x="3894018" y="2545438"/>
                  </a:lnTo>
                  <a:lnTo>
                    <a:pt x="3884143" y="2556126"/>
                  </a:lnTo>
                  <a:lnTo>
                    <a:pt x="3872600" y="2568519"/>
                  </a:lnTo>
                  <a:lnTo>
                    <a:pt x="3873993" y="2551807"/>
                  </a:lnTo>
                  <a:lnTo>
                    <a:pt x="3880109" y="2543142"/>
                  </a:lnTo>
                  <a:lnTo>
                    <a:pt x="3895561" y="2526416"/>
                  </a:lnTo>
                  <a:close/>
                </a:path>
                <a:path w="18289270" h="10299700">
                  <a:moveTo>
                    <a:pt x="3857374" y="2516236"/>
                  </a:moveTo>
                  <a:lnTo>
                    <a:pt x="3861701" y="2516513"/>
                  </a:lnTo>
                  <a:lnTo>
                    <a:pt x="3855363" y="2528833"/>
                  </a:lnTo>
                  <a:lnTo>
                    <a:pt x="3849886" y="2528483"/>
                  </a:lnTo>
                  <a:lnTo>
                    <a:pt x="3852166" y="2541355"/>
                  </a:lnTo>
                  <a:lnTo>
                    <a:pt x="3853563" y="2566896"/>
                  </a:lnTo>
                  <a:lnTo>
                    <a:pt x="3843546" y="2566255"/>
                  </a:lnTo>
                  <a:lnTo>
                    <a:pt x="3839013" y="2527280"/>
                  </a:lnTo>
                  <a:lnTo>
                    <a:pt x="3857374" y="2516236"/>
                  </a:lnTo>
                  <a:close/>
                </a:path>
                <a:path w="18289270" h="10299700">
                  <a:moveTo>
                    <a:pt x="3759877" y="2498702"/>
                  </a:moveTo>
                  <a:lnTo>
                    <a:pt x="3769841" y="2523362"/>
                  </a:lnTo>
                  <a:lnTo>
                    <a:pt x="3778187" y="2552821"/>
                  </a:lnTo>
                  <a:lnTo>
                    <a:pt x="3766292" y="2559977"/>
                  </a:lnTo>
                  <a:lnTo>
                    <a:pt x="3759334" y="2535416"/>
                  </a:lnTo>
                  <a:lnTo>
                    <a:pt x="3750167" y="2503770"/>
                  </a:lnTo>
                  <a:lnTo>
                    <a:pt x="3759877" y="2498702"/>
                  </a:lnTo>
                  <a:close/>
                </a:path>
                <a:path w="18289270" h="10299700">
                  <a:moveTo>
                    <a:pt x="3812119" y="2463595"/>
                  </a:moveTo>
                  <a:lnTo>
                    <a:pt x="3818437" y="2513745"/>
                  </a:lnTo>
                  <a:lnTo>
                    <a:pt x="3819489" y="2522641"/>
                  </a:lnTo>
                  <a:lnTo>
                    <a:pt x="3802523" y="2538179"/>
                  </a:lnTo>
                  <a:lnTo>
                    <a:pt x="3778187" y="2552821"/>
                  </a:lnTo>
                  <a:lnTo>
                    <a:pt x="3773513" y="2536323"/>
                  </a:lnTo>
                  <a:lnTo>
                    <a:pt x="3782267" y="2536883"/>
                  </a:lnTo>
                  <a:lnTo>
                    <a:pt x="3809051" y="2513144"/>
                  </a:lnTo>
                  <a:lnTo>
                    <a:pt x="3804550" y="2474679"/>
                  </a:lnTo>
                  <a:lnTo>
                    <a:pt x="3798749" y="2474308"/>
                  </a:lnTo>
                  <a:lnTo>
                    <a:pt x="3812119" y="2463595"/>
                  </a:lnTo>
                  <a:close/>
                </a:path>
                <a:path w="18289270" h="10299700">
                  <a:moveTo>
                    <a:pt x="3962349" y="2470981"/>
                  </a:moveTo>
                  <a:lnTo>
                    <a:pt x="3958106" y="2485325"/>
                  </a:lnTo>
                  <a:lnTo>
                    <a:pt x="3940021" y="2521523"/>
                  </a:lnTo>
                  <a:lnTo>
                    <a:pt x="3916342" y="2557437"/>
                  </a:lnTo>
                  <a:lnTo>
                    <a:pt x="3928791" y="2516842"/>
                  </a:lnTo>
                  <a:lnTo>
                    <a:pt x="3938960" y="2496604"/>
                  </a:lnTo>
                  <a:lnTo>
                    <a:pt x="3962349" y="2470981"/>
                  </a:lnTo>
                  <a:close/>
                </a:path>
                <a:path w="18289270" h="10299700">
                  <a:moveTo>
                    <a:pt x="3899185" y="2477733"/>
                  </a:moveTo>
                  <a:lnTo>
                    <a:pt x="3895561" y="2526416"/>
                  </a:lnTo>
                  <a:lnTo>
                    <a:pt x="3880109" y="2543142"/>
                  </a:lnTo>
                  <a:lnTo>
                    <a:pt x="3873993" y="2551807"/>
                  </a:lnTo>
                  <a:lnTo>
                    <a:pt x="3875799" y="2530141"/>
                  </a:lnTo>
                  <a:lnTo>
                    <a:pt x="3885616" y="2530769"/>
                  </a:lnTo>
                  <a:lnTo>
                    <a:pt x="3887577" y="2505442"/>
                  </a:lnTo>
                  <a:lnTo>
                    <a:pt x="3877695" y="2504810"/>
                  </a:lnTo>
                  <a:lnTo>
                    <a:pt x="3878280" y="2496995"/>
                  </a:lnTo>
                  <a:lnTo>
                    <a:pt x="3899185" y="2477733"/>
                  </a:lnTo>
                  <a:close/>
                </a:path>
                <a:path w="18289270" h="10299700">
                  <a:moveTo>
                    <a:pt x="3940623" y="2477403"/>
                  </a:moveTo>
                  <a:lnTo>
                    <a:pt x="3932939" y="2503174"/>
                  </a:lnTo>
                  <a:lnTo>
                    <a:pt x="3917446" y="2520079"/>
                  </a:lnTo>
                  <a:lnTo>
                    <a:pt x="3894018" y="2545438"/>
                  </a:lnTo>
                  <a:lnTo>
                    <a:pt x="3895190" y="2531381"/>
                  </a:lnTo>
                  <a:lnTo>
                    <a:pt x="3895561" y="2526416"/>
                  </a:lnTo>
                  <a:lnTo>
                    <a:pt x="3913412" y="2507095"/>
                  </a:lnTo>
                  <a:lnTo>
                    <a:pt x="3940623" y="2477403"/>
                  </a:lnTo>
                  <a:close/>
                </a:path>
                <a:path w="18289270" h="10299700">
                  <a:moveTo>
                    <a:pt x="3798749" y="2474308"/>
                  </a:moveTo>
                  <a:lnTo>
                    <a:pt x="3804550" y="2474679"/>
                  </a:lnTo>
                  <a:lnTo>
                    <a:pt x="3770980" y="2497983"/>
                  </a:lnTo>
                  <a:lnTo>
                    <a:pt x="3782267" y="2536883"/>
                  </a:lnTo>
                  <a:lnTo>
                    <a:pt x="3773513" y="2536323"/>
                  </a:lnTo>
                  <a:lnTo>
                    <a:pt x="3769841" y="2523362"/>
                  </a:lnTo>
                  <a:lnTo>
                    <a:pt x="3759878" y="2498702"/>
                  </a:lnTo>
                  <a:lnTo>
                    <a:pt x="3784040" y="2486093"/>
                  </a:lnTo>
                  <a:lnTo>
                    <a:pt x="3798749" y="2474308"/>
                  </a:lnTo>
                  <a:close/>
                </a:path>
                <a:path w="18289270" h="10299700">
                  <a:moveTo>
                    <a:pt x="3836493" y="2507068"/>
                  </a:moveTo>
                  <a:lnTo>
                    <a:pt x="3839013" y="2527280"/>
                  </a:lnTo>
                  <a:lnTo>
                    <a:pt x="3821298" y="2537936"/>
                  </a:lnTo>
                  <a:lnTo>
                    <a:pt x="3819489" y="2522641"/>
                  </a:lnTo>
                  <a:lnTo>
                    <a:pt x="3836493" y="2507068"/>
                  </a:lnTo>
                  <a:close/>
                </a:path>
                <a:path w="18289270" h="10299700">
                  <a:moveTo>
                    <a:pt x="3887528" y="2505439"/>
                  </a:moveTo>
                  <a:lnTo>
                    <a:pt x="3885616" y="2530769"/>
                  </a:lnTo>
                  <a:lnTo>
                    <a:pt x="3887528" y="2505439"/>
                  </a:lnTo>
                  <a:close/>
                </a:path>
                <a:path w="18289270" h="10299700">
                  <a:moveTo>
                    <a:pt x="3877695" y="2504810"/>
                  </a:moveTo>
                  <a:lnTo>
                    <a:pt x="3887528" y="2505439"/>
                  </a:lnTo>
                  <a:lnTo>
                    <a:pt x="3885616" y="2530769"/>
                  </a:lnTo>
                  <a:lnTo>
                    <a:pt x="3875799" y="2530141"/>
                  </a:lnTo>
                  <a:lnTo>
                    <a:pt x="3877695" y="2504810"/>
                  </a:lnTo>
                  <a:close/>
                </a:path>
                <a:path w="18289270" h="10299700">
                  <a:moveTo>
                    <a:pt x="3880444" y="2466768"/>
                  </a:moveTo>
                  <a:lnTo>
                    <a:pt x="3857374" y="2516236"/>
                  </a:lnTo>
                  <a:lnTo>
                    <a:pt x="3839013" y="2527280"/>
                  </a:lnTo>
                  <a:lnTo>
                    <a:pt x="3836493" y="2507068"/>
                  </a:lnTo>
                  <a:lnTo>
                    <a:pt x="3880385" y="2466804"/>
                  </a:lnTo>
                  <a:close/>
                </a:path>
                <a:path w="18289270" h="10299700">
                  <a:moveTo>
                    <a:pt x="3829198" y="2450195"/>
                  </a:moveTo>
                  <a:lnTo>
                    <a:pt x="3832680" y="2476478"/>
                  </a:lnTo>
                  <a:lnTo>
                    <a:pt x="3836493" y="2507068"/>
                  </a:lnTo>
                  <a:lnTo>
                    <a:pt x="3819489" y="2522641"/>
                  </a:lnTo>
                  <a:lnTo>
                    <a:pt x="3818437" y="2513745"/>
                  </a:lnTo>
                  <a:lnTo>
                    <a:pt x="3816821" y="2500916"/>
                  </a:lnTo>
                  <a:lnTo>
                    <a:pt x="3826782" y="2501553"/>
                  </a:lnTo>
                  <a:lnTo>
                    <a:pt x="3826592" y="2499999"/>
                  </a:lnTo>
                  <a:lnTo>
                    <a:pt x="3825923" y="2488772"/>
                  </a:lnTo>
                  <a:lnTo>
                    <a:pt x="3824756" y="2484956"/>
                  </a:lnTo>
                  <a:lnTo>
                    <a:pt x="3823651" y="2475901"/>
                  </a:lnTo>
                  <a:lnTo>
                    <a:pt x="3813588" y="2475257"/>
                  </a:lnTo>
                  <a:lnTo>
                    <a:pt x="3812119" y="2463594"/>
                  </a:lnTo>
                  <a:lnTo>
                    <a:pt x="3828166" y="2450738"/>
                  </a:lnTo>
                  <a:lnTo>
                    <a:pt x="3829198" y="2450195"/>
                  </a:lnTo>
                  <a:close/>
                </a:path>
                <a:path w="18289270" h="10299700">
                  <a:moveTo>
                    <a:pt x="3953636" y="2433093"/>
                  </a:moveTo>
                  <a:lnTo>
                    <a:pt x="3946320" y="2458296"/>
                  </a:lnTo>
                  <a:lnTo>
                    <a:pt x="3940623" y="2477403"/>
                  </a:lnTo>
                  <a:lnTo>
                    <a:pt x="3912164" y="2508445"/>
                  </a:lnTo>
                  <a:lnTo>
                    <a:pt x="3895561" y="2526416"/>
                  </a:lnTo>
                  <a:lnTo>
                    <a:pt x="3897086" y="2506050"/>
                  </a:lnTo>
                  <a:lnTo>
                    <a:pt x="3906921" y="2506680"/>
                  </a:lnTo>
                  <a:lnTo>
                    <a:pt x="3930601" y="2482743"/>
                  </a:lnTo>
                  <a:lnTo>
                    <a:pt x="3932673" y="2470149"/>
                  </a:lnTo>
                  <a:lnTo>
                    <a:pt x="3933982" y="2470233"/>
                  </a:lnTo>
                  <a:lnTo>
                    <a:pt x="3936004" y="2457636"/>
                  </a:lnTo>
                  <a:lnTo>
                    <a:pt x="3921818" y="2456729"/>
                  </a:lnTo>
                  <a:lnTo>
                    <a:pt x="3934646" y="2444823"/>
                  </a:lnTo>
                  <a:lnTo>
                    <a:pt x="3953636" y="2433093"/>
                  </a:lnTo>
                  <a:close/>
                </a:path>
                <a:path w="18289270" h="10299700">
                  <a:moveTo>
                    <a:pt x="3938960" y="2496604"/>
                  </a:moveTo>
                  <a:lnTo>
                    <a:pt x="3928791" y="2516842"/>
                  </a:lnTo>
                  <a:lnTo>
                    <a:pt x="3931427" y="2508247"/>
                  </a:lnTo>
                  <a:lnTo>
                    <a:pt x="3932939" y="2503174"/>
                  </a:lnTo>
                  <a:lnTo>
                    <a:pt x="3938960" y="2496604"/>
                  </a:lnTo>
                  <a:close/>
                </a:path>
                <a:path w="18289270" h="10299700">
                  <a:moveTo>
                    <a:pt x="3417768" y="2467322"/>
                  </a:moveTo>
                  <a:lnTo>
                    <a:pt x="3402706" y="2474424"/>
                  </a:lnTo>
                  <a:lnTo>
                    <a:pt x="3373095" y="2480605"/>
                  </a:lnTo>
                  <a:lnTo>
                    <a:pt x="3388158" y="2473493"/>
                  </a:lnTo>
                  <a:lnTo>
                    <a:pt x="3417768" y="2467322"/>
                  </a:lnTo>
                  <a:close/>
                </a:path>
                <a:path w="18289270" h="10299700">
                  <a:moveTo>
                    <a:pt x="3735484" y="2421641"/>
                  </a:moveTo>
                  <a:lnTo>
                    <a:pt x="3738681" y="2432287"/>
                  </a:lnTo>
                  <a:lnTo>
                    <a:pt x="3754005" y="2484171"/>
                  </a:lnTo>
                  <a:lnTo>
                    <a:pt x="3759877" y="2498702"/>
                  </a:lnTo>
                  <a:lnTo>
                    <a:pt x="3750166" y="2503770"/>
                  </a:lnTo>
                  <a:lnTo>
                    <a:pt x="3744309" y="2483551"/>
                  </a:lnTo>
                  <a:lnTo>
                    <a:pt x="3728984" y="2431667"/>
                  </a:lnTo>
                  <a:lnTo>
                    <a:pt x="3726643" y="2426065"/>
                  </a:lnTo>
                  <a:lnTo>
                    <a:pt x="3735484" y="2421641"/>
                  </a:lnTo>
                  <a:close/>
                </a:path>
                <a:path w="18289270" h="10299700">
                  <a:moveTo>
                    <a:pt x="3883416" y="2421689"/>
                  </a:moveTo>
                  <a:lnTo>
                    <a:pt x="3881755" y="2447212"/>
                  </a:lnTo>
                  <a:lnTo>
                    <a:pt x="3880385" y="2466804"/>
                  </a:lnTo>
                  <a:lnTo>
                    <a:pt x="3836493" y="2507068"/>
                  </a:lnTo>
                  <a:lnTo>
                    <a:pt x="3834279" y="2489306"/>
                  </a:lnTo>
                  <a:lnTo>
                    <a:pt x="3844318" y="2489949"/>
                  </a:lnTo>
                  <a:lnTo>
                    <a:pt x="3863816" y="2478470"/>
                  </a:lnTo>
                  <a:lnTo>
                    <a:pt x="3870811" y="2466192"/>
                  </a:lnTo>
                  <a:lnTo>
                    <a:pt x="3872481" y="2440847"/>
                  </a:lnTo>
                  <a:lnTo>
                    <a:pt x="3849759" y="2439393"/>
                  </a:lnTo>
                  <a:lnTo>
                    <a:pt x="3883416" y="2421689"/>
                  </a:lnTo>
                  <a:close/>
                </a:path>
                <a:path w="18289270" h="10299700">
                  <a:moveTo>
                    <a:pt x="3801982" y="2388338"/>
                  </a:moveTo>
                  <a:lnTo>
                    <a:pt x="3805147" y="2411087"/>
                  </a:lnTo>
                  <a:lnTo>
                    <a:pt x="3812118" y="2463595"/>
                  </a:lnTo>
                  <a:lnTo>
                    <a:pt x="3784039" y="2486092"/>
                  </a:lnTo>
                  <a:lnTo>
                    <a:pt x="3759877" y="2498702"/>
                  </a:lnTo>
                  <a:lnTo>
                    <a:pt x="3754005" y="2484171"/>
                  </a:lnTo>
                  <a:lnTo>
                    <a:pt x="3764179" y="2484822"/>
                  </a:lnTo>
                  <a:lnTo>
                    <a:pt x="3800902" y="2461719"/>
                  </a:lnTo>
                  <a:lnTo>
                    <a:pt x="3798822" y="2448860"/>
                  </a:lnTo>
                  <a:lnTo>
                    <a:pt x="3797545" y="2423889"/>
                  </a:lnTo>
                  <a:lnTo>
                    <a:pt x="3797479" y="2423103"/>
                  </a:lnTo>
                  <a:lnTo>
                    <a:pt x="3793174" y="2397595"/>
                  </a:lnTo>
                  <a:lnTo>
                    <a:pt x="3784600" y="2397047"/>
                  </a:lnTo>
                  <a:lnTo>
                    <a:pt x="3801982" y="2388338"/>
                  </a:lnTo>
                  <a:close/>
                </a:path>
                <a:path w="18289270" h="10299700">
                  <a:moveTo>
                    <a:pt x="3921818" y="2456729"/>
                  </a:moveTo>
                  <a:lnTo>
                    <a:pt x="3936004" y="2457636"/>
                  </a:lnTo>
                  <a:lnTo>
                    <a:pt x="3908737" y="2481344"/>
                  </a:lnTo>
                  <a:lnTo>
                    <a:pt x="3906921" y="2506680"/>
                  </a:lnTo>
                  <a:lnTo>
                    <a:pt x="3897086" y="2506050"/>
                  </a:lnTo>
                  <a:lnTo>
                    <a:pt x="3899185" y="2477733"/>
                  </a:lnTo>
                  <a:lnTo>
                    <a:pt x="3921818" y="2456729"/>
                  </a:lnTo>
                  <a:close/>
                </a:path>
                <a:path w="18289270" h="10299700">
                  <a:moveTo>
                    <a:pt x="3826592" y="2499999"/>
                  </a:moveTo>
                  <a:lnTo>
                    <a:pt x="3826782" y="2501553"/>
                  </a:lnTo>
                  <a:lnTo>
                    <a:pt x="3826592" y="2499999"/>
                  </a:lnTo>
                  <a:close/>
                </a:path>
                <a:path w="18289270" h="10299700">
                  <a:moveTo>
                    <a:pt x="3813588" y="2475257"/>
                  </a:moveTo>
                  <a:lnTo>
                    <a:pt x="3821954" y="2475792"/>
                  </a:lnTo>
                  <a:lnTo>
                    <a:pt x="3824756" y="2484956"/>
                  </a:lnTo>
                  <a:lnTo>
                    <a:pt x="3826592" y="2499999"/>
                  </a:lnTo>
                  <a:lnTo>
                    <a:pt x="3826684" y="2501547"/>
                  </a:lnTo>
                  <a:lnTo>
                    <a:pt x="3816821" y="2500916"/>
                  </a:lnTo>
                  <a:lnTo>
                    <a:pt x="3813588" y="2475257"/>
                  </a:lnTo>
                  <a:close/>
                </a:path>
                <a:path w="18289270" h="10299700">
                  <a:moveTo>
                    <a:pt x="3824756" y="2484956"/>
                  </a:moveTo>
                  <a:lnTo>
                    <a:pt x="3825923" y="2488772"/>
                  </a:lnTo>
                  <a:lnTo>
                    <a:pt x="3826592" y="2499999"/>
                  </a:lnTo>
                  <a:lnTo>
                    <a:pt x="3824756" y="2484956"/>
                  </a:lnTo>
                  <a:close/>
                </a:path>
                <a:path w="18289270" h="10299700">
                  <a:moveTo>
                    <a:pt x="3969693" y="2445484"/>
                  </a:moveTo>
                  <a:lnTo>
                    <a:pt x="3969426" y="2446410"/>
                  </a:lnTo>
                  <a:lnTo>
                    <a:pt x="3969122" y="2447029"/>
                  </a:lnTo>
                  <a:lnTo>
                    <a:pt x="3945448" y="2483692"/>
                  </a:lnTo>
                  <a:lnTo>
                    <a:pt x="3938960" y="2496604"/>
                  </a:lnTo>
                  <a:lnTo>
                    <a:pt x="3932939" y="2503174"/>
                  </a:lnTo>
                  <a:lnTo>
                    <a:pt x="3940623" y="2477403"/>
                  </a:lnTo>
                  <a:lnTo>
                    <a:pt x="3946496" y="2470994"/>
                  </a:lnTo>
                  <a:lnTo>
                    <a:pt x="3969693" y="2445484"/>
                  </a:lnTo>
                  <a:close/>
                </a:path>
                <a:path w="18289270" h="10299700">
                  <a:moveTo>
                    <a:pt x="3900769" y="2454468"/>
                  </a:moveTo>
                  <a:lnTo>
                    <a:pt x="3899185" y="2477733"/>
                  </a:lnTo>
                  <a:lnTo>
                    <a:pt x="3878280" y="2496995"/>
                  </a:lnTo>
                  <a:lnTo>
                    <a:pt x="3878922" y="2488421"/>
                  </a:lnTo>
                  <a:lnTo>
                    <a:pt x="3879991" y="2473524"/>
                  </a:lnTo>
                  <a:lnTo>
                    <a:pt x="3880444" y="2466768"/>
                  </a:lnTo>
                  <a:lnTo>
                    <a:pt x="3900769" y="2454468"/>
                  </a:lnTo>
                  <a:close/>
                </a:path>
                <a:path w="18289270" h="10299700">
                  <a:moveTo>
                    <a:pt x="3969426" y="2446410"/>
                  </a:moveTo>
                  <a:lnTo>
                    <a:pt x="3962349" y="2470981"/>
                  </a:lnTo>
                  <a:lnTo>
                    <a:pt x="3938960" y="2496604"/>
                  </a:lnTo>
                  <a:lnTo>
                    <a:pt x="3945448" y="2483692"/>
                  </a:lnTo>
                  <a:lnTo>
                    <a:pt x="3969122" y="2447029"/>
                  </a:lnTo>
                  <a:lnTo>
                    <a:pt x="3969426" y="2446410"/>
                  </a:lnTo>
                  <a:close/>
                </a:path>
                <a:path w="18289270" h="10299700">
                  <a:moveTo>
                    <a:pt x="3849759" y="2439393"/>
                  </a:moveTo>
                  <a:lnTo>
                    <a:pt x="3872481" y="2440847"/>
                  </a:lnTo>
                  <a:lnTo>
                    <a:pt x="3840171" y="2464231"/>
                  </a:lnTo>
                  <a:lnTo>
                    <a:pt x="3843703" y="2477183"/>
                  </a:lnTo>
                  <a:lnTo>
                    <a:pt x="3844318" y="2489949"/>
                  </a:lnTo>
                  <a:lnTo>
                    <a:pt x="3834279" y="2489306"/>
                  </a:lnTo>
                  <a:lnTo>
                    <a:pt x="3832680" y="2476478"/>
                  </a:lnTo>
                  <a:lnTo>
                    <a:pt x="3829198" y="2450195"/>
                  </a:lnTo>
                  <a:lnTo>
                    <a:pt x="3849759" y="2439393"/>
                  </a:lnTo>
                  <a:close/>
                </a:path>
                <a:path w="18289270" h="10299700">
                  <a:moveTo>
                    <a:pt x="3784600" y="2397047"/>
                  </a:moveTo>
                  <a:lnTo>
                    <a:pt x="3793174" y="2397595"/>
                  </a:lnTo>
                  <a:lnTo>
                    <a:pt x="3745932" y="2420025"/>
                  </a:lnTo>
                  <a:lnTo>
                    <a:pt x="3755497" y="2446089"/>
                  </a:lnTo>
                  <a:lnTo>
                    <a:pt x="3759447" y="2471793"/>
                  </a:lnTo>
                  <a:lnTo>
                    <a:pt x="3764179" y="2484822"/>
                  </a:lnTo>
                  <a:lnTo>
                    <a:pt x="3754005" y="2484171"/>
                  </a:lnTo>
                  <a:lnTo>
                    <a:pt x="3738681" y="2432287"/>
                  </a:lnTo>
                  <a:lnTo>
                    <a:pt x="3735484" y="2421641"/>
                  </a:lnTo>
                  <a:lnTo>
                    <a:pt x="3784600" y="2397047"/>
                  </a:lnTo>
                  <a:close/>
                </a:path>
                <a:path w="18289270" h="10299700">
                  <a:moveTo>
                    <a:pt x="3821954" y="2475792"/>
                  </a:moveTo>
                  <a:lnTo>
                    <a:pt x="3823651" y="2475901"/>
                  </a:lnTo>
                  <a:lnTo>
                    <a:pt x="3824756" y="2484956"/>
                  </a:lnTo>
                  <a:lnTo>
                    <a:pt x="3821954" y="2475792"/>
                  </a:lnTo>
                  <a:close/>
                </a:path>
                <a:path w="18289270" h="10299700">
                  <a:moveTo>
                    <a:pt x="3972874" y="2459407"/>
                  </a:moveTo>
                  <a:lnTo>
                    <a:pt x="3964666" y="2472196"/>
                  </a:lnTo>
                  <a:lnTo>
                    <a:pt x="3958106" y="2485325"/>
                  </a:lnTo>
                  <a:lnTo>
                    <a:pt x="3962349" y="2470981"/>
                  </a:lnTo>
                  <a:lnTo>
                    <a:pt x="3972874" y="2459407"/>
                  </a:lnTo>
                  <a:close/>
                </a:path>
                <a:path w="18289270" h="10299700">
                  <a:moveTo>
                    <a:pt x="3961926" y="2405246"/>
                  </a:moveTo>
                  <a:lnTo>
                    <a:pt x="3960827" y="2408320"/>
                  </a:lnTo>
                  <a:lnTo>
                    <a:pt x="3953636" y="2433093"/>
                  </a:lnTo>
                  <a:lnTo>
                    <a:pt x="3934646" y="2444823"/>
                  </a:lnTo>
                  <a:lnTo>
                    <a:pt x="3899185" y="2477733"/>
                  </a:lnTo>
                  <a:lnTo>
                    <a:pt x="3900769" y="2454468"/>
                  </a:lnTo>
                  <a:lnTo>
                    <a:pt x="3918420" y="2443785"/>
                  </a:lnTo>
                  <a:lnTo>
                    <a:pt x="3957233" y="2408090"/>
                  </a:lnTo>
                  <a:lnTo>
                    <a:pt x="3961926" y="2405246"/>
                  </a:lnTo>
                  <a:close/>
                </a:path>
                <a:path w="18289270" h="10299700">
                  <a:moveTo>
                    <a:pt x="3978163" y="2415910"/>
                  </a:moveTo>
                  <a:lnTo>
                    <a:pt x="3976443" y="2422045"/>
                  </a:lnTo>
                  <a:lnTo>
                    <a:pt x="3969693" y="2445484"/>
                  </a:lnTo>
                  <a:lnTo>
                    <a:pt x="3945460" y="2472125"/>
                  </a:lnTo>
                  <a:lnTo>
                    <a:pt x="3940623" y="2477403"/>
                  </a:lnTo>
                  <a:lnTo>
                    <a:pt x="3946580" y="2457399"/>
                  </a:lnTo>
                  <a:lnTo>
                    <a:pt x="3953636" y="2433093"/>
                  </a:lnTo>
                  <a:lnTo>
                    <a:pt x="3971983" y="2421760"/>
                  </a:lnTo>
                  <a:lnTo>
                    <a:pt x="3978163" y="2415910"/>
                  </a:lnTo>
                  <a:close/>
                </a:path>
                <a:path w="18289270" h="10299700">
                  <a:moveTo>
                    <a:pt x="3829198" y="2450195"/>
                  </a:moveTo>
                  <a:lnTo>
                    <a:pt x="3828166" y="2450738"/>
                  </a:lnTo>
                  <a:lnTo>
                    <a:pt x="3812119" y="2463595"/>
                  </a:lnTo>
                  <a:lnTo>
                    <a:pt x="3828165" y="2450737"/>
                  </a:lnTo>
                  <a:lnTo>
                    <a:pt x="3829198" y="2450195"/>
                  </a:lnTo>
                  <a:close/>
                </a:path>
                <a:path w="18289270" h="10299700">
                  <a:moveTo>
                    <a:pt x="3819514" y="2379554"/>
                  </a:moveTo>
                  <a:lnTo>
                    <a:pt x="3825954" y="2425706"/>
                  </a:lnTo>
                  <a:lnTo>
                    <a:pt x="3829157" y="2449887"/>
                  </a:lnTo>
                  <a:lnTo>
                    <a:pt x="3829164" y="2450213"/>
                  </a:lnTo>
                  <a:lnTo>
                    <a:pt x="3828165" y="2450737"/>
                  </a:lnTo>
                  <a:lnTo>
                    <a:pt x="3812119" y="2463594"/>
                  </a:lnTo>
                  <a:lnTo>
                    <a:pt x="3810266" y="2449592"/>
                  </a:lnTo>
                  <a:lnTo>
                    <a:pt x="3819116" y="2450159"/>
                  </a:lnTo>
                  <a:lnTo>
                    <a:pt x="3813052" y="2398867"/>
                  </a:lnTo>
                  <a:lnTo>
                    <a:pt x="3803361" y="2398247"/>
                  </a:lnTo>
                  <a:lnTo>
                    <a:pt x="3801982" y="2388338"/>
                  </a:lnTo>
                  <a:lnTo>
                    <a:pt x="3819514" y="2379554"/>
                  </a:lnTo>
                  <a:close/>
                </a:path>
                <a:path w="18289270" h="10299700">
                  <a:moveTo>
                    <a:pt x="3903463" y="2411121"/>
                  </a:moveTo>
                  <a:lnTo>
                    <a:pt x="3900769" y="2454468"/>
                  </a:lnTo>
                  <a:lnTo>
                    <a:pt x="3880444" y="2466768"/>
                  </a:lnTo>
                  <a:lnTo>
                    <a:pt x="3883416" y="2421688"/>
                  </a:lnTo>
                  <a:lnTo>
                    <a:pt x="3903463" y="2411121"/>
                  </a:lnTo>
                  <a:close/>
                </a:path>
                <a:path w="18289270" h="10299700">
                  <a:moveTo>
                    <a:pt x="4010509" y="2400333"/>
                  </a:moveTo>
                  <a:lnTo>
                    <a:pt x="3988202" y="2435524"/>
                  </a:lnTo>
                  <a:lnTo>
                    <a:pt x="3972874" y="2459407"/>
                  </a:lnTo>
                  <a:lnTo>
                    <a:pt x="3962349" y="2470981"/>
                  </a:lnTo>
                  <a:lnTo>
                    <a:pt x="3969426" y="2446410"/>
                  </a:lnTo>
                  <a:lnTo>
                    <a:pt x="3970099" y="2445037"/>
                  </a:lnTo>
                  <a:lnTo>
                    <a:pt x="3985354" y="2428210"/>
                  </a:lnTo>
                  <a:lnTo>
                    <a:pt x="4010509" y="2400333"/>
                  </a:lnTo>
                  <a:close/>
                </a:path>
                <a:path w="18289270" h="10299700">
                  <a:moveTo>
                    <a:pt x="3813052" y="2398867"/>
                  </a:moveTo>
                  <a:lnTo>
                    <a:pt x="3817621" y="2437337"/>
                  </a:lnTo>
                  <a:lnTo>
                    <a:pt x="3819116" y="2450159"/>
                  </a:lnTo>
                  <a:lnTo>
                    <a:pt x="3815226" y="2417326"/>
                  </a:lnTo>
                  <a:lnTo>
                    <a:pt x="3813052" y="2398867"/>
                  </a:lnTo>
                  <a:close/>
                </a:path>
                <a:path w="18289270" h="10299700">
                  <a:moveTo>
                    <a:pt x="3803361" y="2398247"/>
                  </a:moveTo>
                  <a:lnTo>
                    <a:pt x="3813052" y="2398867"/>
                  </a:lnTo>
                  <a:lnTo>
                    <a:pt x="3817560" y="2437333"/>
                  </a:lnTo>
                  <a:lnTo>
                    <a:pt x="3819020" y="2450152"/>
                  </a:lnTo>
                  <a:lnTo>
                    <a:pt x="3810266" y="2449592"/>
                  </a:lnTo>
                  <a:lnTo>
                    <a:pt x="3805147" y="2411087"/>
                  </a:lnTo>
                  <a:lnTo>
                    <a:pt x="3803361" y="2398247"/>
                  </a:lnTo>
                  <a:close/>
                </a:path>
                <a:path w="18289270" h="10299700">
                  <a:moveTo>
                    <a:pt x="3673412" y="2440636"/>
                  </a:moveTo>
                  <a:lnTo>
                    <a:pt x="3673104" y="2440818"/>
                  </a:lnTo>
                  <a:lnTo>
                    <a:pt x="3672710" y="2440793"/>
                  </a:lnTo>
                  <a:lnTo>
                    <a:pt x="3673412" y="2440636"/>
                  </a:lnTo>
                  <a:close/>
                </a:path>
                <a:path w="18289270" h="10299700">
                  <a:moveTo>
                    <a:pt x="3702162" y="2358206"/>
                  </a:moveTo>
                  <a:lnTo>
                    <a:pt x="3712587" y="2392440"/>
                  </a:lnTo>
                  <a:lnTo>
                    <a:pt x="3723760" y="2419169"/>
                  </a:lnTo>
                  <a:lnTo>
                    <a:pt x="3686961" y="2437608"/>
                  </a:lnTo>
                  <a:lnTo>
                    <a:pt x="3673412" y="2440636"/>
                  </a:lnTo>
                  <a:lnTo>
                    <a:pt x="3711947" y="2417851"/>
                  </a:lnTo>
                  <a:lnTo>
                    <a:pt x="3700178" y="2378920"/>
                  </a:lnTo>
                  <a:lnTo>
                    <a:pt x="3696234" y="2365942"/>
                  </a:lnTo>
                  <a:lnTo>
                    <a:pt x="3672277" y="2364409"/>
                  </a:lnTo>
                  <a:lnTo>
                    <a:pt x="3702162" y="2358206"/>
                  </a:lnTo>
                  <a:close/>
                </a:path>
                <a:path w="18289270" h="10299700">
                  <a:moveTo>
                    <a:pt x="4088971" y="2326735"/>
                  </a:moveTo>
                  <a:lnTo>
                    <a:pt x="4048218" y="2375733"/>
                  </a:lnTo>
                  <a:lnTo>
                    <a:pt x="4010346" y="2417969"/>
                  </a:lnTo>
                  <a:lnTo>
                    <a:pt x="3972874" y="2459407"/>
                  </a:lnTo>
                  <a:lnTo>
                    <a:pt x="3988336" y="2435313"/>
                  </a:lnTo>
                  <a:lnTo>
                    <a:pt x="4010509" y="2400333"/>
                  </a:lnTo>
                  <a:lnTo>
                    <a:pt x="4038588" y="2368996"/>
                  </a:lnTo>
                  <a:lnTo>
                    <a:pt x="4048689" y="2363037"/>
                  </a:lnTo>
                  <a:lnTo>
                    <a:pt x="4088971" y="2326735"/>
                  </a:lnTo>
                  <a:close/>
                </a:path>
                <a:path w="18289270" h="10299700">
                  <a:moveTo>
                    <a:pt x="3887592" y="2348960"/>
                  </a:moveTo>
                  <a:lnTo>
                    <a:pt x="3886416" y="2370901"/>
                  </a:lnTo>
                  <a:lnTo>
                    <a:pt x="3885270" y="2390761"/>
                  </a:lnTo>
                  <a:lnTo>
                    <a:pt x="3883415" y="2421689"/>
                  </a:lnTo>
                  <a:lnTo>
                    <a:pt x="3829198" y="2450195"/>
                  </a:lnTo>
                  <a:lnTo>
                    <a:pt x="3827579" y="2437974"/>
                  </a:lnTo>
                  <a:lnTo>
                    <a:pt x="3837283" y="2438595"/>
                  </a:lnTo>
                  <a:lnTo>
                    <a:pt x="3865986" y="2420573"/>
                  </a:lnTo>
                  <a:lnTo>
                    <a:pt x="3874103" y="2415498"/>
                  </a:lnTo>
                  <a:lnTo>
                    <a:pt x="3875957" y="2383165"/>
                  </a:lnTo>
                  <a:lnTo>
                    <a:pt x="3876958" y="2364777"/>
                  </a:lnTo>
                  <a:lnTo>
                    <a:pt x="3858615" y="2363604"/>
                  </a:lnTo>
                  <a:lnTo>
                    <a:pt x="3887592" y="2348960"/>
                  </a:lnTo>
                  <a:close/>
                </a:path>
                <a:path w="18289270" h="10299700">
                  <a:moveTo>
                    <a:pt x="3973669" y="2372395"/>
                  </a:moveTo>
                  <a:lnTo>
                    <a:pt x="3961926" y="2405246"/>
                  </a:lnTo>
                  <a:lnTo>
                    <a:pt x="3957233" y="2408090"/>
                  </a:lnTo>
                  <a:lnTo>
                    <a:pt x="3918420" y="2443785"/>
                  </a:lnTo>
                  <a:lnTo>
                    <a:pt x="3900769" y="2454468"/>
                  </a:lnTo>
                  <a:lnTo>
                    <a:pt x="3902329" y="2430030"/>
                  </a:lnTo>
                  <a:lnTo>
                    <a:pt x="3912076" y="2430654"/>
                  </a:lnTo>
                  <a:lnTo>
                    <a:pt x="3953016" y="2407821"/>
                  </a:lnTo>
                  <a:lnTo>
                    <a:pt x="3956057" y="2395289"/>
                  </a:lnTo>
                  <a:lnTo>
                    <a:pt x="3957934" y="2382683"/>
                  </a:lnTo>
                  <a:lnTo>
                    <a:pt x="3957336" y="2382645"/>
                  </a:lnTo>
                  <a:lnTo>
                    <a:pt x="3973669" y="2372395"/>
                  </a:lnTo>
                  <a:close/>
                </a:path>
                <a:path w="18289270" h="10299700">
                  <a:moveTo>
                    <a:pt x="3723760" y="2419169"/>
                  </a:moveTo>
                  <a:lnTo>
                    <a:pt x="3726643" y="2426065"/>
                  </a:lnTo>
                  <a:lnTo>
                    <a:pt x="3716985" y="2430899"/>
                  </a:lnTo>
                  <a:lnTo>
                    <a:pt x="3686961" y="2437608"/>
                  </a:lnTo>
                  <a:lnTo>
                    <a:pt x="3723760" y="2419169"/>
                  </a:lnTo>
                  <a:close/>
                </a:path>
                <a:path w="18289270" h="10299700">
                  <a:moveTo>
                    <a:pt x="3005008" y="2366880"/>
                  </a:moveTo>
                  <a:lnTo>
                    <a:pt x="2970042" y="2383115"/>
                  </a:lnTo>
                  <a:lnTo>
                    <a:pt x="2948610" y="2387517"/>
                  </a:lnTo>
                  <a:lnTo>
                    <a:pt x="2983590" y="2371256"/>
                  </a:lnTo>
                  <a:lnTo>
                    <a:pt x="3005008" y="2366880"/>
                  </a:lnTo>
                  <a:close/>
                </a:path>
                <a:path w="18289270" h="10299700">
                  <a:moveTo>
                    <a:pt x="3858615" y="2363604"/>
                  </a:moveTo>
                  <a:lnTo>
                    <a:pt x="3876958" y="2364777"/>
                  </a:lnTo>
                  <a:lnTo>
                    <a:pt x="3853234" y="2375985"/>
                  </a:lnTo>
                  <a:lnTo>
                    <a:pt x="3841752" y="2375251"/>
                  </a:lnTo>
                  <a:lnTo>
                    <a:pt x="3829473" y="2387191"/>
                  </a:lnTo>
                  <a:lnTo>
                    <a:pt x="3837283" y="2438595"/>
                  </a:lnTo>
                  <a:lnTo>
                    <a:pt x="3827579" y="2437974"/>
                  </a:lnTo>
                  <a:lnTo>
                    <a:pt x="3825848" y="2424918"/>
                  </a:lnTo>
                  <a:lnTo>
                    <a:pt x="3819514" y="2379554"/>
                  </a:lnTo>
                  <a:lnTo>
                    <a:pt x="3845412" y="2366578"/>
                  </a:lnTo>
                  <a:lnTo>
                    <a:pt x="3858615" y="2363604"/>
                  </a:lnTo>
                  <a:close/>
                </a:path>
                <a:path w="18289270" h="10299700">
                  <a:moveTo>
                    <a:pt x="3970099" y="2445037"/>
                  </a:moveTo>
                  <a:lnTo>
                    <a:pt x="3969426" y="2446410"/>
                  </a:lnTo>
                  <a:lnTo>
                    <a:pt x="3969693" y="2445484"/>
                  </a:lnTo>
                  <a:lnTo>
                    <a:pt x="3970099" y="2445037"/>
                  </a:lnTo>
                  <a:close/>
                </a:path>
                <a:path w="18289270" h="10299700">
                  <a:moveTo>
                    <a:pt x="3989776" y="2404916"/>
                  </a:moveTo>
                  <a:lnTo>
                    <a:pt x="3970099" y="2445037"/>
                  </a:lnTo>
                  <a:lnTo>
                    <a:pt x="3969693" y="2445484"/>
                  </a:lnTo>
                  <a:lnTo>
                    <a:pt x="3976443" y="2422045"/>
                  </a:lnTo>
                  <a:lnTo>
                    <a:pt x="3978173" y="2415900"/>
                  </a:lnTo>
                  <a:lnTo>
                    <a:pt x="3989776" y="2404916"/>
                  </a:lnTo>
                  <a:close/>
                </a:path>
                <a:path w="18289270" h="10299700">
                  <a:moveTo>
                    <a:pt x="4020783" y="2379497"/>
                  </a:moveTo>
                  <a:lnTo>
                    <a:pt x="4011459" y="2398834"/>
                  </a:lnTo>
                  <a:lnTo>
                    <a:pt x="4010509" y="2400333"/>
                  </a:lnTo>
                  <a:lnTo>
                    <a:pt x="3983264" y="2430526"/>
                  </a:lnTo>
                  <a:lnTo>
                    <a:pt x="3970099" y="2445037"/>
                  </a:lnTo>
                  <a:lnTo>
                    <a:pt x="3989776" y="2404916"/>
                  </a:lnTo>
                  <a:lnTo>
                    <a:pt x="4009760" y="2385999"/>
                  </a:lnTo>
                  <a:lnTo>
                    <a:pt x="4020783" y="2379497"/>
                  </a:lnTo>
                  <a:close/>
                </a:path>
                <a:path w="18289270" h="10299700">
                  <a:moveTo>
                    <a:pt x="13872128" y="3061154"/>
                  </a:moveTo>
                  <a:lnTo>
                    <a:pt x="13872736" y="3067645"/>
                  </a:lnTo>
                  <a:lnTo>
                    <a:pt x="13872773" y="3068429"/>
                  </a:lnTo>
                  <a:lnTo>
                    <a:pt x="13873028" y="3076936"/>
                  </a:lnTo>
                  <a:lnTo>
                    <a:pt x="13872128" y="3061154"/>
                  </a:lnTo>
                  <a:close/>
                </a:path>
                <a:path w="18289270" h="10299700">
                  <a:moveTo>
                    <a:pt x="3733303" y="2414379"/>
                  </a:moveTo>
                  <a:lnTo>
                    <a:pt x="3735484" y="2421641"/>
                  </a:lnTo>
                  <a:lnTo>
                    <a:pt x="3726643" y="2426065"/>
                  </a:lnTo>
                  <a:lnTo>
                    <a:pt x="3723760" y="2419169"/>
                  </a:lnTo>
                  <a:lnTo>
                    <a:pt x="3733303" y="2414379"/>
                  </a:lnTo>
                  <a:close/>
                </a:path>
                <a:path w="18289270" h="10299700">
                  <a:moveTo>
                    <a:pt x="3800882" y="2380426"/>
                  </a:moveTo>
                  <a:lnTo>
                    <a:pt x="3801982" y="2388338"/>
                  </a:lnTo>
                  <a:lnTo>
                    <a:pt x="3735484" y="2421641"/>
                  </a:lnTo>
                  <a:lnTo>
                    <a:pt x="3733303" y="2414379"/>
                  </a:lnTo>
                  <a:lnTo>
                    <a:pt x="3800882" y="2380426"/>
                  </a:lnTo>
                  <a:close/>
                </a:path>
                <a:path w="18289270" h="10299700">
                  <a:moveTo>
                    <a:pt x="3712768" y="2356004"/>
                  </a:moveTo>
                  <a:lnTo>
                    <a:pt x="3723094" y="2380386"/>
                  </a:lnTo>
                  <a:lnTo>
                    <a:pt x="3733303" y="2414379"/>
                  </a:lnTo>
                  <a:lnTo>
                    <a:pt x="3723760" y="2419169"/>
                  </a:lnTo>
                  <a:lnTo>
                    <a:pt x="3712587" y="2392440"/>
                  </a:lnTo>
                  <a:lnTo>
                    <a:pt x="3702162" y="2358206"/>
                  </a:lnTo>
                  <a:lnTo>
                    <a:pt x="3712768" y="2356004"/>
                  </a:lnTo>
                  <a:close/>
                </a:path>
                <a:path w="18289270" h="10299700">
                  <a:moveTo>
                    <a:pt x="3957336" y="2382645"/>
                  </a:moveTo>
                  <a:lnTo>
                    <a:pt x="3957934" y="2382683"/>
                  </a:lnTo>
                  <a:lnTo>
                    <a:pt x="3912838" y="2417976"/>
                  </a:lnTo>
                  <a:lnTo>
                    <a:pt x="3912076" y="2430654"/>
                  </a:lnTo>
                  <a:lnTo>
                    <a:pt x="3902329" y="2430030"/>
                  </a:lnTo>
                  <a:lnTo>
                    <a:pt x="3903464" y="2411120"/>
                  </a:lnTo>
                  <a:lnTo>
                    <a:pt x="3957336" y="2382645"/>
                  </a:lnTo>
                  <a:close/>
                </a:path>
                <a:path w="18289270" h="10299700">
                  <a:moveTo>
                    <a:pt x="3985087" y="2391209"/>
                  </a:moveTo>
                  <a:lnTo>
                    <a:pt x="3978163" y="2415910"/>
                  </a:lnTo>
                  <a:lnTo>
                    <a:pt x="3971983" y="2421760"/>
                  </a:lnTo>
                  <a:lnTo>
                    <a:pt x="3953636" y="2433093"/>
                  </a:lnTo>
                  <a:lnTo>
                    <a:pt x="3960827" y="2408320"/>
                  </a:lnTo>
                  <a:lnTo>
                    <a:pt x="3961926" y="2405246"/>
                  </a:lnTo>
                  <a:lnTo>
                    <a:pt x="3985087" y="2391209"/>
                  </a:lnTo>
                  <a:close/>
                </a:path>
                <a:path w="18289270" h="10299700">
                  <a:moveTo>
                    <a:pt x="3607349" y="2390392"/>
                  </a:moveTo>
                  <a:lnTo>
                    <a:pt x="3592287" y="2397470"/>
                  </a:lnTo>
                  <a:lnTo>
                    <a:pt x="3562679" y="2403620"/>
                  </a:lnTo>
                  <a:lnTo>
                    <a:pt x="3577739" y="2396539"/>
                  </a:lnTo>
                  <a:lnTo>
                    <a:pt x="3607349" y="2390392"/>
                  </a:lnTo>
                  <a:close/>
                </a:path>
                <a:path w="18289270" h="10299700">
                  <a:moveTo>
                    <a:pt x="3789854" y="2321432"/>
                  </a:moveTo>
                  <a:lnTo>
                    <a:pt x="3798002" y="2359726"/>
                  </a:lnTo>
                  <a:lnTo>
                    <a:pt x="3800882" y="2380426"/>
                  </a:lnTo>
                  <a:lnTo>
                    <a:pt x="3733303" y="2414379"/>
                  </a:lnTo>
                  <a:lnTo>
                    <a:pt x="3730888" y="2406336"/>
                  </a:lnTo>
                  <a:lnTo>
                    <a:pt x="3739375" y="2406879"/>
                  </a:lnTo>
                  <a:lnTo>
                    <a:pt x="3777497" y="2383866"/>
                  </a:lnTo>
                  <a:lnTo>
                    <a:pt x="3789671" y="2384645"/>
                  </a:lnTo>
                  <a:lnTo>
                    <a:pt x="3788210" y="2371826"/>
                  </a:lnTo>
                  <a:lnTo>
                    <a:pt x="3783703" y="2333359"/>
                  </a:lnTo>
                  <a:lnTo>
                    <a:pt x="3766787" y="2332277"/>
                  </a:lnTo>
                  <a:lnTo>
                    <a:pt x="3789854" y="2321432"/>
                  </a:lnTo>
                  <a:close/>
                </a:path>
                <a:path w="18289270" h="10299700">
                  <a:moveTo>
                    <a:pt x="3091952" y="2345722"/>
                  </a:moveTo>
                  <a:lnTo>
                    <a:pt x="3078588" y="2351881"/>
                  </a:lnTo>
                  <a:lnTo>
                    <a:pt x="3005008" y="2366880"/>
                  </a:lnTo>
                  <a:lnTo>
                    <a:pt x="3018221" y="2360745"/>
                  </a:lnTo>
                  <a:lnTo>
                    <a:pt x="3091952" y="2345722"/>
                  </a:lnTo>
                  <a:close/>
                </a:path>
                <a:path w="18289270" h="10299700">
                  <a:moveTo>
                    <a:pt x="3907441" y="2338923"/>
                  </a:moveTo>
                  <a:lnTo>
                    <a:pt x="3904927" y="2386081"/>
                  </a:lnTo>
                  <a:lnTo>
                    <a:pt x="3903445" y="2411130"/>
                  </a:lnTo>
                  <a:lnTo>
                    <a:pt x="3883416" y="2421688"/>
                  </a:lnTo>
                  <a:lnTo>
                    <a:pt x="3885270" y="2390761"/>
                  </a:lnTo>
                  <a:lnTo>
                    <a:pt x="3886416" y="2370901"/>
                  </a:lnTo>
                  <a:lnTo>
                    <a:pt x="3887592" y="2348960"/>
                  </a:lnTo>
                  <a:lnTo>
                    <a:pt x="3907441" y="2338923"/>
                  </a:lnTo>
                  <a:close/>
                </a:path>
                <a:path w="18289270" h="10299700">
                  <a:moveTo>
                    <a:pt x="3766787" y="2332277"/>
                  </a:moveTo>
                  <a:lnTo>
                    <a:pt x="3783703" y="2333359"/>
                  </a:lnTo>
                  <a:lnTo>
                    <a:pt x="3724680" y="2355036"/>
                  </a:lnTo>
                  <a:lnTo>
                    <a:pt x="3732045" y="2380959"/>
                  </a:lnTo>
                  <a:lnTo>
                    <a:pt x="3739375" y="2406879"/>
                  </a:lnTo>
                  <a:lnTo>
                    <a:pt x="3730888" y="2406336"/>
                  </a:lnTo>
                  <a:lnTo>
                    <a:pt x="3723094" y="2380386"/>
                  </a:lnTo>
                  <a:lnTo>
                    <a:pt x="3712768" y="2356004"/>
                  </a:lnTo>
                  <a:lnTo>
                    <a:pt x="3719140" y="2354681"/>
                  </a:lnTo>
                  <a:lnTo>
                    <a:pt x="3766787" y="2332277"/>
                  </a:lnTo>
                  <a:close/>
                </a:path>
                <a:path w="18289270" h="10299700">
                  <a:moveTo>
                    <a:pt x="4009142" y="2372589"/>
                  </a:moveTo>
                  <a:lnTo>
                    <a:pt x="3993328" y="2397674"/>
                  </a:lnTo>
                  <a:lnTo>
                    <a:pt x="3989776" y="2404916"/>
                  </a:lnTo>
                  <a:lnTo>
                    <a:pt x="3978163" y="2415910"/>
                  </a:lnTo>
                  <a:lnTo>
                    <a:pt x="3985087" y="2391209"/>
                  </a:lnTo>
                  <a:lnTo>
                    <a:pt x="3995218" y="2385069"/>
                  </a:lnTo>
                  <a:lnTo>
                    <a:pt x="4009142" y="2372589"/>
                  </a:lnTo>
                  <a:close/>
                </a:path>
                <a:path w="18289270" h="10299700">
                  <a:moveTo>
                    <a:pt x="3995117" y="2294663"/>
                  </a:moveTo>
                  <a:lnTo>
                    <a:pt x="3987998" y="2320977"/>
                  </a:lnTo>
                  <a:lnTo>
                    <a:pt x="3977257" y="2359829"/>
                  </a:lnTo>
                  <a:lnTo>
                    <a:pt x="3958146" y="2369971"/>
                  </a:lnTo>
                  <a:lnTo>
                    <a:pt x="3914408" y="2405351"/>
                  </a:lnTo>
                  <a:lnTo>
                    <a:pt x="3903463" y="2411120"/>
                  </a:lnTo>
                  <a:lnTo>
                    <a:pt x="3904610" y="2391998"/>
                  </a:lnTo>
                  <a:lnTo>
                    <a:pt x="3914365" y="2392622"/>
                  </a:lnTo>
                  <a:lnTo>
                    <a:pt x="3940668" y="2368853"/>
                  </a:lnTo>
                  <a:lnTo>
                    <a:pt x="3966344" y="2357769"/>
                  </a:lnTo>
                  <a:lnTo>
                    <a:pt x="3972965" y="2332741"/>
                  </a:lnTo>
                  <a:lnTo>
                    <a:pt x="3976055" y="2320940"/>
                  </a:lnTo>
                  <a:lnTo>
                    <a:pt x="3978667" y="2320380"/>
                  </a:lnTo>
                  <a:lnTo>
                    <a:pt x="3947914" y="2318413"/>
                  </a:lnTo>
                  <a:lnTo>
                    <a:pt x="3992389" y="2295806"/>
                  </a:lnTo>
                  <a:lnTo>
                    <a:pt x="3995117" y="2294663"/>
                  </a:lnTo>
                  <a:close/>
                </a:path>
                <a:path w="18289270" h="10299700">
                  <a:moveTo>
                    <a:pt x="3994935" y="2359049"/>
                  </a:moveTo>
                  <a:lnTo>
                    <a:pt x="3990461" y="2372038"/>
                  </a:lnTo>
                  <a:lnTo>
                    <a:pt x="3985087" y="2391209"/>
                  </a:lnTo>
                  <a:lnTo>
                    <a:pt x="3961926" y="2405246"/>
                  </a:lnTo>
                  <a:lnTo>
                    <a:pt x="3973669" y="2372395"/>
                  </a:lnTo>
                  <a:lnTo>
                    <a:pt x="3994935" y="2359049"/>
                  </a:lnTo>
                  <a:close/>
                </a:path>
                <a:path w="18289270" h="10299700">
                  <a:moveTo>
                    <a:pt x="4035459" y="2349149"/>
                  </a:moveTo>
                  <a:lnTo>
                    <a:pt x="4035270" y="2349453"/>
                  </a:lnTo>
                  <a:lnTo>
                    <a:pt x="4020783" y="2379497"/>
                  </a:lnTo>
                  <a:lnTo>
                    <a:pt x="4009760" y="2385999"/>
                  </a:lnTo>
                  <a:lnTo>
                    <a:pt x="3989776" y="2404916"/>
                  </a:lnTo>
                  <a:lnTo>
                    <a:pt x="3993328" y="2397674"/>
                  </a:lnTo>
                  <a:lnTo>
                    <a:pt x="4009142" y="2372589"/>
                  </a:lnTo>
                  <a:lnTo>
                    <a:pt x="4034976" y="2349434"/>
                  </a:lnTo>
                  <a:lnTo>
                    <a:pt x="4035459" y="2349149"/>
                  </a:lnTo>
                  <a:close/>
                </a:path>
                <a:path w="18289270" h="10299700">
                  <a:moveTo>
                    <a:pt x="3148428" y="2325213"/>
                  </a:moveTo>
                  <a:lnTo>
                    <a:pt x="3113319" y="2341377"/>
                  </a:lnTo>
                  <a:lnTo>
                    <a:pt x="3091952" y="2345722"/>
                  </a:lnTo>
                  <a:lnTo>
                    <a:pt x="3127079" y="2329531"/>
                  </a:lnTo>
                  <a:lnTo>
                    <a:pt x="3148428" y="2325213"/>
                  </a:lnTo>
                  <a:close/>
                </a:path>
                <a:path w="18289270" h="10299700">
                  <a:moveTo>
                    <a:pt x="3818540" y="2372633"/>
                  </a:moveTo>
                  <a:lnTo>
                    <a:pt x="3819514" y="2379554"/>
                  </a:lnTo>
                  <a:lnTo>
                    <a:pt x="3801982" y="2388338"/>
                  </a:lnTo>
                  <a:lnTo>
                    <a:pt x="3800882" y="2380426"/>
                  </a:lnTo>
                  <a:lnTo>
                    <a:pt x="3814622" y="2373515"/>
                  </a:lnTo>
                  <a:lnTo>
                    <a:pt x="3818540" y="2372633"/>
                  </a:lnTo>
                  <a:close/>
                </a:path>
                <a:path w="18289270" h="10299700">
                  <a:moveTo>
                    <a:pt x="4038588" y="2368996"/>
                  </a:moveTo>
                  <a:lnTo>
                    <a:pt x="4010509" y="2400333"/>
                  </a:lnTo>
                  <a:lnTo>
                    <a:pt x="4011459" y="2398834"/>
                  </a:lnTo>
                  <a:lnTo>
                    <a:pt x="4020783" y="2379497"/>
                  </a:lnTo>
                  <a:lnTo>
                    <a:pt x="4038588" y="2368996"/>
                  </a:lnTo>
                  <a:close/>
                </a:path>
                <a:path w="18289270" h="10299700">
                  <a:moveTo>
                    <a:pt x="3947914" y="2318413"/>
                  </a:moveTo>
                  <a:lnTo>
                    <a:pt x="3976242" y="2320225"/>
                  </a:lnTo>
                  <a:lnTo>
                    <a:pt x="3976055" y="2320940"/>
                  </a:lnTo>
                  <a:lnTo>
                    <a:pt x="3932942" y="2330181"/>
                  </a:lnTo>
                  <a:lnTo>
                    <a:pt x="3917123" y="2341895"/>
                  </a:lnTo>
                  <a:lnTo>
                    <a:pt x="3915814" y="2366619"/>
                  </a:lnTo>
                  <a:lnTo>
                    <a:pt x="3915148" y="2378813"/>
                  </a:lnTo>
                  <a:lnTo>
                    <a:pt x="3914365" y="2392622"/>
                  </a:lnTo>
                  <a:lnTo>
                    <a:pt x="3904610" y="2391998"/>
                  </a:lnTo>
                  <a:lnTo>
                    <a:pt x="3907441" y="2338923"/>
                  </a:lnTo>
                  <a:lnTo>
                    <a:pt x="3947914" y="2318413"/>
                  </a:lnTo>
                  <a:close/>
                </a:path>
                <a:path w="18289270" h="10299700">
                  <a:moveTo>
                    <a:pt x="3810037" y="2314741"/>
                  </a:moveTo>
                  <a:lnTo>
                    <a:pt x="3811259" y="2322801"/>
                  </a:lnTo>
                  <a:lnTo>
                    <a:pt x="3818540" y="2372633"/>
                  </a:lnTo>
                  <a:lnTo>
                    <a:pt x="3814622" y="2373515"/>
                  </a:lnTo>
                  <a:lnTo>
                    <a:pt x="3800882" y="2380426"/>
                  </a:lnTo>
                  <a:lnTo>
                    <a:pt x="3798002" y="2359726"/>
                  </a:lnTo>
                  <a:lnTo>
                    <a:pt x="3789854" y="2321432"/>
                  </a:lnTo>
                  <a:lnTo>
                    <a:pt x="3799366" y="2316959"/>
                  </a:lnTo>
                  <a:lnTo>
                    <a:pt x="3810037" y="2314741"/>
                  </a:lnTo>
                  <a:close/>
                </a:path>
                <a:path w="18289270" h="10299700">
                  <a:moveTo>
                    <a:pt x="4032276" y="2335615"/>
                  </a:moveTo>
                  <a:lnTo>
                    <a:pt x="4016463" y="2360976"/>
                  </a:lnTo>
                  <a:lnTo>
                    <a:pt x="4009142" y="2372589"/>
                  </a:lnTo>
                  <a:lnTo>
                    <a:pt x="3995218" y="2385069"/>
                  </a:lnTo>
                  <a:lnTo>
                    <a:pt x="3985087" y="2391209"/>
                  </a:lnTo>
                  <a:lnTo>
                    <a:pt x="3990461" y="2372038"/>
                  </a:lnTo>
                  <a:lnTo>
                    <a:pt x="3994935" y="2359049"/>
                  </a:lnTo>
                  <a:lnTo>
                    <a:pt x="4032276" y="2335615"/>
                  </a:lnTo>
                  <a:close/>
                </a:path>
                <a:path w="18289270" h="10299700">
                  <a:moveTo>
                    <a:pt x="3845412" y="2366578"/>
                  </a:moveTo>
                  <a:lnTo>
                    <a:pt x="3819514" y="2379554"/>
                  </a:lnTo>
                  <a:lnTo>
                    <a:pt x="3818540" y="2372633"/>
                  </a:lnTo>
                  <a:lnTo>
                    <a:pt x="3845412" y="2366578"/>
                  </a:lnTo>
                  <a:close/>
                </a:path>
                <a:path w="18289270" h="10299700">
                  <a:moveTo>
                    <a:pt x="3890506" y="2286339"/>
                  </a:moveTo>
                  <a:lnTo>
                    <a:pt x="3888834" y="2325373"/>
                  </a:lnTo>
                  <a:lnTo>
                    <a:pt x="3887787" y="2345306"/>
                  </a:lnTo>
                  <a:lnTo>
                    <a:pt x="3845412" y="2366578"/>
                  </a:lnTo>
                  <a:lnTo>
                    <a:pt x="3818540" y="2372633"/>
                  </a:lnTo>
                  <a:lnTo>
                    <a:pt x="3816831" y="2360931"/>
                  </a:lnTo>
                  <a:lnTo>
                    <a:pt x="3826780" y="2361567"/>
                  </a:lnTo>
                  <a:lnTo>
                    <a:pt x="3878337" y="2339413"/>
                  </a:lnTo>
                  <a:lnTo>
                    <a:pt x="3879666" y="2314774"/>
                  </a:lnTo>
                  <a:lnTo>
                    <a:pt x="3880188" y="2301354"/>
                  </a:lnTo>
                  <a:lnTo>
                    <a:pt x="3861222" y="2300141"/>
                  </a:lnTo>
                  <a:lnTo>
                    <a:pt x="3890506" y="2286339"/>
                  </a:lnTo>
                  <a:close/>
                </a:path>
                <a:path w="18289270" h="10299700">
                  <a:moveTo>
                    <a:pt x="3234633" y="2304799"/>
                  </a:moveTo>
                  <a:lnTo>
                    <a:pt x="3222790" y="2310202"/>
                  </a:lnTo>
                  <a:lnTo>
                    <a:pt x="3148428" y="2325213"/>
                  </a:lnTo>
                  <a:lnTo>
                    <a:pt x="3161857" y="2319030"/>
                  </a:lnTo>
                  <a:lnTo>
                    <a:pt x="3209699" y="2309365"/>
                  </a:lnTo>
                  <a:lnTo>
                    <a:pt x="3234633" y="2304799"/>
                  </a:lnTo>
                  <a:close/>
                </a:path>
                <a:path w="18289270" h="10299700">
                  <a:moveTo>
                    <a:pt x="4086998" y="2314517"/>
                  </a:moveTo>
                  <a:lnTo>
                    <a:pt x="4076305" y="2326626"/>
                  </a:lnTo>
                  <a:lnTo>
                    <a:pt x="4038588" y="2368996"/>
                  </a:lnTo>
                  <a:lnTo>
                    <a:pt x="4020783" y="2379497"/>
                  </a:lnTo>
                  <a:lnTo>
                    <a:pt x="4035270" y="2349453"/>
                  </a:lnTo>
                  <a:lnTo>
                    <a:pt x="4035459" y="2349149"/>
                  </a:lnTo>
                  <a:lnTo>
                    <a:pt x="4073775" y="2326464"/>
                  </a:lnTo>
                  <a:lnTo>
                    <a:pt x="4086998" y="2314517"/>
                  </a:lnTo>
                  <a:close/>
                </a:path>
                <a:path w="18289270" h="10299700">
                  <a:moveTo>
                    <a:pt x="3709437" y="2348140"/>
                  </a:moveTo>
                  <a:lnTo>
                    <a:pt x="3712768" y="2356004"/>
                  </a:lnTo>
                  <a:lnTo>
                    <a:pt x="3702162" y="2358206"/>
                  </a:lnTo>
                  <a:lnTo>
                    <a:pt x="3699711" y="2350159"/>
                  </a:lnTo>
                  <a:lnTo>
                    <a:pt x="3709437" y="2348140"/>
                  </a:lnTo>
                  <a:close/>
                </a:path>
                <a:path w="18289270" h="10299700">
                  <a:moveTo>
                    <a:pt x="3998561" y="2348522"/>
                  </a:moveTo>
                  <a:lnTo>
                    <a:pt x="3994935" y="2359049"/>
                  </a:lnTo>
                  <a:lnTo>
                    <a:pt x="3973669" y="2372395"/>
                  </a:lnTo>
                  <a:lnTo>
                    <a:pt x="3974169" y="2370996"/>
                  </a:lnTo>
                  <a:lnTo>
                    <a:pt x="3977257" y="2359829"/>
                  </a:lnTo>
                  <a:lnTo>
                    <a:pt x="3998561" y="2348522"/>
                  </a:lnTo>
                  <a:close/>
                </a:path>
                <a:path w="18289270" h="10299700">
                  <a:moveTo>
                    <a:pt x="3688631" y="2352459"/>
                  </a:moveTo>
                  <a:lnTo>
                    <a:pt x="3688706" y="2352734"/>
                  </a:lnTo>
                  <a:lnTo>
                    <a:pt x="3686536" y="2353182"/>
                  </a:lnTo>
                  <a:lnTo>
                    <a:pt x="3687635" y="2352666"/>
                  </a:lnTo>
                  <a:lnTo>
                    <a:pt x="3688631" y="2352459"/>
                  </a:lnTo>
                  <a:close/>
                </a:path>
                <a:path w="18289270" h="10299700">
                  <a:moveTo>
                    <a:pt x="3861222" y="2300141"/>
                  </a:moveTo>
                  <a:lnTo>
                    <a:pt x="3880188" y="2301354"/>
                  </a:lnTo>
                  <a:lnTo>
                    <a:pt x="3820535" y="2322990"/>
                  </a:lnTo>
                  <a:lnTo>
                    <a:pt x="3821919" y="2335804"/>
                  </a:lnTo>
                  <a:lnTo>
                    <a:pt x="3826780" y="2361567"/>
                  </a:lnTo>
                  <a:lnTo>
                    <a:pt x="3816831" y="2360931"/>
                  </a:lnTo>
                  <a:lnTo>
                    <a:pt x="3811200" y="2322393"/>
                  </a:lnTo>
                  <a:lnTo>
                    <a:pt x="3810037" y="2314741"/>
                  </a:lnTo>
                  <a:lnTo>
                    <a:pt x="3828982" y="2310804"/>
                  </a:lnTo>
                  <a:lnTo>
                    <a:pt x="3844027" y="2303718"/>
                  </a:lnTo>
                  <a:lnTo>
                    <a:pt x="3861222" y="2300141"/>
                  </a:lnTo>
                  <a:close/>
                </a:path>
                <a:path w="18289270" h="10299700">
                  <a:moveTo>
                    <a:pt x="3680586" y="2287967"/>
                  </a:moveTo>
                  <a:lnTo>
                    <a:pt x="3696777" y="2340525"/>
                  </a:lnTo>
                  <a:lnTo>
                    <a:pt x="3699711" y="2350159"/>
                  </a:lnTo>
                  <a:lnTo>
                    <a:pt x="3688631" y="2352459"/>
                  </a:lnTo>
                  <a:lnTo>
                    <a:pt x="3681579" y="2326510"/>
                  </a:lnTo>
                  <a:lnTo>
                    <a:pt x="3674592" y="2300927"/>
                  </a:lnTo>
                  <a:lnTo>
                    <a:pt x="3653650" y="2299588"/>
                  </a:lnTo>
                  <a:lnTo>
                    <a:pt x="3678232" y="2288434"/>
                  </a:lnTo>
                  <a:lnTo>
                    <a:pt x="3680586" y="2287967"/>
                  </a:lnTo>
                  <a:close/>
                </a:path>
                <a:path w="18289270" h="10299700">
                  <a:moveTo>
                    <a:pt x="4051214" y="2323731"/>
                  </a:moveTo>
                  <a:lnTo>
                    <a:pt x="4035459" y="2349149"/>
                  </a:lnTo>
                  <a:lnTo>
                    <a:pt x="4034976" y="2349434"/>
                  </a:lnTo>
                  <a:lnTo>
                    <a:pt x="4009142" y="2372589"/>
                  </a:lnTo>
                  <a:lnTo>
                    <a:pt x="4016463" y="2360976"/>
                  </a:lnTo>
                  <a:lnTo>
                    <a:pt x="4032276" y="2335615"/>
                  </a:lnTo>
                  <a:lnTo>
                    <a:pt x="4051214" y="2323731"/>
                  </a:lnTo>
                  <a:close/>
                </a:path>
                <a:path w="18289270" h="10299700">
                  <a:moveTo>
                    <a:pt x="3689538" y="2286189"/>
                  </a:moveTo>
                  <a:lnTo>
                    <a:pt x="3706474" y="2341145"/>
                  </a:lnTo>
                  <a:lnTo>
                    <a:pt x="3709437" y="2348140"/>
                  </a:lnTo>
                  <a:lnTo>
                    <a:pt x="3699711" y="2350159"/>
                  </a:lnTo>
                  <a:lnTo>
                    <a:pt x="3696777" y="2340525"/>
                  </a:lnTo>
                  <a:lnTo>
                    <a:pt x="3680586" y="2287967"/>
                  </a:lnTo>
                  <a:lnTo>
                    <a:pt x="3689538" y="2286189"/>
                  </a:lnTo>
                  <a:close/>
                </a:path>
                <a:path w="18289270" h="10299700">
                  <a:moveTo>
                    <a:pt x="3781591" y="2266289"/>
                  </a:moveTo>
                  <a:lnTo>
                    <a:pt x="3789467" y="2319016"/>
                  </a:lnTo>
                  <a:lnTo>
                    <a:pt x="3782158" y="2320535"/>
                  </a:lnTo>
                  <a:lnTo>
                    <a:pt x="3734499" y="2342938"/>
                  </a:lnTo>
                  <a:lnTo>
                    <a:pt x="3709437" y="2348140"/>
                  </a:lnTo>
                  <a:lnTo>
                    <a:pt x="3706474" y="2341145"/>
                  </a:lnTo>
                  <a:lnTo>
                    <a:pt x="3717103" y="2341825"/>
                  </a:lnTo>
                  <a:lnTo>
                    <a:pt x="3733203" y="2330129"/>
                  </a:lnTo>
                  <a:lnTo>
                    <a:pt x="3764464" y="2319403"/>
                  </a:lnTo>
                  <a:lnTo>
                    <a:pt x="3780427" y="2307698"/>
                  </a:lnTo>
                  <a:lnTo>
                    <a:pt x="3775722" y="2281945"/>
                  </a:lnTo>
                  <a:lnTo>
                    <a:pt x="3774397" y="2269340"/>
                  </a:lnTo>
                  <a:lnTo>
                    <a:pt x="3775180" y="2269184"/>
                  </a:lnTo>
                  <a:lnTo>
                    <a:pt x="3781591" y="2266289"/>
                  </a:lnTo>
                  <a:close/>
                </a:path>
                <a:path w="18289270" h="10299700">
                  <a:moveTo>
                    <a:pt x="4112774" y="2291229"/>
                  </a:moveTo>
                  <a:lnTo>
                    <a:pt x="4088971" y="2326735"/>
                  </a:lnTo>
                  <a:lnTo>
                    <a:pt x="4048689" y="2363037"/>
                  </a:lnTo>
                  <a:lnTo>
                    <a:pt x="4038588" y="2368996"/>
                  </a:lnTo>
                  <a:lnTo>
                    <a:pt x="4076305" y="2326626"/>
                  </a:lnTo>
                  <a:lnTo>
                    <a:pt x="4086998" y="2314517"/>
                  </a:lnTo>
                  <a:lnTo>
                    <a:pt x="4112774" y="2291229"/>
                  </a:lnTo>
                  <a:close/>
                </a:path>
                <a:path w="18289270" h="10299700">
                  <a:moveTo>
                    <a:pt x="4015556" y="2288910"/>
                  </a:moveTo>
                  <a:lnTo>
                    <a:pt x="4003327" y="2334683"/>
                  </a:lnTo>
                  <a:lnTo>
                    <a:pt x="3998561" y="2348522"/>
                  </a:lnTo>
                  <a:lnTo>
                    <a:pt x="3977257" y="2359829"/>
                  </a:lnTo>
                  <a:lnTo>
                    <a:pt x="3988341" y="2319709"/>
                  </a:lnTo>
                  <a:lnTo>
                    <a:pt x="3995117" y="2294663"/>
                  </a:lnTo>
                  <a:lnTo>
                    <a:pt x="4000946" y="2292222"/>
                  </a:lnTo>
                  <a:lnTo>
                    <a:pt x="4015556" y="2288910"/>
                  </a:lnTo>
                  <a:close/>
                </a:path>
                <a:path w="18289270" h="10299700">
                  <a:moveTo>
                    <a:pt x="3773898" y="2269439"/>
                  </a:moveTo>
                  <a:lnTo>
                    <a:pt x="3756302" y="2280703"/>
                  </a:lnTo>
                  <a:lnTo>
                    <a:pt x="3739052" y="2279599"/>
                  </a:lnTo>
                  <a:lnTo>
                    <a:pt x="3721001" y="2291170"/>
                  </a:lnTo>
                  <a:lnTo>
                    <a:pt x="3703766" y="2290068"/>
                  </a:lnTo>
                  <a:lnTo>
                    <a:pt x="3713789" y="2328887"/>
                  </a:lnTo>
                  <a:lnTo>
                    <a:pt x="3717103" y="2341825"/>
                  </a:lnTo>
                  <a:lnTo>
                    <a:pt x="3706474" y="2341145"/>
                  </a:lnTo>
                  <a:lnTo>
                    <a:pt x="3689538" y="2286189"/>
                  </a:lnTo>
                  <a:lnTo>
                    <a:pt x="3773898" y="2269439"/>
                  </a:lnTo>
                  <a:close/>
                </a:path>
                <a:path w="18289270" h="10299700">
                  <a:moveTo>
                    <a:pt x="3907613" y="2335338"/>
                  </a:moveTo>
                  <a:lnTo>
                    <a:pt x="3907441" y="2338923"/>
                  </a:lnTo>
                  <a:lnTo>
                    <a:pt x="3887592" y="2348960"/>
                  </a:lnTo>
                  <a:lnTo>
                    <a:pt x="3887787" y="2345306"/>
                  </a:lnTo>
                  <a:lnTo>
                    <a:pt x="3907613" y="2335338"/>
                  </a:lnTo>
                  <a:close/>
                </a:path>
                <a:path w="18289270" h="10299700">
                  <a:moveTo>
                    <a:pt x="3306155" y="2281015"/>
                  </a:moveTo>
                  <a:lnTo>
                    <a:pt x="3261203" y="2299934"/>
                  </a:lnTo>
                  <a:lnTo>
                    <a:pt x="3234633" y="2304799"/>
                  </a:lnTo>
                  <a:lnTo>
                    <a:pt x="3271716" y="2287880"/>
                  </a:lnTo>
                  <a:lnTo>
                    <a:pt x="3306155" y="2281015"/>
                  </a:lnTo>
                  <a:close/>
                </a:path>
                <a:path w="18289270" h="10299700">
                  <a:moveTo>
                    <a:pt x="3910325" y="2277407"/>
                  </a:moveTo>
                  <a:lnTo>
                    <a:pt x="3909671" y="2292405"/>
                  </a:lnTo>
                  <a:lnTo>
                    <a:pt x="3907613" y="2335338"/>
                  </a:lnTo>
                  <a:lnTo>
                    <a:pt x="3887787" y="2345306"/>
                  </a:lnTo>
                  <a:lnTo>
                    <a:pt x="3888834" y="2325373"/>
                  </a:lnTo>
                  <a:lnTo>
                    <a:pt x="3890506" y="2286339"/>
                  </a:lnTo>
                  <a:lnTo>
                    <a:pt x="3908772" y="2277731"/>
                  </a:lnTo>
                  <a:lnTo>
                    <a:pt x="3910325" y="2277407"/>
                  </a:lnTo>
                  <a:close/>
                </a:path>
                <a:path w="18289270" h="10299700">
                  <a:moveTo>
                    <a:pt x="4067972" y="2266458"/>
                  </a:moveTo>
                  <a:lnTo>
                    <a:pt x="4062835" y="2274861"/>
                  </a:lnTo>
                  <a:lnTo>
                    <a:pt x="4039355" y="2324262"/>
                  </a:lnTo>
                  <a:lnTo>
                    <a:pt x="4036984" y="2328065"/>
                  </a:lnTo>
                  <a:lnTo>
                    <a:pt x="3998561" y="2348522"/>
                  </a:lnTo>
                  <a:lnTo>
                    <a:pt x="4003327" y="2334683"/>
                  </a:lnTo>
                  <a:lnTo>
                    <a:pt x="4012956" y="2335299"/>
                  </a:lnTo>
                  <a:lnTo>
                    <a:pt x="4017935" y="2322892"/>
                  </a:lnTo>
                  <a:lnTo>
                    <a:pt x="4026226" y="2323422"/>
                  </a:lnTo>
                  <a:lnTo>
                    <a:pt x="4032046" y="2311001"/>
                  </a:lnTo>
                  <a:lnTo>
                    <a:pt x="4048438" y="2286666"/>
                  </a:lnTo>
                  <a:lnTo>
                    <a:pt x="4030517" y="2285519"/>
                  </a:lnTo>
                  <a:lnTo>
                    <a:pt x="4067972" y="2266458"/>
                  </a:lnTo>
                  <a:close/>
                </a:path>
                <a:path w="18289270" h="10299700">
                  <a:moveTo>
                    <a:pt x="4109067" y="2289518"/>
                  </a:moveTo>
                  <a:lnTo>
                    <a:pt x="4086929" y="2314580"/>
                  </a:lnTo>
                  <a:lnTo>
                    <a:pt x="4073775" y="2326464"/>
                  </a:lnTo>
                  <a:lnTo>
                    <a:pt x="4035459" y="2349149"/>
                  </a:lnTo>
                  <a:lnTo>
                    <a:pt x="4051214" y="2323731"/>
                  </a:lnTo>
                  <a:lnTo>
                    <a:pt x="4086153" y="2301804"/>
                  </a:lnTo>
                  <a:lnTo>
                    <a:pt x="4109067" y="2289518"/>
                  </a:lnTo>
                  <a:close/>
                </a:path>
                <a:path w="18289270" h="10299700">
                  <a:moveTo>
                    <a:pt x="4008579" y="2244379"/>
                  </a:moveTo>
                  <a:lnTo>
                    <a:pt x="4001535" y="2270939"/>
                  </a:lnTo>
                  <a:lnTo>
                    <a:pt x="3995439" y="2293470"/>
                  </a:lnTo>
                  <a:lnTo>
                    <a:pt x="3986731" y="2295444"/>
                  </a:lnTo>
                  <a:lnTo>
                    <a:pt x="3964360" y="2306739"/>
                  </a:lnTo>
                  <a:lnTo>
                    <a:pt x="3907613" y="2335338"/>
                  </a:lnTo>
                  <a:lnTo>
                    <a:pt x="3908545" y="2315894"/>
                  </a:lnTo>
                  <a:lnTo>
                    <a:pt x="3918405" y="2316525"/>
                  </a:lnTo>
                  <a:lnTo>
                    <a:pt x="3985669" y="2295376"/>
                  </a:lnTo>
                  <a:lnTo>
                    <a:pt x="3994113" y="2257738"/>
                  </a:lnTo>
                  <a:lnTo>
                    <a:pt x="3979166" y="2256782"/>
                  </a:lnTo>
                  <a:lnTo>
                    <a:pt x="4002877" y="2245573"/>
                  </a:lnTo>
                  <a:lnTo>
                    <a:pt x="4008579" y="2244379"/>
                  </a:lnTo>
                  <a:close/>
                </a:path>
                <a:path w="18289270" h="10299700">
                  <a:moveTo>
                    <a:pt x="3799366" y="2316959"/>
                  </a:moveTo>
                  <a:lnTo>
                    <a:pt x="3789854" y="2321432"/>
                  </a:lnTo>
                  <a:lnTo>
                    <a:pt x="3789766" y="2321021"/>
                  </a:lnTo>
                  <a:lnTo>
                    <a:pt x="3789467" y="2319016"/>
                  </a:lnTo>
                  <a:lnTo>
                    <a:pt x="3799366" y="2316959"/>
                  </a:lnTo>
                  <a:close/>
                </a:path>
                <a:path w="18289270" h="10299700">
                  <a:moveTo>
                    <a:pt x="4029237" y="2285809"/>
                  </a:moveTo>
                  <a:lnTo>
                    <a:pt x="4025908" y="2297950"/>
                  </a:lnTo>
                  <a:lnTo>
                    <a:pt x="4023291" y="2297783"/>
                  </a:lnTo>
                  <a:lnTo>
                    <a:pt x="4015759" y="2322753"/>
                  </a:lnTo>
                  <a:lnTo>
                    <a:pt x="4012956" y="2335299"/>
                  </a:lnTo>
                  <a:lnTo>
                    <a:pt x="4003327" y="2334683"/>
                  </a:lnTo>
                  <a:lnTo>
                    <a:pt x="4015556" y="2288910"/>
                  </a:lnTo>
                  <a:lnTo>
                    <a:pt x="4029237" y="2285809"/>
                  </a:lnTo>
                  <a:close/>
                </a:path>
                <a:path w="18289270" h="10299700">
                  <a:moveTo>
                    <a:pt x="4054233" y="2318860"/>
                  </a:moveTo>
                  <a:lnTo>
                    <a:pt x="4051214" y="2323731"/>
                  </a:lnTo>
                  <a:lnTo>
                    <a:pt x="4032276" y="2335615"/>
                  </a:lnTo>
                  <a:lnTo>
                    <a:pt x="4036984" y="2328065"/>
                  </a:lnTo>
                  <a:lnTo>
                    <a:pt x="4054233" y="2318860"/>
                  </a:lnTo>
                  <a:close/>
                </a:path>
                <a:path w="18289270" h="10299700">
                  <a:moveTo>
                    <a:pt x="3801255" y="2257410"/>
                  </a:moveTo>
                  <a:lnTo>
                    <a:pt x="3803457" y="2271441"/>
                  </a:lnTo>
                  <a:lnTo>
                    <a:pt x="3809640" y="2312128"/>
                  </a:lnTo>
                  <a:lnTo>
                    <a:pt x="3799366" y="2316959"/>
                  </a:lnTo>
                  <a:lnTo>
                    <a:pt x="3789467" y="2319016"/>
                  </a:lnTo>
                  <a:lnTo>
                    <a:pt x="3781591" y="2266289"/>
                  </a:lnTo>
                  <a:lnTo>
                    <a:pt x="3801255" y="2257410"/>
                  </a:lnTo>
                  <a:close/>
                </a:path>
                <a:path w="18289270" h="10299700">
                  <a:moveTo>
                    <a:pt x="3809640" y="2312128"/>
                  </a:moveTo>
                  <a:lnTo>
                    <a:pt x="3810037" y="2314741"/>
                  </a:lnTo>
                  <a:lnTo>
                    <a:pt x="3799366" y="2316959"/>
                  </a:lnTo>
                  <a:lnTo>
                    <a:pt x="3809640" y="2312128"/>
                  </a:lnTo>
                  <a:close/>
                </a:path>
                <a:path w="18289270" h="10299700">
                  <a:moveTo>
                    <a:pt x="3844027" y="2303718"/>
                  </a:moveTo>
                  <a:lnTo>
                    <a:pt x="3828982" y="2310804"/>
                  </a:lnTo>
                  <a:lnTo>
                    <a:pt x="3810037" y="2314741"/>
                  </a:lnTo>
                  <a:lnTo>
                    <a:pt x="3809640" y="2312128"/>
                  </a:lnTo>
                  <a:lnTo>
                    <a:pt x="3814434" y="2309874"/>
                  </a:lnTo>
                  <a:lnTo>
                    <a:pt x="3844027" y="2303718"/>
                  </a:lnTo>
                  <a:close/>
                </a:path>
                <a:path w="18289270" h="10299700">
                  <a:moveTo>
                    <a:pt x="4090417" y="2254996"/>
                  </a:moveTo>
                  <a:lnTo>
                    <a:pt x="4080577" y="2275996"/>
                  </a:lnTo>
                  <a:lnTo>
                    <a:pt x="4058032" y="2312731"/>
                  </a:lnTo>
                  <a:lnTo>
                    <a:pt x="4054233" y="2318860"/>
                  </a:lnTo>
                  <a:lnTo>
                    <a:pt x="4036984" y="2328065"/>
                  </a:lnTo>
                  <a:lnTo>
                    <a:pt x="4039355" y="2324262"/>
                  </a:lnTo>
                  <a:lnTo>
                    <a:pt x="4062835" y="2274861"/>
                  </a:lnTo>
                  <a:lnTo>
                    <a:pt x="4067972" y="2266458"/>
                  </a:lnTo>
                  <a:lnTo>
                    <a:pt x="4090417" y="2254996"/>
                  </a:lnTo>
                  <a:close/>
                </a:path>
                <a:path w="18289270" h="10299700">
                  <a:moveTo>
                    <a:pt x="3417326" y="2259017"/>
                  </a:moveTo>
                  <a:lnTo>
                    <a:pt x="3306155" y="2281015"/>
                  </a:lnTo>
                  <a:lnTo>
                    <a:pt x="3313699" y="2277840"/>
                  </a:lnTo>
                  <a:lnTo>
                    <a:pt x="3417326" y="2259017"/>
                  </a:lnTo>
                  <a:close/>
                </a:path>
                <a:path w="18289270" h="10299700">
                  <a:moveTo>
                    <a:pt x="3892752" y="2233392"/>
                  </a:moveTo>
                  <a:lnTo>
                    <a:pt x="3890703" y="2281732"/>
                  </a:lnTo>
                  <a:lnTo>
                    <a:pt x="3844027" y="2303718"/>
                  </a:lnTo>
                  <a:lnTo>
                    <a:pt x="3814434" y="2309874"/>
                  </a:lnTo>
                  <a:lnTo>
                    <a:pt x="3809640" y="2312128"/>
                  </a:lnTo>
                  <a:lnTo>
                    <a:pt x="3807294" y="2296691"/>
                  </a:lnTo>
                  <a:lnTo>
                    <a:pt x="3817162" y="2297322"/>
                  </a:lnTo>
                  <a:lnTo>
                    <a:pt x="3849395" y="2286658"/>
                  </a:lnTo>
                  <a:lnTo>
                    <a:pt x="3865008" y="2287657"/>
                  </a:lnTo>
                  <a:lnTo>
                    <a:pt x="3881373" y="2275978"/>
                  </a:lnTo>
                  <a:lnTo>
                    <a:pt x="3883078" y="2237909"/>
                  </a:lnTo>
                  <a:lnTo>
                    <a:pt x="3873141" y="2237273"/>
                  </a:lnTo>
                  <a:lnTo>
                    <a:pt x="3892752" y="2233392"/>
                  </a:lnTo>
                  <a:close/>
                </a:path>
                <a:path w="18289270" h="10299700">
                  <a:moveTo>
                    <a:pt x="3976242" y="2320225"/>
                  </a:moveTo>
                  <a:lnTo>
                    <a:pt x="3978667" y="2320380"/>
                  </a:lnTo>
                  <a:lnTo>
                    <a:pt x="3976055" y="2320940"/>
                  </a:lnTo>
                  <a:lnTo>
                    <a:pt x="3976242" y="2320225"/>
                  </a:lnTo>
                  <a:close/>
                </a:path>
                <a:path w="18289270" h="10299700">
                  <a:moveTo>
                    <a:pt x="3979166" y="2256782"/>
                  </a:moveTo>
                  <a:lnTo>
                    <a:pt x="3994113" y="2257738"/>
                  </a:lnTo>
                  <a:lnTo>
                    <a:pt x="3957396" y="2268115"/>
                  </a:lnTo>
                  <a:lnTo>
                    <a:pt x="3919396" y="2291136"/>
                  </a:lnTo>
                  <a:lnTo>
                    <a:pt x="3918405" y="2316525"/>
                  </a:lnTo>
                  <a:lnTo>
                    <a:pt x="3908545" y="2315894"/>
                  </a:lnTo>
                  <a:lnTo>
                    <a:pt x="3909939" y="2286400"/>
                  </a:lnTo>
                  <a:lnTo>
                    <a:pt x="3910325" y="2277407"/>
                  </a:lnTo>
                  <a:lnTo>
                    <a:pt x="3955454" y="2267991"/>
                  </a:lnTo>
                  <a:lnTo>
                    <a:pt x="3979166" y="2256782"/>
                  </a:lnTo>
                  <a:close/>
                </a:path>
                <a:path w="18289270" h="10299700">
                  <a:moveTo>
                    <a:pt x="4220131" y="2219220"/>
                  </a:moveTo>
                  <a:lnTo>
                    <a:pt x="4188999" y="2247737"/>
                  </a:lnTo>
                  <a:lnTo>
                    <a:pt x="4166025" y="2268736"/>
                  </a:lnTo>
                  <a:lnTo>
                    <a:pt x="4127628" y="2291732"/>
                  </a:lnTo>
                  <a:lnTo>
                    <a:pt x="4088971" y="2326735"/>
                  </a:lnTo>
                  <a:lnTo>
                    <a:pt x="4112774" y="2291229"/>
                  </a:lnTo>
                  <a:lnTo>
                    <a:pt x="4122744" y="2282185"/>
                  </a:lnTo>
                  <a:lnTo>
                    <a:pt x="4128563" y="2279065"/>
                  </a:lnTo>
                  <a:lnTo>
                    <a:pt x="4216691" y="2221017"/>
                  </a:lnTo>
                  <a:lnTo>
                    <a:pt x="4220131" y="2219220"/>
                  </a:lnTo>
                  <a:close/>
                </a:path>
                <a:path w="18289270" h="10299700">
                  <a:moveTo>
                    <a:pt x="4174077" y="2215122"/>
                  </a:moveTo>
                  <a:lnTo>
                    <a:pt x="4147963" y="2245112"/>
                  </a:lnTo>
                  <a:lnTo>
                    <a:pt x="4109067" y="2289518"/>
                  </a:lnTo>
                  <a:lnTo>
                    <a:pt x="4054233" y="2318860"/>
                  </a:lnTo>
                  <a:lnTo>
                    <a:pt x="4058072" y="2312666"/>
                  </a:lnTo>
                  <a:lnTo>
                    <a:pt x="4073062" y="2288241"/>
                  </a:lnTo>
                  <a:lnTo>
                    <a:pt x="4083847" y="2288931"/>
                  </a:lnTo>
                  <a:lnTo>
                    <a:pt x="4085412" y="2285896"/>
                  </a:lnTo>
                  <a:lnTo>
                    <a:pt x="4101525" y="2277336"/>
                  </a:lnTo>
                  <a:lnTo>
                    <a:pt x="4108396" y="2277775"/>
                  </a:lnTo>
                  <a:lnTo>
                    <a:pt x="4128916" y="2253636"/>
                  </a:lnTo>
                  <a:lnTo>
                    <a:pt x="4135991" y="2241363"/>
                  </a:lnTo>
                  <a:lnTo>
                    <a:pt x="4124185" y="2240607"/>
                  </a:lnTo>
                  <a:lnTo>
                    <a:pt x="4173148" y="2215338"/>
                  </a:lnTo>
                  <a:lnTo>
                    <a:pt x="4174077" y="2215122"/>
                  </a:lnTo>
                  <a:close/>
                </a:path>
                <a:path w="18289270" h="10299700">
                  <a:moveTo>
                    <a:pt x="3873141" y="2237273"/>
                  </a:moveTo>
                  <a:lnTo>
                    <a:pt x="3883078" y="2237909"/>
                  </a:lnTo>
                  <a:lnTo>
                    <a:pt x="3847294" y="2248346"/>
                  </a:lnTo>
                  <a:lnTo>
                    <a:pt x="3829008" y="2259902"/>
                  </a:lnTo>
                  <a:lnTo>
                    <a:pt x="3811547" y="2258785"/>
                  </a:lnTo>
                  <a:lnTo>
                    <a:pt x="3813968" y="2284392"/>
                  </a:lnTo>
                  <a:lnTo>
                    <a:pt x="3817162" y="2297322"/>
                  </a:lnTo>
                  <a:lnTo>
                    <a:pt x="3807294" y="2296691"/>
                  </a:lnTo>
                  <a:lnTo>
                    <a:pt x="3802864" y="2267650"/>
                  </a:lnTo>
                  <a:lnTo>
                    <a:pt x="3801255" y="2257410"/>
                  </a:lnTo>
                  <a:lnTo>
                    <a:pt x="3824548" y="2246891"/>
                  </a:lnTo>
                  <a:lnTo>
                    <a:pt x="3873141" y="2237273"/>
                  </a:lnTo>
                  <a:close/>
                </a:path>
                <a:path w="18289270" h="10299700">
                  <a:moveTo>
                    <a:pt x="4118728" y="2284339"/>
                  </a:moveTo>
                  <a:lnTo>
                    <a:pt x="4113061" y="2290800"/>
                  </a:lnTo>
                  <a:lnTo>
                    <a:pt x="4112774" y="2291229"/>
                  </a:lnTo>
                  <a:lnTo>
                    <a:pt x="4086998" y="2314517"/>
                  </a:lnTo>
                  <a:lnTo>
                    <a:pt x="4109067" y="2289518"/>
                  </a:lnTo>
                  <a:lnTo>
                    <a:pt x="4118728" y="2284339"/>
                  </a:lnTo>
                  <a:close/>
                </a:path>
                <a:path w="18289270" h="10299700">
                  <a:moveTo>
                    <a:pt x="3687043" y="2278163"/>
                  </a:moveTo>
                  <a:lnTo>
                    <a:pt x="3689538" y="2286189"/>
                  </a:lnTo>
                  <a:lnTo>
                    <a:pt x="3680586" y="2287967"/>
                  </a:lnTo>
                  <a:lnTo>
                    <a:pt x="3678711" y="2281933"/>
                  </a:lnTo>
                  <a:lnTo>
                    <a:pt x="3687043" y="2278163"/>
                  </a:lnTo>
                  <a:close/>
                </a:path>
                <a:path w="18289270" h="10299700">
                  <a:moveTo>
                    <a:pt x="3715347" y="2265357"/>
                  </a:moveTo>
                  <a:lnTo>
                    <a:pt x="3774376" y="2269133"/>
                  </a:lnTo>
                  <a:lnTo>
                    <a:pt x="3773898" y="2269439"/>
                  </a:lnTo>
                  <a:lnTo>
                    <a:pt x="3689538" y="2286189"/>
                  </a:lnTo>
                  <a:lnTo>
                    <a:pt x="3687043" y="2278163"/>
                  </a:lnTo>
                  <a:lnTo>
                    <a:pt x="3715347" y="2265357"/>
                  </a:lnTo>
                  <a:close/>
                </a:path>
                <a:path w="18289270" h="10299700">
                  <a:moveTo>
                    <a:pt x="3666204" y="2211289"/>
                  </a:moveTo>
                  <a:lnTo>
                    <a:pt x="3674337" y="2237281"/>
                  </a:lnTo>
                  <a:lnTo>
                    <a:pt x="3687043" y="2278163"/>
                  </a:lnTo>
                  <a:lnTo>
                    <a:pt x="3678711" y="2281933"/>
                  </a:lnTo>
                  <a:lnTo>
                    <a:pt x="3664640" y="2236661"/>
                  </a:lnTo>
                  <a:lnTo>
                    <a:pt x="3654598" y="2213550"/>
                  </a:lnTo>
                  <a:lnTo>
                    <a:pt x="3666204" y="2211289"/>
                  </a:lnTo>
                  <a:close/>
                </a:path>
                <a:path w="18289270" h="10299700">
                  <a:moveTo>
                    <a:pt x="3768129" y="2179082"/>
                  </a:moveTo>
                  <a:lnTo>
                    <a:pt x="3774698" y="2221233"/>
                  </a:lnTo>
                  <a:lnTo>
                    <a:pt x="3779503" y="2252641"/>
                  </a:lnTo>
                  <a:lnTo>
                    <a:pt x="3715347" y="2265357"/>
                  </a:lnTo>
                  <a:lnTo>
                    <a:pt x="3687043" y="2278163"/>
                  </a:lnTo>
                  <a:lnTo>
                    <a:pt x="3682408" y="2263250"/>
                  </a:lnTo>
                  <a:lnTo>
                    <a:pt x="3694283" y="2264009"/>
                  </a:lnTo>
                  <a:lnTo>
                    <a:pt x="3750380" y="2254872"/>
                  </a:lnTo>
                  <a:lnTo>
                    <a:pt x="3769646" y="2243378"/>
                  </a:lnTo>
                  <a:lnTo>
                    <a:pt x="3761738" y="2191969"/>
                  </a:lnTo>
                  <a:lnTo>
                    <a:pt x="3716404" y="2189069"/>
                  </a:lnTo>
                  <a:lnTo>
                    <a:pt x="3768129" y="2179082"/>
                  </a:lnTo>
                  <a:close/>
                </a:path>
                <a:path w="18289270" h="10299700">
                  <a:moveTo>
                    <a:pt x="4000946" y="2292222"/>
                  </a:moveTo>
                  <a:lnTo>
                    <a:pt x="3995117" y="2294663"/>
                  </a:lnTo>
                  <a:lnTo>
                    <a:pt x="3995439" y="2293470"/>
                  </a:lnTo>
                  <a:lnTo>
                    <a:pt x="4000946" y="2292222"/>
                  </a:lnTo>
                  <a:close/>
                </a:path>
                <a:path w="18289270" h="10299700">
                  <a:moveTo>
                    <a:pt x="4028314" y="2240244"/>
                  </a:moveTo>
                  <a:lnTo>
                    <a:pt x="4016400" y="2285749"/>
                  </a:lnTo>
                  <a:lnTo>
                    <a:pt x="4000946" y="2292222"/>
                  </a:lnTo>
                  <a:lnTo>
                    <a:pt x="3995439" y="2293470"/>
                  </a:lnTo>
                  <a:lnTo>
                    <a:pt x="4001535" y="2270939"/>
                  </a:lnTo>
                  <a:lnTo>
                    <a:pt x="4008579" y="2244379"/>
                  </a:lnTo>
                  <a:lnTo>
                    <a:pt x="4028314" y="2240244"/>
                  </a:lnTo>
                  <a:close/>
                </a:path>
                <a:path w="18289270" h="10299700">
                  <a:moveTo>
                    <a:pt x="3910541" y="2272388"/>
                  </a:moveTo>
                  <a:lnTo>
                    <a:pt x="3910325" y="2277407"/>
                  </a:lnTo>
                  <a:lnTo>
                    <a:pt x="3908772" y="2277731"/>
                  </a:lnTo>
                  <a:lnTo>
                    <a:pt x="3890506" y="2286339"/>
                  </a:lnTo>
                  <a:lnTo>
                    <a:pt x="3890703" y="2281732"/>
                  </a:lnTo>
                  <a:lnTo>
                    <a:pt x="3910541" y="2272388"/>
                  </a:lnTo>
                  <a:close/>
                </a:path>
                <a:path w="18289270" h="10299700">
                  <a:moveTo>
                    <a:pt x="4016400" y="2285749"/>
                  </a:moveTo>
                  <a:lnTo>
                    <a:pt x="4015556" y="2288910"/>
                  </a:lnTo>
                  <a:lnTo>
                    <a:pt x="4000946" y="2292222"/>
                  </a:lnTo>
                  <a:lnTo>
                    <a:pt x="4016400" y="2285749"/>
                  </a:lnTo>
                  <a:close/>
                </a:path>
                <a:path w="18289270" h="10299700">
                  <a:moveTo>
                    <a:pt x="3912341" y="2229515"/>
                  </a:moveTo>
                  <a:lnTo>
                    <a:pt x="3911780" y="2243568"/>
                  </a:lnTo>
                  <a:lnTo>
                    <a:pt x="3910541" y="2272388"/>
                  </a:lnTo>
                  <a:lnTo>
                    <a:pt x="3890703" y="2281732"/>
                  </a:lnTo>
                  <a:lnTo>
                    <a:pt x="3892614" y="2236960"/>
                  </a:lnTo>
                  <a:lnTo>
                    <a:pt x="3892752" y="2233392"/>
                  </a:lnTo>
                  <a:lnTo>
                    <a:pt x="3912341" y="2229515"/>
                  </a:lnTo>
                  <a:close/>
                </a:path>
                <a:path w="18289270" h="10299700">
                  <a:moveTo>
                    <a:pt x="4018748" y="2284766"/>
                  </a:moveTo>
                  <a:lnTo>
                    <a:pt x="4029337" y="2285444"/>
                  </a:lnTo>
                  <a:lnTo>
                    <a:pt x="4029237" y="2285809"/>
                  </a:lnTo>
                  <a:lnTo>
                    <a:pt x="4015556" y="2288910"/>
                  </a:lnTo>
                  <a:lnTo>
                    <a:pt x="4016400" y="2285749"/>
                  </a:lnTo>
                  <a:lnTo>
                    <a:pt x="4018748" y="2284766"/>
                  </a:lnTo>
                  <a:close/>
                </a:path>
                <a:path w="18289270" h="10299700">
                  <a:moveTo>
                    <a:pt x="4096866" y="2213352"/>
                  </a:moveTo>
                  <a:lnTo>
                    <a:pt x="4085298" y="2238120"/>
                  </a:lnTo>
                  <a:lnTo>
                    <a:pt x="4069868" y="2263356"/>
                  </a:lnTo>
                  <a:lnTo>
                    <a:pt x="4016400" y="2285749"/>
                  </a:lnTo>
                  <a:lnTo>
                    <a:pt x="4019973" y="2272119"/>
                  </a:lnTo>
                  <a:lnTo>
                    <a:pt x="4030002" y="2272760"/>
                  </a:lnTo>
                  <a:lnTo>
                    <a:pt x="4064590" y="2249521"/>
                  </a:lnTo>
                  <a:lnTo>
                    <a:pt x="4067887" y="2249732"/>
                  </a:lnTo>
                  <a:lnTo>
                    <a:pt x="4072092" y="2237275"/>
                  </a:lnTo>
                  <a:lnTo>
                    <a:pt x="4049410" y="2235824"/>
                  </a:lnTo>
                  <a:lnTo>
                    <a:pt x="4096663" y="2213395"/>
                  </a:lnTo>
                  <a:lnTo>
                    <a:pt x="4096866" y="2213352"/>
                  </a:lnTo>
                  <a:close/>
                </a:path>
                <a:path w="18289270" h="10299700">
                  <a:moveTo>
                    <a:pt x="4122744" y="2282185"/>
                  </a:moveTo>
                  <a:lnTo>
                    <a:pt x="4112774" y="2291229"/>
                  </a:lnTo>
                  <a:lnTo>
                    <a:pt x="4113061" y="2290800"/>
                  </a:lnTo>
                  <a:lnTo>
                    <a:pt x="4118728" y="2284339"/>
                  </a:lnTo>
                  <a:lnTo>
                    <a:pt x="4122744" y="2282185"/>
                  </a:lnTo>
                  <a:close/>
                </a:path>
                <a:path w="18289270" h="10299700">
                  <a:moveTo>
                    <a:pt x="4069868" y="2263356"/>
                  </a:moveTo>
                  <a:lnTo>
                    <a:pt x="4067972" y="2266458"/>
                  </a:lnTo>
                  <a:lnTo>
                    <a:pt x="4030517" y="2285519"/>
                  </a:lnTo>
                  <a:lnTo>
                    <a:pt x="4029237" y="2285809"/>
                  </a:lnTo>
                  <a:lnTo>
                    <a:pt x="4029337" y="2285444"/>
                  </a:lnTo>
                  <a:lnTo>
                    <a:pt x="4018748" y="2284766"/>
                  </a:lnTo>
                  <a:lnTo>
                    <a:pt x="4069868" y="2263356"/>
                  </a:lnTo>
                  <a:close/>
                </a:path>
                <a:path w="18289270" h="10299700">
                  <a:moveTo>
                    <a:pt x="3774376" y="2269133"/>
                  </a:moveTo>
                  <a:lnTo>
                    <a:pt x="3774397" y="2269340"/>
                  </a:lnTo>
                  <a:lnTo>
                    <a:pt x="3773898" y="2269439"/>
                  </a:lnTo>
                  <a:lnTo>
                    <a:pt x="3774376" y="2269133"/>
                  </a:lnTo>
                  <a:close/>
                </a:path>
                <a:path w="18289270" h="10299700">
                  <a:moveTo>
                    <a:pt x="3779503" y="2252641"/>
                  </a:moveTo>
                  <a:lnTo>
                    <a:pt x="3781591" y="2266289"/>
                  </a:lnTo>
                  <a:lnTo>
                    <a:pt x="3775180" y="2269184"/>
                  </a:lnTo>
                  <a:lnTo>
                    <a:pt x="3774397" y="2269340"/>
                  </a:lnTo>
                  <a:lnTo>
                    <a:pt x="3774376" y="2269133"/>
                  </a:lnTo>
                  <a:lnTo>
                    <a:pt x="3715347" y="2265357"/>
                  </a:lnTo>
                  <a:lnTo>
                    <a:pt x="3779503" y="2252641"/>
                  </a:lnTo>
                  <a:close/>
                </a:path>
                <a:path w="18289270" h="10299700">
                  <a:moveTo>
                    <a:pt x="4085412" y="2285896"/>
                  </a:moveTo>
                  <a:lnTo>
                    <a:pt x="4083847" y="2288931"/>
                  </a:lnTo>
                  <a:lnTo>
                    <a:pt x="4080146" y="2288694"/>
                  </a:lnTo>
                  <a:lnTo>
                    <a:pt x="4085412" y="2285896"/>
                  </a:lnTo>
                  <a:close/>
                </a:path>
                <a:path w="18289270" h="10299700">
                  <a:moveTo>
                    <a:pt x="4124185" y="2240607"/>
                  </a:moveTo>
                  <a:lnTo>
                    <a:pt x="4135991" y="2241363"/>
                  </a:lnTo>
                  <a:lnTo>
                    <a:pt x="4106819" y="2252222"/>
                  </a:lnTo>
                  <a:lnTo>
                    <a:pt x="4096554" y="2264292"/>
                  </a:lnTo>
                  <a:lnTo>
                    <a:pt x="4085412" y="2285896"/>
                  </a:lnTo>
                  <a:lnTo>
                    <a:pt x="4080146" y="2288694"/>
                  </a:lnTo>
                  <a:lnTo>
                    <a:pt x="4073062" y="2288241"/>
                  </a:lnTo>
                  <a:lnTo>
                    <a:pt x="4080577" y="2275996"/>
                  </a:lnTo>
                  <a:lnTo>
                    <a:pt x="4090417" y="2254996"/>
                  </a:lnTo>
                  <a:lnTo>
                    <a:pt x="4093078" y="2253635"/>
                  </a:lnTo>
                  <a:lnTo>
                    <a:pt x="4124185" y="2240607"/>
                  </a:lnTo>
                  <a:close/>
                </a:path>
                <a:path w="18289270" h="10299700">
                  <a:moveTo>
                    <a:pt x="3716404" y="2189069"/>
                  </a:moveTo>
                  <a:lnTo>
                    <a:pt x="3761738" y="2191969"/>
                  </a:lnTo>
                  <a:lnTo>
                    <a:pt x="3739891" y="2203297"/>
                  </a:lnTo>
                  <a:lnTo>
                    <a:pt x="3718882" y="2201953"/>
                  </a:lnTo>
                  <a:lnTo>
                    <a:pt x="3676099" y="2211942"/>
                  </a:lnTo>
                  <a:lnTo>
                    <a:pt x="3694283" y="2264009"/>
                  </a:lnTo>
                  <a:lnTo>
                    <a:pt x="3682408" y="2263250"/>
                  </a:lnTo>
                  <a:lnTo>
                    <a:pt x="3674337" y="2237281"/>
                  </a:lnTo>
                  <a:lnTo>
                    <a:pt x="3666204" y="2211289"/>
                  </a:lnTo>
                  <a:lnTo>
                    <a:pt x="3716404" y="2189069"/>
                  </a:lnTo>
                  <a:close/>
                </a:path>
                <a:path w="18289270" h="10299700">
                  <a:moveTo>
                    <a:pt x="4180479" y="2213636"/>
                  </a:moveTo>
                  <a:lnTo>
                    <a:pt x="4176277" y="2218488"/>
                  </a:lnTo>
                  <a:lnTo>
                    <a:pt x="4152808" y="2245422"/>
                  </a:lnTo>
                  <a:lnTo>
                    <a:pt x="4118728" y="2284339"/>
                  </a:lnTo>
                  <a:lnTo>
                    <a:pt x="4109067" y="2289518"/>
                  </a:lnTo>
                  <a:lnTo>
                    <a:pt x="4150441" y="2242267"/>
                  </a:lnTo>
                  <a:lnTo>
                    <a:pt x="4174077" y="2215122"/>
                  </a:lnTo>
                  <a:lnTo>
                    <a:pt x="4180479" y="2213636"/>
                  </a:lnTo>
                  <a:close/>
                </a:path>
                <a:path w="18289270" h="10299700">
                  <a:moveTo>
                    <a:pt x="3799871" y="2248604"/>
                  </a:moveTo>
                  <a:lnTo>
                    <a:pt x="3801255" y="2257410"/>
                  </a:lnTo>
                  <a:lnTo>
                    <a:pt x="3781591" y="2266289"/>
                  </a:lnTo>
                  <a:lnTo>
                    <a:pt x="3779503" y="2252641"/>
                  </a:lnTo>
                  <a:lnTo>
                    <a:pt x="3799871" y="2248604"/>
                  </a:lnTo>
                  <a:close/>
                </a:path>
                <a:path w="18289270" h="10299700">
                  <a:moveTo>
                    <a:pt x="4021449" y="2195397"/>
                  </a:moveTo>
                  <a:lnTo>
                    <a:pt x="4014809" y="2220884"/>
                  </a:lnTo>
                  <a:lnTo>
                    <a:pt x="4010393" y="2237537"/>
                  </a:lnTo>
                  <a:lnTo>
                    <a:pt x="3970812" y="2256248"/>
                  </a:lnTo>
                  <a:lnTo>
                    <a:pt x="3924131" y="2265987"/>
                  </a:lnTo>
                  <a:lnTo>
                    <a:pt x="3910541" y="2272388"/>
                  </a:lnTo>
                  <a:lnTo>
                    <a:pt x="3910853" y="2265138"/>
                  </a:lnTo>
                  <a:lnTo>
                    <a:pt x="3920485" y="2265754"/>
                  </a:lnTo>
                  <a:lnTo>
                    <a:pt x="3941091" y="2254346"/>
                  </a:lnTo>
                  <a:lnTo>
                    <a:pt x="3981112" y="2244181"/>
                  </a:lnTo>
                  <a:lnTo>
                    <a:pt x="4001309" y="2232747"/>
                  </a:lnTo>
                  <a:lnTo>
                    <a:pt x="4003817" y="2220181"/>
                  </a:lnTo>
                  <a:lnTo>
                    <a:pt x="4005465" y="2220287"/>
                  </a:lnTo>
                  <a:lnTo>
                    <a:pt x="4007973" y="2207721"/>
                  </a:lnTo>
                  <a:lnTo>
                    <a:pt x="3971135" y="2205364"/>
                  </a:lnTo>
                  <a:lnTo>
                    <a:pt x="4021449" y="2195397"/>
                  </a:lnTo>
                  <a:close/>
                </a:path>
                <a:path w="18289270" h="10299700">
                  <a:moveTo>
                    <a:pt x="4230845" y="2195616"/>
                  </a:moveTo>
                  <a:lnTo>
                    <a:pt x="4190902" y="2232149"/>
                  </a:lnTo>
                  <a:lnTo>
                    <a:pt x="4152548" y="2255148"/>
                  </a:lnTo>
                  <a:lnTo>
                    <a:pt x="4122744" y="2282185"/>
                  </a:lnTo>
                  <a:lnTo>
                    <a:pt x="4118728" y="2284339"/>
                  </a:lnTo>
                  <a:lnTo>
                    <a:pt x="4155287" y="2242577"/>
                  </a:lnTo>
                  <a:lnTo>
                    <a:pt x="4180479" y="2213636"/>
                  </a:lnTo>
                  <a:lnTo>
                    <a:pt x="4206150" y="2207673"/>
                  </a:lnTo>
                  <a:lnTo>
                    <a:pt x="4230845" y="2195616"/>
                  </a:lnTo>
                  <a:close/>
                </a:path>
                <a:path w="18289270" h="10299700">
                  <a:moveTo>
                    <a:pt x="4290233" y="2166557"/>
                  </a:moveTo>
                  <a:lnTo>
                    <a:pt x="4281834" y="2174337"/>
                  </a:lnTo>
                  <a:lnTo>
                    <a:pt x="4243934" y="2197364"/>
                  </a:lnTo>
                  <a:lnTo>
                    <a:pt x="4220238" y="2219121"/>
                  </a:lnTo>
                  <a:lnTo>
                    <a:pt x="4173038" y="2243733"/>
                  </a:lnTo>
                  <a:lnTo>
                    <a:pt x="4128563" y="2279065"/>
                  </a:lnTo>
                  <a:lnTo>
                    <a:pt x="4122744" y="2282185"/>
                  </a:lnTo>
                  <a:lnTo>
                    <a:pt x="4152548" y="2255148"/>
                  </a:lnTo>
                  <a:lnTo>
                    <a:pt x="4190902" y="2232149"/>
                  </a:lnTo>
                  <a:lnTo>
                    <a:pt x="4230845" y="2195616"/>
                  </a:lnTo>
                  <a:lnTo>
                    <a:pt x="4290233" y="2166557"/>
                  </a:lnTo>
                  <a:close/>
                </a:path>
                <a:path w="18289270" h="10299700">
                  <a:moveTo>
                    <a:pt x="4220238" y="2219121"/>
                  </a:moveTo>
                  <a:lnTo>
                    <a:pt x="4216596" y="2221067"/>
                  </a:lnTo>
                  <a:lnTo>
                    <a:pt x="4128563" y="2279065"/>
                  </a:lnTo>
                  <a:lnTo>
                    <a:pt x="4173072" y="2243715"/>
                  </a:lnTo>
                  <a:lnTo>
                    <a:pt x="4220238" y="2219121"/>
                  </a:lnTo>
                  <a:close/>
                </a:path>
                <a:path w="18289270" h="10299700">
                  <a:moveTo>
                    <a:pt x="4049410" y="2235824"/>
                  </a:moveTo>
                  <a:lnTo>
                    <a:pt x="4065887" y="2236878"/>
                  </a:lnTo>
                  <a:lnTo>
                    <a:pt x="4036374" y="2247716"/>
                  </a:lnTo>
                  <a:lnTo>
                    <a:pt x="4032461" y="2260191"/>
                  </a:lnTo>
                  <a:lnTo>
                    <a:pt x="4030002" y="2272760"/>
                  </a:lnTo>
                  <a:lnTo>
                    <a:pt x="4019973" y="2272119"/>
                  </a:lnTo>
                  <a:lnTo>
                    <a:pt x="4028314" y="2240244"/>
                  </a:lnTo>
                  <a:lnTo>
                    <a:pt x="4049410" y="2235824"/>
                  </a:lnTo>
                  <a:close/>
                </a:path>
                <a:path w="18289270" h="10299700">
                  <a:moveTo>
                    <a:pt x="3971135" y="2205364"/>
                  </a:moveTo>
                  <a:lnTo>
                    <a:pt x="4007973" y="2207721"/>
                  </a:lnTo>
                  <a:lnTo>
                    <a:pt x="3986138" y="2219050"/>
                  </a:lnTo>
                  <a:lnTo>
                    <a:pt x="3965105" y="2217705"/>
                  </a:lnTo>
                  <a:lnTo>
                    <a:pt x="3943261" y="2229033"/>
                  </a:lnTo>
                  <a:lnTo>
                    <a:pt x="3922238" y="2227688"/>
                  </a:lnTo>
                  <a:lnTo>
                    <a:pt x="3921142" y="2253070"/>
                  </a:lnTo>
                  <a:lnTo>
                    <a:pt x="3920485" y="2265754"/>
                  </a:lnTo>
                  <a:lnTo>
                    <a:pt x="3910853" y="2265138"/>
                  </a:lnTo>
                  <a:lnTo>
                    <a:pt x="3912142" y="2234632"/>
                  </a:lnTo>
                  <a:lnTo>
                    <a:pt x="3912341" y="2229515"/>
                  </a:lnTo>
                  <a:lnTo>
                    <a:pt x="3921773" y="2227638"/>
                  </a:lnTo>
                  <a:lnTo>
                    <a:pt x="3971135" y="2205364"/>
                  </a:lnTo>
                  <a:close/>
                </a:path>
                <a:path w="18289270" h="10299700">
                  <a:moveTo>
                    <a:pt x="3893365" y="2217587"/>
                  </a:moveTo>
                  <a:lnTo>
                    <a:pt x="3892752" y="2233392"/>
                  </a:lnTo>
                  <a:lnTo>
                    <a:pt x="3824548" y="2246891"/>
                  </a:lnTo>
                  <a:lnTo>
                    <a:pt x="3801255" y="2257410"/>
                  </a:lnTo>
                  <a:lnTo>
                    <a:pt x="3799871" y="2248604"/>
                  </a:lnTo>
                  <a:lnTo>
                    <a:pt x="3812427" y="2246115"/>
                  </a:lnTo>
                  <a:lnTo>
                    <a:pt x="3861827" y="2223824"/>
                  </a:lnTo>
                  <a:lnTo>
                    <a:pt x="3864226" y="2223977"/>
                  </a:lnTo>
                  <a:lnTo>
                    <a:pt x="3865866" y="2223025"/>
                  </a:lnTo>
                  <a:lnTo>
                    <a:pt x="3893365" y="2217587"/>
                  </a:lnTo>
                  <a:close/>
                </a:path>
                <a:path w="18289270" h="10299700">
                  <a:moveTo>
                    <a:pt x="3785347" y="2175765"/>
                  </a:moveTo>
                  <a:lnTo>
                    <a:pt x="3786182" y="2180806"/>
                  </a:lnTo>
                  <a:lnTo>
                    <a:pt x="3795308" y="2219568"/>
                  </a:lnTo>
                  <a:lnTo>
                    <a:pt x="3799871" y="2248604"/>
                  </a:lnTo>
                  <a:lnTo>
                    <a:pt x="3779503" y="2252641"/>
                  </a:lnTo>
                  <a:lnTo>
                    <a:pt x="3774234" y="2218200"/>
                  </a:lnTo>
                  <a:lnTo>
                    <a:pt x="3768129" y="2179082"/>
                  </a:lnTo>
                  <a:lnTo>
                    <a:pt x="3785347" y="2175765"/>
                  </a:lnTo>
                  <a:close/>
                </a:path>
                <a:path w="18289270" h="10299700">
                  <a:moveTo>
                    <a:pt x="4090561" y="2254689"/>
                  </a:moveTo>
                  <a:lnTo>
                    <a:pt x="4090417" y="2254996"/>
                  </a:lnTo>
                  <a:lnTo>
                    <a:pt x="4067972" y="2266458"/>
                  </a:lnTo>
                  <a:lnTo>
                    <a:pt x="4069868" y="2263356"/>
                  </a:lnTo>
                  <a:lnTo>
                    <a:pt x="4090561" y="2254689"/>
                  </a:lnTo>
                  <a:close/>
                </a:path>
                <a:path w="18289270" h="10299700">
                  <a:moveTo>
                    <a:pt x="3845304" y="2222767"/>
                  </a:moveTo>
                  <a:lnTo>
                    <a:pt x="3861827" y="2223824"/>
                  </a:lnTo>
                  <a:lnTo>
                    <a:pt x="3812427" y="2246115"/>
                  </a:lnTo>
                  <a:lnTo>
                    <a:pt x="3799871" y="2248604"/>
                  </a:lnTo>
                  <a:lnTo>
                    <a:pt x="3797329" y="2232423"/>
                  </a:lnTo>
                  <a:lnTo>
                    <a:pt x="3806672" y="2233021"/>
                  </a:lnTo>
                  <a:lnTo>
                    <a:pt x="3845304" y="2222767"/>
                  </a:lnTo>
                  <a:close/>
                </a:path>
                <a:path w="18289270" h="10299700">
                  <a:moveTo>
                    <a:pt x="4113872" y="2209770"/>
                  </a:moveTo>
                  <a:lnTo>
                    <a:pt x="4103736" y="2226573"/>
                  </a:lnTo>
                  <a:lnTo>
                    <a:pt x="4090561" y="2254689"/>
                  </a:lnTo>
                  <a:lnTo>
                    <a:pt x="4069868" y="2263356"/>
                  </a:lnTo>
                  <a:lnTo>
                    <a:pt x="4085307" y="2238100"/>
                  </a:lnTo>
                  <a:lnTo>
                    <a:pt x="4096866" y="2213352"/>
                  </a:lnTo>
                  <a:lnTo>
                    <a:pt x="4113872" y="2209770"/>
                  </a:lnTo>
                  <a:close/>
                </a:path>
                <a:path w="18289270" h="10299700">
                  <a:moveTo>
                    <a:pt x="4093078" y="2253635"/>
                  </a:moveTo>
                  <a:lnTo>
                    <a:pt x="4090417" y="2254996"/>
                  </a:lnTo>
                  <a:lnTo>
                    <a:pt x="4090561" y="2254689"/>
                  </a:lnTo>
                  <a:lnTo>
                    <a:pt x="4093078" y="2253635"/>
                  </a:lnTo>
                  <a:close/>
                </a:path>
                <a:path w="18289270" h="10299700">
                  <a:moveTo>
                    <a:pt x="4206447" y="2177711"/>
                  </a:moveTo>
                  <a:lnTo>
                    <a:pt x="4202753" y="2182004"/>
                  </a:lnTo>
                  <a:lnTo>
                    <a:pt x="4174494" y="2214641"/>
                  </a:lnTo>
                  <a:lnTo>
                    <a:pt x="4173148" y="2215338"/>
                  </a:lnTo>
                  <a:lnTo>
                    <a:pt x="4163191" y="2217651"/>
                  </a:lnTo>
                  <a:lnTo>
                    <a:pt x="4113993" y="2242939"/>
                  </a:lnTo>
                  <a:lnTo>
                    <a:pt x="4093078" y="2253635"/>
                  </a:lnTo>
                  <a:lnTo>
                    <a:pt x="4090561" y="2254689"/>
                  </a:lnTo>
                  <a:lnTo>
                    <a:pt x="4103736" y="2226573"/>
                  </a:lnTo>
                  <a:lnTo>
                    <a:pt x="4114887" y="2227287"/>
                  </a:lnTo>
                  <a:lnTo>
                    <a:pt x="4115418" y="2226037"/>
                  </a:lnTo>
                  <a:lnTo>
                    <a:pt x="4155032" y="2210158"/>
                  </a:lnTo>
                  <a:lnTo>
                    <a:pt x="4172989" y="2205552"/>
                  </a:lnTo>
                  <a:lnTo>
                    <a:pt x="4143002" y="2203633"/>
                  </a:lnTo>
                  <a:lnTo>
                    <a:pt x="4190040" y="2181191"/>
                  </a:lnTo>
                  <a:lnTo>
                    <a:pt x="4206447" y="2177711"/>
                  </a:lnTo>
                  <a:close/>
                </a:path>
                <a:path w="18289270" h="10299700">
                  <a:moveTo>
                    <a:pt x="3815501" y="2169956"/>
                  </a:moveTo>
                  <a:lnTo>
                    <a:pt x="3842439" y="2171679"/>
                  </a:lnTo>
                  <a:lnTo>
                    <a:pt x="3820263" y="2182987"/>
                  </a:lnTo>
                  <a:lnTo>
                    <a:pt x="3798911" y="2181621"/>
                  </a:lnTo>
                  <a:lnTo>
                    <a:pt x="3806672" y="2233021"/>
                  </a:lnTo>
                  <a:lnTo>
                    <a:pt x="3797329" y="2232423"/>
                  </a:lnTo>
                  <a:lnTo>
                    <a:pt x="3795304" y="2219548"/>
                  </a:lnTo>
                  <a:lnTo>
                    <a:pt x="3786182" y="2180806"/>
                  </a:lnTo>
                  <a:lnTo>
                    <a:pt x="3785347" y="2175765"/>
                  </a:lnTo>
                  <a:lnTo>
                    <a:pt x="3815501" y="2169956"/>
                  </a:lnTo>
                  <a:close/>
                </a:path>
                <a:path w="18289270" h="10299700">
                  <a:moveTo>
                    <a:pt x="3596603" y="2206856"/>
                  </a:moveTo>
                  <a:lnTo>
                    <a:pt x="3618032" y="2208227"/>
                  </a:lnTo>
                  <a:lnTo>
                    <a:pt x="3574494" y="2218168"/>
                  </a:lnTo>
                  <a:lnTo>
                    <a:pt x="3596603" y="2206856"/>
                  </a:lnTo>
                  <a:close/>
                </a:path>
                <a:path w="18289270" h="10299700">
                  <a:moveTo>
                    <a:pt x="3602469" y="2194506"/>
                  </a:moveTo>
                  <a:lnTo>
                    <a:pt x="3640161" y="2196917"/>
                  </a:lnTo>
                  <a:lnTo>
                    <a:pt x="3617992" y="2208225"/>
                  </a:lnTo>
                  <a:lnTo>
                    <a:pt x="3596603" y="2206856"/>
                  </a:lnTo>
                  <a:lnTo>
                    <a:pt x="3574421" y="2218163"/>
                  </a:lnTo>
                  <a:lnTo>
                    <a:pt x="3552132" y="2216738"/>
                  </a:lnTo>
                  <a:lnTo>
                    <a:pt x="3602469" y="2194506"/>
                  </a:lnTo>
                  <a:close/>
                </a:path>
                <a:path w="18289270" h="10299700">
                  <a:moveTo>
                    <a:pt x="4030657" y="2231227"/>
                  </a:moveTo>
                  <a:lnTo>
                    <a:pt x="4028314" y="2240244"/>
                  </a:lnTo>
                  <a:lnTo>
                    <a:pt x="4008579" y="2244379"/>
                  </a:lnTo>
                  <a:lnTo>
                    <a:pt x="4010393" y="2237537"/>
                  </a:lnTo>
                  <a:lnTo>
                    <a:pt x="4018236" y="2233830"/>
                  </a:lnTo>
                  <a:lnTo>
                    <a:pt x="4030657" y="2231227"/>
                  </a:lnTo>
                  <a:close/>
                </a:path>
                <a:path w="18289270" h="10299700">
                  <a:moveTo>
                    <a:pt x="3912953" y="2213713"/>
                  </a:moveTo>
                  <a:lnTo>
                    <a:pt x="3912341" y="2229515"/>
                  </a:lnTo>
                  <a:lnTo>
                    <a:pt x="3892752" y="2233392"/>
                  </a:lnTo>
                  <a:lnTo>
                    <a:pt x="3893365" y="2217587"/>
                  </a:lnTo>
                  <a:lnTo>
                    <a:pt x="3912953" y="2213713"/>
                  </a:lnTo>
                  <a:close/>
                </a:path>
                <a:path w="18289270" h="10299700">
                  <a:moveTo>
                    <a:pt x="4040851" y="2191546"/>
                  </a:moveTo>
                  <a:lnTo>
                    <a:pt x="4030657" y="2231227"/>
                  </a:lnTo>
                  <a:lnTo>
                    <a:pt x="4018236" y="2233830"/>
                  </a:lnTo>
                  <a:lnTo>
                    <a:pt x="4010393" y="2237537"/>
                  </a:lnTo>
                  <a:lnTo>
                    <a:pt x="4015138" y="2219622"/>
                  </a:lnTo>
                  <a:lnTo>
                    <a:pt x="4021449" y="2195397"/>
                  </a:lnTo>
                  <a:lnTo>
                    <a:pt x="4040851" y="2191546"/>
                  </a:lnTo>
                  <a:close/>
                </a:path>
                <a:path w="18289270" h="10299700">
                  <a:moveTo>
                    <a:pt x="3657469" y="2183926"/>
                  </a:moveTo>
                  <a:lnTo>
                    <a:pt x="3658085" y="2185338"/>
                  </a:lnTo>
                  <a:lnTo>
                    <a:pt x="3666204" y="2211289"/>
                  </a:lnTo>
                  <a:lnTo>
                    <a:pt x="3654598" y="2213550"/>
                  </a:lnTo>
                  <a:lnTo>
                    <a:pt x="3647578" y="2197392"/>
                  </a:lnTo>
                  <a:lnTo>
                    <a:pt x="3644151" y="2186488"/>
                  </a:lnTo>
                  <a:lnTo>
                    <a:pt x="3657469" y="2183926"/>
                  </a:lnTo>
                  <a:close/>
                </a:path>
                <a:path w="18289270" h="10299700">
                  <a:moveTo>
                    <a:pt x="13823688" y="2738317"/>
                  </a:moveTo>
                  <a:lnTo>
                    <a:pt x="13834521" y="2772723"/>
                  </a:lnTo>
                  <a:lnTo>
                    <a:pt x="13844395" y="2824258"/>
                  </a:lnTo>
                  <a:lnTo>
                    <a:pt x="13851140" y="2865822"/>
                  </a:lnTo>
                  <a:lnTo>
                    <a:pt x="13844223" y="2836917"/>
                  </a:lnTo>
                  <a:lnTo>
                    <a:pt x="13834213" y="2785305"/>
                  </a:lnTo>
                  <a:lnTo>
                    <a:pt x="13823688" y="2738317"/>
                  </a:lnTo>
                  <a:close/>
                </a:path>
                <a:path w="18289270" h="10299700">
                  <a:moveTo>
                    <a:pt x="4023404" y="2187894"/>
                  </a:moveTo>
                  <a:lnTo>
                    <a:pt x="4021449" y="2195397"/>
                  </a:lnTo>
                  <a:lnTo>
                    <a:pt x="3971135" y="2205364"/>
                  </a:lnTo>
                  <a:lnTo>
                    <a:pt x="3921734" y="2227656"/>
                  </a:lnTo>
                  <a:lnTo>
                    <a:pt x="3912341" y="2229515"/>
                  </a:lnTo>
                  <a:lnTo>
                    <a:pt x="3912953" y="2213713"/>
                  </a:lnTo>
                  <a:lnTo>
                    <a:pt x="4007693" y="2194977"/>
                  </a:lnTo>
                  <a:lnTo>
                    <a:pt x="4023404" y="2187894"/>
                  </a:lnTo>
                  <a:close/>
                </a:path>
                <a:path w="18289270" h="10299700">
                  <a:moveTo>
                    <a:pt x="3865866" y="2223025"/>
                  </a:moveTo>
                  <a:lnTo>
                    <a:pt x="3864226" y="2223977"/>
                  </a:lnTo>
                  <a:lnTo>
                    <a:pt x="3861827" y="2223824"/>
                  </a:lnTo>
                  <a:lnTo>
                    <a:pt x="3865866" y="2223025"/>
                  </a:lnTo>
                  <a:close/>
                </a:path>
                <a:path w="18289270" h="10299700">
                  <a:moveTo>
                    <a:pt x="3628012" y="2203127"/>
                  </a:moveTo>
                  <a:lnTo>
                    <a:pt x="3618032" y="2208227"/>
                  </a:lnTo>
                  <a:lnTo>
                    <a:pt x="3628012" y="2203127"/>
                  </a:lnTo>
                  <a:close/>
                </a:path>
                <a:path w="18289270" h="10299700">
                  <a:moveTo>
                    <a:pt x="3765631" y="2163128"/>
                  </a:moveTo>
                  <a:lnTo>
                    <a:pt x="3768129" y="2179082"/>
                  </a:lnTo>
                  <a:lnTo>
                    <a:pt x="3716404" y="2189069"/>
                  </a:lnTo>
                  <a:lnTo>
                    <a:pt x="3666204" y="2211289"/>
                  </a:lnTo>
                  <a:lnTo>
                    <a:pt x="3662148" y="2198324"/>
                  </a:lnTo>
                  <a:lnTo>
                    <a:pt x="3669346" y="2198784"/>
                  </a:lnTo>
                  <a:lnTo>
                    <a:pt x="3691999" y="2187507"/>
                  </a:lnTo>
                  <a:lnTo>
                    <a:pt x="3713826" y="2188904"/>
                  </a:lnTo>
                  <a:lnTo>
                    <a:pt x="3736410" y="2177622"/>
                  </a:lnTo>
                  <a:lnTo>
                    <a:pt x="3701761" y="2175406"/>
                  </a:lnTo>
                  <a:lnTo>
                    <a:pt x="3765631" y="2163128"/>
                  </a:lnTo>
                  <a:close/>
                </a:path>
                <a:path w="18289270" h="10299700">
                  <a:moveTo>
                    <a:pt x="3895691" y="2154523"/>
                  </a:moveTo>
                  <a:lnTo>
                    <a:pt x="3893365" y="2217587"/>
                  </a:lnTo>
                  <a:lnTo>
                    <a:pt x="3865866" y="2223025"/>
                  </a:lnTo>
                  <a:lnTo>
                    <a:pt x="3883973" y="2212514"/>
                  </a:lnTo>
                  <a:lnTo>
                    <a:pt x="3885194" y="2174415"/>
                  </a:lnTo>
                  <a:lnTo>
                    <a:pt x="3815501" y="2169956"/>
                  </a:lnTo>
                  <a:lnTo>
                    <a:pt x="3895691" y="2154523"/>
                  </a:lnTo>
                  <a:close/>
                </a:path>
                <a:path w="18289270" h="10299700">
                  <a:moveTo>
                    <a:pt x="4115590" y="2176710"/>
                  </a:moveTo>
                  <a:lnTo>
                    <a:pt x="4108384" y="2188693"/>
                  </a:lnTo>
                  <a:lnTo>
                    <a:pt x="4099571" y="2207561"/>
                  </a:lnTo>
                  <a:lnTo>
                    <a:pt x="4064768" y="2224080"/>
                  </a:lnTo>
                  <a:lnTo>
                    <a:pt x="4030657" y="2231227"/>
                  </a:lnTo>
                  <a:lnTo>
                    <a:pt x="4033015" y="2222049"/>
                  </a:lnTo>
                  <a:lnTo>
                    <a:pt x="4043378" y="2222712"/>
                  </a:lnTo>
                  <a:lnTo>
                    <a:pt x="4067747" y="2211489"/>
                  </a:lnTo>
                  <a:lnTo>
                    <a:pt x="4091686" y="2200350"/>
                  </a:lnTo>
                  <a:lnTo>
                    <a:pt x="4098121" y="2188036"/>
                  </a:lnTo>
                  <a:lnTo>
                    <a:pt x="4068181" y="2186121"/>
                  </a:lnTo>
                  <a:lnTo>
                    <a:pt x="4115590" y="2176710"/>
                  </a:lnTo>
                  <a:close/>
                </a:path>
                <a:path w="18289270" h="10299700">
                  <a:moveTo>
                    <a:pt x="3640161" y="2196917"/>
                  </a:moveTo>
                  <a:lnTo>
                    <a:pt x="3628012" y="2203127"/>
                  </a:lnTo>
                  <a:lnTo>
                    <a:pt x="3640161" y="2196917"/>
                  </a:lnTo>
                  <a:close/>
                </a:path>
                <a:path w="18289270" h="10299700">
                  <a:moveTo>
                    <a:pt x="3915258" y="2150762"/>
                  </a:moveTo>
                  <a:lnTo>
                    <a:pt x="3912953" y="2213713"/>
                  </a:lnTo>
                  <a:lnTo>
                    <a:pt x="3893365" y="2217587"/>
                  </a:lnTo>
                  <a:lnTo>
                    <a:pt x="3894541" y="2187169"/>
                  </a:lnTo>
                  <a:lnTo>
                    <a:pt x="3895691" y="2154523"/>
                  </a:lnTo>
                  <a:lnTo>
                    <a:pt x="3915258" y="2150762"/>
                  </a:lnTo>
                  <a:close/>
                </a:path>
                <a:path w="18289270" h="10299700">
                  <a:moveTo>
                    <a:pt x="4115418" y="2226037"/>
                  </a:moveTo>
                  <a:lnTo>
                    <a:pt x="4114887" y="2227287"/>
                  </a:lnTo>
                  <a:lnTo>
                    <a:pt x="4112657" y="2227144"/>
                  </a:lnTo>
                  <a:lnTo>
                    <a:pt x="4115418" y="2226037"/>
                  </a:lnTo>
                  <a:close/>
                </a:path>
                <a:path w="18289270" h="10299700">
                  <a:moveTo>
                    <a:pt x="4143002" y="2203633"/>
                  </a:moveTo>
                  <a:lnTo>
                    <a:pt x="4167414" y="2205195"/>
                  </a:lnTo>
                  <a:lnTo>
                    <a:pt x="4155032" y="2210158"/>
                  </a:lnTo>
                  <a:lnTo>
                    <a:pt x="4133284" y="2215738"/>
                  </a:lnTo>
                  <a:lnTo>
                    <a:pt x="4120158" y="2214898"/>
                  </a:lnTo>
                  <a:lnTo>
                    <a:pt x="4115418" y="2226037"/>
                  </a:lnTo>
                  <a:lnTo>
                    <a:pt x="4112657" y="2227144"/>
                  </a:lnTo>
                  <a:lnTo>
                    <a:pt x="4103736" y="2226573"/>
                  </a:lnTo>
                  <a:lnTo>
                    <a:pt x="4113872" y="2209770"/>
                  </a:lnTo>
                  <a:lnTo>
                    <a:pt x="4143002" y="2203633"/>
                  </a:lnTo>
                  <a:close/>
                </a:path>
                <a:path w="18289270" h="10299700">
                  <a:moveTo>
                    <a:pt x="4068181" y="2186121"/>
                  </a:moveTo>
                  <a:lnTo>
                    <a:pt x="4075426" y="2186584"/>
                  </a:lnTo>
                  <a:lnTo>
                    <a:pt x="4061874" y="2198443"/>
                  </a:lnTo>
                  <a:lnTo>
                    <a:pt x="4049120" y="2197627"/>
                  </a:lnTo>
                  <a:lnTo>
                    <a:pt x="4046951" y="2210215"/>
                  </a:lnTo>
                  <a:lnTo>
                    <a:pt x="4045546" y="2210125"/>
                  </a:lnTo>
                  <a:lnTo>
                    <a:pt x="4043378" y="2222712"/>
                  </a:lnTo>
                  <a:lnTo>
                    <a:pt x="4033015" y="2222049"/>
                  </a:lnTo>
                  <a:lnTo>
                    <a:pt x="4040851" y="2191546"/>
                  </a:lnTo>
                  <a:lnTo>
                    <a:pt x="4068181" y="2186121"/>
                  </a:lnTo>
                  <a:close/>
                </a:path>
                <a:path w="18289270" h="10299700">
                  <a:moveTo>
                    <a:pt x="3680301" y="2193317"/>
                  </a:moveTo>
                  <a:lnTo>
                    <a:pt x="3669346" y="2198784"/>
                  </a:lnTo>
                  <a:lnTo>
                    <a:pt x="3680301" y="2193317"/>
                  </a:lnTo>
                  <a:close/>
                </a:path>
                <a:path w="18289270" h="10299700">
                  <a:moveTo>
                    <a:pt x="3701761" y="2175406"/>
                  </a:moveTo>
                  <a:lnTo>
                    <a:pt x="3736391" y="2177621"/>
                  </a:lnTo>
                  <a:lnTo>
                    <a:pt x="3713754" y="2188899"/>
                  </a:lnTo>
                  <a:lnTo>
                    <a:pt x="3691947" y="2187504"/>
                  </a:lnTo>
                  <a:lnTo>
                    <a:pt x="3669297" y="2198781"/>
                  </a:lnTo>
                  <a:lnTo>
                    <a:pt x="3662148" y="2198324"/>
                  </a:lnTo>
                  <a:lnTo>
                    <a:pt x="3658060" y="2185280"/>
                  </a:lnTo>
                  <a:lnTo>
                    <a:pt x="3657469" y="2183926"/>
                  </a:lnTo>
                  <a:lnTo>
                    <a:pt x="3701761" y="2175406"/>
                  </a:lnTo>
                  <a:close/>
                </a:path>
                <a:path w="18289270" h="10299700">
                  <a:moveTo>
                    <a:pt x="4039101" y="2126962"/>
                  </a:moveTo>
                  <a:lnTo>
                    <a:pt x="4027781" y="2171093"/>
                  </a:lnTo>
                  <a:lnTo>
                    <a:pt x="4023404" y="2187894"/>
                  </a:lnTo>
                  <a:lnTo>
                    <a:pt x="4007693" y="2194977"/>
                  </a:lnTo>
                  <a:lnTo>
                    <a:pt x="3912953" y="2213713"/>
                  </a:lnTo>
                  <a:lnTo>
                    <a:pt x="3913420" y="2201672"/>
                  </a:lnTo>
                  <a:lnTo>
                    <a:pt x="3923083" y="2202290"/>
                  </a:lnTo>
                  <a:lnTo>
                    <a:pt x="3946822" y="2191083"/>
                  </a:lnTo>
                  <a:lnTo>
                    <a:pt x="3969727" y="2192548"/>
                  </a:lnTo>
                  <a:lnTo>
                    <a:pt x="3993434" y="2181339"/>
                  </a:lnTo>
                  <a:lnTo>
                    <a:pt x="4016334" y="2182804"/>
                  </a:lnTo>
                  <a:lnTo>
                    <a:pt x="4024296" y="2145619"/>
                  </a:lnTo>
                  <a:lnTo>
                    <a:pt x="4026232" y="2145259"/>
                  </a:lnTo>
                  <a:lnTo>
                    <a:pt x="3964456" y="2141307"/>
                  </a:lnTo>
                  <a:lnTo>
                    <a:pt x="4039101" y="2126962"/>
                  </a:lnTo>
                  <a:close/>
                </a:path>
                <a:path w="18289270" h="10299700">
                  <a:moveTo>
                    <a:pt x="3691947" y="2187504"/>
                  </a:moveTo>
                  <a:lnTo>
                    <a:pt x="3680301" y="2193317"/>
                  </a:lnTo>
                  <a:lnTo>
                    <a:pt x="3691947" y="2187504"/>
                  </a:lnTo>
                  <a:close/>
                </a:path>
                <a:path w="18289270" h="10299700">
                  <a:moveTo>
                    <a:pt x="3352393" y="2368"/>
                  </a:moveTo>
                  <a:lnTo>
                    <a:pt x="3369134" y="3439"/>
                  </a:lnTo>
                  <a:lnTo>
                    <a:pt x="3355350" y="53461"/>
                  </a:lnTo>
                  <a:lnTo>
                    <a:pt x="3342707" y="103557"/>
                  </a:lnTo>
                  <a:lnTo>
                    <a:pt x="3332006" y="141050"/>
                  </a:lnTo>
                  <a:lnTo>
                    <a:pt x="3321617" y="191289"/>
                  </a:lnTo>
                  <a:lnTo>
                    <a:pt x="3312338" y="241599"/>
                  </a:lnTo>
                  <a:lnTo>
                    <a:pt x="3304973" y="279306"/>
                  </a:lnTo>
                  <a:lnTo>
                    <a:pt x="3297888" y="329757"/>
                  </a:lnTo>
                  <a:lnTo>
                    <a:pt x="3291884" y="380276"/>
                  </a:lnTo>
                  <a:lnTo>
                    <a:pt x="3286952" y="430865"/>
                  </a:lnTo>
                  <a:lnTo>
                    <a:pt x="3283188" y="481528"/>
                  </a:lnTo>
                  <a:lnTo>
                    <a:pt x="3281074" y="519570"/>
                  </a:lnTo>
                  <a:lnTo>
                    <a:pt x="3279297" y="570361"/>
                  </a:lnTo>
                  <a:lnTo>
                    <a:pt x="3278551" y="621217"/>
                  </a:lnTo>
                  <a:lnTo>
                    <a:pt x="3278827" y="672138"/>
                  </a:lnTo>
                  <a:lnTo>
                    <a:pt x="3280115" y="723124"/>
                  </a:lnTo>
                  <a:lnTo>
                    <a:pt x="3283215" y="761501"/>
                  </a:lnTo>
                  <a:lnTo>
                    <a:pt x="3286496" y="812614"/>
                  </a:lnTo>
                  <a:lnTo>
                    <a:pt x="3290758" y="863791"/>
                  </a:lnTo>
                  <a:lnTo>
                    <a:pt x="3295992" y="915030"/>
                  </a:lnTo>
                  <a:lnTo>
                    <a:pt x="3302188" y="966330"/>
                  </a:lnTo>
                  <a:lnTo>
                    <a:pt x="3310146" y="1005017"/>
                  </a:lnTo>
                  <a:lnTo>
                    <a:pt x="3318271" y="1056647"/>
                  </a:lnTo>
                  <a:lnTo>
                    <a:pt x="3327255" y="1107919"/>
                  </a:lnTo>
                  <a:lnTo>
                    <a:pt x="3338107" y="1159517"/>
                  </a:lnTo>
                  <a:lnTo>
                    <a:pt x="3349570" y="1211154"/>
                  </a:lnTo>
                  <a:lnTo>
                    <a:pt x="3362421" y="1250154"/>
                  </a:lnTo>
                  <a:lnTo>
                    <a:pt x="3375003" y="1301863"/>
                  </a:lnTo>
                  <a:lnTo>
                    <a:pt x="3388095" y="1353604"/>
                  </a:lnTo>
                  <a:lnTo>
                    <a:pt x="3401661" y="1405376"/>
                  </a:lnTo>
                  <a:lnTo>
                    <a:pt x="3415669" y="1457176"/>
                  </a:lnTo>
                  <a:lnTo>
                    <a:pt x="3430083" y="1509002"/>
                  </a:lnTo>
                  <a:lnTo>
                    <a:pt x="3444871" y="1560852"/>
                  </a:lnTo>
                  <a:lnTo>
                    <a:pt x="3459999" y="1612723"/>
                  </a:lnTo>
                  <a:lnTo>
                    <a:pt x="3476242" y="1651940"/>
                  </a:lnTo>
                  <a:lnTo>
                    <a:pt x="3491946" y="1703849"/>
                  </a:lnTo>
                  <a:lnTo>
                    <a:pt x="3507887" y="1755772"/>
                  </a:lnTo>
                  <a:lnTo>
                    <a:pt x="3524032" y="1807709"/>
                  </a:lnTo>
                  <a:lnTo>
                    <a:pt x="3541158" y="1846983"/>
                  </a:lnTo>
                  <a:lnTo>
                    <a:pt x="3557608" y="1898939"/>
                  </a:lnTo>
                  <a:lnTo>
                    <a:pt x="3590780" y="2002869"/>
                  </a:lnTo>
                  <a:lnTo>
                    <a:pt x="3608245" y="2042164"/>
                  </a:lnTo>
                  <a:lnTo>
                    <a:pt x="3640951" y="2146064"/>
                  </a:lnTo>
                  <a:lnTo>
                    <a:pt x="3657469" y="2183926"/>
                  </a:lnTo>
                  <a:lnTo>
                    <a:pt x="3644151" y="2186488"/>
                  </a:lnTo>
                  <a:lnTo>
                    <a:pt x="3614899" y="2093493"/>
                  </a:lnTo>
                  <a:lnTo>
                    <a:pt x="3597737" y="2054218"/>
                  </a:lnTo>
                  <a:lnTo>
                    <a:pt x="3565501" y="1963074"/>
                  </a:lnTo>
                  <a:lnTo>
                    <a:pt x="3534075" y="1859255"/>
                  </a:lnTo>
                  <a:lnTo>
                    <a:pt x="3517642" y="1820026"/>
                  </a:lnTo>
                  <a:lnTo>
                    <a:pt x="3502129" y="1768130"/>
                  </a:lnTo>
                  <a:lnTo>
                    <a:pt x="3485951" y="1728917"/>
                  </a:lnTo>
                  <a:lnTo>
                    <a:pt x="3470765" y="1677042"/>
                  </a:lnTo>
                  <a:lnTo>
                    <a:pt x="3455798" y="1625181"/>
                  </a:lnTo>
                  <a:lnTo>
                    <a:pt x="3440274" y="1586010"/>
                  </a:lnTo>
                  <a:lnTo>
                    <a:pt x="3425852" y="1534183"/>
                  </a:lnTo>
                  <a:lnTo>
                    <a:pt x="3411757" y="1482378"/>
                  </a:lnTo>
                  <a:lnTo>
                    <a:pt x="3397215" y="1443269"/>
                  </a:lnTo>
                  <a:lnTo>
                    <a:pt x="3383884" y="1391513"/>
                  </a:lnTo>
                  <a:lnTo>
                    <a:pt x="3370989" y="1339784"/>
                  </a:lnTo>
                  <a:lnTo>
                    <a:pt x="3357756" y="1300760"/>
                  </a:lnTo>
                  <a:lnTo>
                    <a:pt x="3345843" y="1249094"/>
                  </a:lnTo>
                  <a:lnTo>
                    <a:pt x="3334475" y="1197463"/>
                  </a:lnTo>
                  <a:lnTo>
                    <a:pt x="3323689" y="1145869"/>
                  </a:lnTo>
                  <a:lnTo>
                    <a:pt x="3312710" y="1106988"/>
                  </a:lnTo>
                  <a:lnTo>
                    <a:pt x="3302618" y="1055439"/>
                  </a:lnTo>
                  <a:lnTo>
                    <a:pt x="3293679" y="1003963"/>
                  </a:lnTo>
                  <a:lnTo>
                    <a:pt x="3285889" y="952561"/>
                  </a:lnTo>
                  <a:lnTo>
                    <a:pt x="3279247" y="901232"/>
                  </a:lnTo>
                  <a:lnTo>
                    <a:pt x="3273750" y="849977"/>
                  </a:lnTo>
                  <a:lnTo>
                    <a:pt x="3269397" y="798794"/>
                  </a:lnTo>
                  <a:lnTo>
                    <a:pt x="3266183" y="747685"/>
                  </a:lnTo>
                  <a:lnTo>
                    <a:pt x="3264108" y="696648"/>
                  </a:lnTo>
                  <a:lnTo>
                    <a:pt x="3263168" y="645684"/>
                  </a:lnTo>
                  <a:lnTo>
                    <a:pt x="3263361" y="594793"/>
                  </a:lnTo>
                  <a:lnTo>
                    <a:pt x="3264686" y="543974"/>
                  </a:lnTo>
                  <a:lnTo>
                    <a:pt x="3267138" y="493227"/>
                  </a:lnTo>
                  <a:lnTo>
                    <a:pt x="3270721" y="442508"/>
                  </a:lnTo>
                  <a:lnTo>
                    <a:pt x="3275466" y="391544"/>
                  </a:lnTo>
                  <a:lnTo>
                    <a:pt x="3281243" y="341418"/>
                  </a:lnTo>
                  <a:lnTo>
                    <a:pt x="3288186" y="290958"/>
                  </a:lnTo>
                  <a:lnTo>
                    <a:pt x="3296245" y="240570"/>
                  </a:lnTo>
                  <a:lnTo>
                    <a:pt x="3305418" y="190253"/>
                  </a:lnTo>
                  <a:lnTo>
                    <a:pt x="3315703" y="140007"/>
                  </a:lnTo>
                  <a:lnTo>
                    <a:pt x="3326286" y="102506"/>
                  </a:lnTo>
                  <a:lnTo>
                    <a:pt x="3338787" y="52402"/>
                  </a:lnTo>
                  <a:lnTo>
                    <a:pt x="3352393" y="2368"/>
                  </a:lnTo>
                  <a:close/>
                </a:path>
                <a:path w="18289270" h="10299700">
                  <a:moveTo>
                    <a:pt x="3964456" y="2141307"/>
                  </a:moveTo>
                  <a:lnTo>
                    <a:pt x="4024398" y="2145142"/>
                  </a:lnTo>
                  <a:lnTo>
                    <a:pt x="4024296" y="2145619"/>
                  </a:lnTo>
                  <a:lnTo>
                    <a:pt x="3975286" y="2154726"/>
                  </a:lnTo>
                  <a:lnTo>
                    <a:pt x="3950203" y="2153121"/>
                  </a:lnTo>
                  <a:lnTo>
                    <a:pt x="3924304" y="2164191"/>
                  </a:lnTo>
                  <a:lnTo>
                    <a:pt x="3924135" y="2176906"/>
                  </a:lnTo>
                  <a:lnTo>
                    <a:pt x="3923083" y="2202290"/>
                  </a:lnTo>
                  <a:lnTo>
                    <a:pt x="3913420" y="2201672"/>
                  </a:lnTo>
                  <a:lnTo>
                    <a:pt x="3915258" y="2150762"/>
                  </a:lnTo>
                  <a:lnTo>
                    <a:pt x="3964456" y="2141307"/>
                  </a:lnTo>
                  <a:close/>
                </a:path>
                <a:path w="18289270" h="10299700">
                  <a:moveTo>
                    <a:pt x="3736391" y="2177621"/>
                  </a:moveTo>
                  <a:lnTo>
                    <a:pt x="3713826" y="2188904"/>
                  </a:lnTo>
                  <a:lnTo>
                    <a:pt x="3736391" y="2177621"/>
                  </a:lnTo>
                  <a:close/>
                </a:path>
                <a:path w="18289270" h="10299700">
                  <a:moveTo>
                    <a:pt x="4119750" y="2200023"/>
                  </a:moveTo>
                  <a:lnTo>
                    <a:pt x="4113872" y="2209770"/>
                  </a:lnTo>
                  <a:lnTo>
                    <a:pt x="4096866" y="2213352"/>
                  </a:lnTo>
                  <a:lnTo>
                    <a:pt x="4099571" y="2207561"/>
                  </a:lnTo>
                  <a:lnTo>
                    <a:pt x="4112021" y="2201651"/>
                  </a:lnTo>
                  <a:lnTo>
                    <a:pt x="4119750" y="2200023"/>
                  </a:lnTo>
                  <a:close/>
                </a:path>
                <a:path w="18289270" h="10299700">
                  <a:moveTo>
                    <a:pt x="3752601" y="3062"/>
                  </a:moveTo>
                  <a:lnTo>
                    <a:pt x="3741799" y="40006"/>
                  </a:lnTo>
                  <a:lnTo>
                    <a:pt x="3727971" y="90025"/>
                  </a:lnTo>
                  <a:lnTo>
                    <a:pt x="3715778" y="127423"/>
                  </a:lnTo>
                  <a:lnTo>
                    <a:pt x="3703470" y="178121"/>
                  </a:lnTo>
                  <a:lnTo>
                    <a:pt x="3692246" y="227725"/>
                  </a:lnTo>
                  <a:lnTo>
                    <a:pt x="3681717" y="277955"/>
                  </a:lnTo>
                  <a:lnTo>
                    <a:pt x="3672012" y="328238"/>
                  </a:lnTo>
                  <a:lnTo>
                    <a:pt x="3663059" y="379035"/>
                  </a:lnTo>
                  <a:lnTo>
                    <a:pt x="3655078" y="428963"/>
                  </a:lnTo>
                  <a:lnTo>
                    <a:pt x="3647848" y="479404"/>
                  </a:lnTo>
                  <a:lnTo>
                    <a:pt x="3641443" y="529898"/>
                  </a:lnTo>
                  <a:lnTo>
                    <a:pt x="3635863" y="580445"/>
                  </a:lnTo>
                  <a:lnTo>
                    <a:pt x="3631108" y="631045"/>
                  </a:lnTo>
                  <a:lnTo>
                    <a:pt x="3627680" y="675220"/>
                  </a:lnTo>
                  <a:lnTo>
                    <a:pt x="3624072" y="732402"/>
                  </a:lnTo>
                  <a:lnTo>
                    <a:pt x="3621791" y="783160"/>
                  </a:lnTo>
                  <a:lnTo>
                    <a:pt x="3619524" y="846645"/>
                  </a:lnTo>
                  <a:lnTo>
                    <a:pt x="3618893" y="897508"/>
                  </a:lnTo>
                  <a:lnTo>
                    <a:pt x="3619086" y="948425"/>
                  </a:lnTo>
                  <a:lnTo>
                    <a:pt x="3620105" y="999394"/>
                  </a:lnTo>
                  <a:lnTo>
                    <a:pt x="3621948" y="1050415"/>
                  </a:lnTo>
                  <a:lnTo>
                    <a:pt x="3623805" y="1114164"/>
                  </a:lnTo>
                  <a:lnTo>
                    <a:pt x="3626922" y="1165267"/>
                  </a:lnTo>
                  <a:lnTo>
                    <a:pt x="3630970" y="1216430"/>
                  </a:lnTo>
                  <a:lnTo>
                    <a:pt x="3635717" y="1267638"/>
                  </a:lnTo>
                  <a:lnTo>
                    <a:pt x="3640929" y="1318875"/>
                  </a:lnTo>
                  <a:lnTo>
                    <a:pt x="3647184" y="1357453"/>
                  </a:lnTo>
                  <a:lnTo>
                    <a:pt x="3652105" y="1408672"/>
                  </a:lnTo>
                  <a:lnTo>
                    <a:pt x="3657649" y="1459930"/>
                  </a:lnTo>
                  <a:lnTo>
                    <a:pt x="3663749" y="1511224"/>
                  </a:lnTo>
                  <a:lnTo>
                    <a:pt x="3670339" y="1562550"/>
                  </a:lnTo>
                  <a:lnTo>
                    <a:pt x="3677352" y="1613902"/>
                  </a:lnTo>
                  <a:lnTo>
                    <a:pt x="3684723" y="1665277"/>
                  </a:lnTo>
                  <a:lnTo>
                    <a:pt x="3692385" y="1716671"/>
                  </a:lnTo>
                  <a:lnTo>
                    <a:pt x="3700273" y="1768080"/>
                  </a:lnTo>
                  <a:lnTo>
                    <a:pt x="3708319" y="1819498"/>
                  </a:lnTo>
                  <a:lnTo>
                    <a:pt x="3717268" y="1858249"/>
                  </a:lnTo>
                  <a:lnTo>
                    <a:pt x="3733560" y="1961099"/>
                  </a:lnTo>
                  <a:lnTo>
                    <a:pt x="3742004" y="2015167"/>
                  </a:lnTo>
                  <a:lnTo>
                    <a:pt x="3758068" y="2115378"/>
                  </a:lnTo>
                  <a:lnTo>
                    <a:pt x="3765631" y="2163128"/>
                  </a:lnTo>
                  <a:lnTo>
                    <a:pt x="3657469" y="2183926"/>
                  </a:lnTo>
                  <a:lnTo>
                    <a:pt x="3652374" y="2172246"/>
                  </a:lnTo>
                  <a:lnTo>
                    <a:pt x="3686102" y="2174404"/>
                  </a:lnTo>
                  <a:lnTo>
                    <a:pt x="3709552" y="2163178"/>
                  </a:lnTo>
                  <a:lnTo>
                    <a:pt x="3732127" y="2164623"/>
                  </a:lnTo>
                  <a:lnTo>
                    <a:pt x="3755444" y="2153388"/>
                  </a:lnTo>
                  <a:lnTo>
                    <a:pt x="3744404" y="2089052"/>
                  </a:lnTo>
                  <a:lnTo>
                    <a:pt x="3732124" y="2011911"/>
                  </a:lnTo>
                  <a:lnTo>
                    <a:pt x="3727513" y="1982168"/>
                  </a:lnTo>
                  <a:lnTo>
                    <a:pt x="3720053" y="1934783"/>
                  </a:lnTo>
                  <a:lnTo>
                    <a:pt x="3715969" y="1909070"/>
                  </a:lnTo>
                  <a:lnTo>
                    <a:pt x="3707058" y="1870322"/>
                  </a:lnTo>
                  <a:lnTo>
                    <a:pt x="3698953" y="1818892"/>
                  </a:lnTo>
                  <a:lnTo>
                    <a:pt x="3690918" y="1767481"/>
                  </a:lnTo>
                  <a:lnTo>
                    <a:pt x="3683020" y="1716072"/>
                  </a:lnTo>
                  <a:lnTo>
                    <a:pt x="3675332" y="1664677"/>
                  </a:lnTo>
                  <a:lnTo>
                    <a:pt x="3667925" y="1613299"/>
                  </a:lnTo>
                  <a:lnTo>
                    <a:pt x="3660869" y="1561944"/>
                  </a:lnTo>
                  <a:lnTo>
                    <a:pt x="3654235" y="1510616"/>
                  </a:lnTo>
                  <a:lnTo>
                    <a:pt x="3647285" y="1471993"/>
                  </a:lnTo>
                  <a:lnTo>
                    <a:pt x="3641710" y="1420733"/>
                  </a:lnTo>
                  <a:lnTo>
                    <a:pt x="3636771" y="1369513"/>
                  </a:lnTo>
                  <a:lnTo>
                    <a:pt x="3630968" y="1318238"/>
                  </a:lnTo>
                  <a:lnTo>
                    <a:pt x="3625627" y="1266992"/>
                  </a:lnTo>
                  <a:lnTo>
                    <a:pt x="3620921" y="1215787"/>
                  </a:lnTo>
                  <a:lnTo>
                    <a:pt x="3617023" y="1164634"/>
                  </a:lnTo>
                  <a:lnTo>
                    <a:pt x="3614105" y="1113544"/>
                  </a:lnTo>
                  <a:lnTo>
                    <a:pt x="3612197" y="1049792"/>
                  </a:lnTo>
                  <a:lnTo>
                    <a:pt x="3610324" y="998768"/>
                  </a:lnTo>
                  <a:lnTo>
                    <a:pt x="3609295" y="947798"/>
                  </a:lnTo>
                  <a:lnTo>
                    <a:pt x="3609109" y="896883"/>
                  </a:lnTo>
                  <a:lnTo>
                    <a:pt x="3609763" y="846021"/>
                  </a:lnTo>
                  <a:lnTo>
                    <a:pt x="3612065" y="782538"/>
                  </a:lnTo>
                  <a:lnTo>
                    <a:pt x="3614392" y="731783"/>
                  </a:lnTo>
                  <a:lnTo>
                    <a:pt x="3618549" y="668419"/>
                  </a:lnTo>
                  <a:lnTo>
                    <a:pt x="3621543" y="630433"/>
                  </a:lnTo>
                  <a:lnTo>
                    <a:pt x="3626362" y="579837"/>
                  </a:lnTo>
                  <a:lnTo>
                    <a:pt x="3632007" y="529295"/>
                  </a:lnTo>
                  <a:lnTo>
                    <a:pt x="3646579" y="415693"/>
                  </a:lnTo>
                  <a:lnTo>
                    <a:pt x="3654690" y="365308"/>
                  </a:lnTo>
                  <a:lnTo>
                    <a:pt x="3662808" y="327650"/>
                  </a:lnTo>
                  <a:lnTo>
                    <a:pt x="3672551" y="277369"/>
                  </a:lnTo>
                  <a:lnTo>
                    <a:pt x="3683106" y="227141"/>
                  </a:lnTo>
                  <a:lnTo>
                    <a:pt x="3694473" y="176964"/>
                  </a:lnTo>
                  <a:lnTo>
                    <a:pt x="3706647" y="126839"/>
                  </a:lnTo>
                  <a:lnTo>
                    <a:pt x="3719627" y="76765"/>
                  </a:lnTo>
                  <a:lnTo>
                    <a:pt x="3732600" y="39417"/>
                  </a:lnTo>
                  <a:lnTo>
                    <a:pt x="3742265" y="3073"/>
                  </a:lnTo>
                  <a:lnTo>
                    <a:pt x="3752601" y="3062"/>
                  </a:lnTo>
                  <a:close/>
                </a:path>
                <a:path w="18289270" h="10299700">
                  <a:moveTo>
                    <a:pt x="4344225" y="2142719"/>
                  </a:moveTo>
                  <a:lnTo>
                    <a:pt x="4303254" y="2175707"/>
                  </a:lnTo>
                  <a:lnTo>
                    <a:pt x="4220131" y="2219220"/>
                  </a:lnTo>
                  <a:lnTo>
                    <a:pt x="4303003" y="2175691"/>
                  </a:lnTo>
                  <a:lnTo>
                    <a:pt x="4343194" y="2143226"/>
                  </a:lnTo>
                  <a:lnTo>
                    <a:pt x="4344225" y="2142719"/>
                  </a:lnTo>
                  <a:close/>
                </a:path>
                <a:path w="18289270" h="10299700">
                  <a:moveTo>
                    <a:pt x="4343194" y="2143226"/>
                  </a:moveTo>
                  <a:lnTo>
                    <a:pt x="4303003" y="2175691"/>
                  </a:lnTo>
                  <a:lnTo>
                    <a:pt x="4220238" y="2219121"/>
                  </a:lnTo>
                  <a:lnTo>
                    <a:pt x="4243934" y="2197364"/>
                  </a:lnTo>
                  <a:lnTo>
                    <a:pt x="4281834" y="2174337"/>
                  </a:lnTo>
                  <a:lnTo>
                    <a:pt x="4290233" y="2166557"/>
                  </a:lnTo>
                  <a:lnTo>
                    <a:pt x="4293168" y="2165119"/>
                  </a:lnTo>
                  <a:lnTo>
                    <a:pt x="4303040" y="2162967"/>
                  </a:lnTo>
                  <a:lnTo>
                    <a:pt x="4343194" y="2143226"/>
                  </a:lnTo>
                  <a:close/>
                </a:path>
                <a:path w="18289270" h="10299700">
                  <a:moveTo>
                    <a:pt x="4174494" y="2214641"/>
                  </a:moveTo>
                  <a:lnTo>
                    <a:pt x="4174077" y="2215122"/>
                  </a:lnTo>
                  <a:lnTo>
                    <a:pt x="4173148" y="2215338"/>
                  </a:lnTo>
                  <a:lnTo>
                    <a:pt x="4174494" y="2214641"/>
                  </a:lnTo>
                  <a:close/>
                </a:path>
                <a:path w="18289270" h="10299700">
                  <a:moveTo>
                    <a:pt x="4183769" y="2209836"/>
                  </a:moveTo>
                  <a:lnTo>
                    <a:pt x="4180479" y="2213636"/>
                  </a:lnTo>
                  <a:lnTo>
                    <a:pt x="4174077" y="2215122"/>
                  </a:lnTo>
                  <a:lnTo>
                    <a:pt x="4174494" y="2214641"/>
                  </a:lnTo>
                  <a:lnTo>
                    <a:pt x="4183769" y="2209836"/>
                  </a:lnTo>
                  <a:close/>
                </a:path>
                <a:path w="18289270" h="10299700">
                  <a:moveTo>
                    <a:pt x="4212701" y="2176385"/>
                  </a:moveTo>
                  <a:lnTo>
                    <a:pt x="4207599" y="2182314"/>
                  </a:lnTo>
                  <a:lnTo>
                    <a:pt x="4183769" y="2209836"/>
                  </a:lnTo>
                  <a:lnTo>
                    <a:pt x="4174494" y="2214641"/>
                  </a:lnTo>
                  <a:lnTo>
                    <a:pt x="4202823" y="2181923"/>
                  </a:lnTo>
                  <a:lnTo>
                    <a:pt x="4206447" y="2177711"/>
                  </a:lnTo>
                  <a:lnTo>
                    <a:pt x="4212701" y="2176385"/>
                  </a:lnTo>
                  <a:close/>
                </a:path>
                <a:path w="18289270" h="10299700">
                  <a:moveTo>
                    <a:pt x="4253171" y="2175115"/>
                  </a:moveTo>
                  <a:lnTo>
                    <a:pt x="4230845" y="2195616"/>
                  </a:lnTo>
                  <a:lnTo>
                    <a:pt x="4206150" y="2207673"/>
                  </a:lnTo>
                  <a:lnTo>
                    <a:pt x="4180479" y="2213636"/>
                  </a:lnTo>
                  <a:lnTo>
                    <a:pt x="4183769" y="2209836"/>
                  </a:lnTo>
                  <a:lnTo>
                    <a:pt x="4211807" y="2195309"/>
                  </a:lnTo>
                  <a:lnTo>
                    <a:pt x="4253171" y="2175115"/>
                  </a:lnTo>
                  <a:close/>
                </a:path>
                <a:path w="18289270" h="10299700">
                  <a:moveTo>
                    <a:pt x="4136133" y="2167666"/>
                  </a:moveTo>
                  <a:lnTo>
                    <a:pt x="4125908" y="2189814"/>
                  </a:lnTo>
                  <a:lnTo>
                    <a:pt x="4119750" y="2200023"/>
                  </a:lnTo>
                  <a:lnTo>
                    <a:pt x="4112021" y="2201651"/>
                  </a:lnTo>
                  <a:lnTo>
                    <a:pt x="4099571" y="2207561"/>
                  </a:lnTo>
                  <a:lnTo>
                    <a:pt x="4108384" y="2188693"/>
                  </a:lnTo>
                  <a:lnTo>
                    <a:pt x="4115590" y="2176710"/>
                  </a:lnTo>
                  <a:lnTo>
                    <a:pt x="4116665" y="2176497"/>
                  </a:lnTo>
                  <a:lnTo>
                    <a:pt x="4136133" y="2167666"/>
                  </a:lnTo>
                  <a:close/>
                </a:path>
                <a:path w="18289270" h="10299700">
                  <a:moveTo>
                    <a:pt x="4167414" y="2205195"/>
                  </a:moveTo>
                  <a:lnTo>
                    <a:pt x="4172989" y="2205552"/>
                  </a:lnTo>
                  <a:lnTo>
                    <a:pt x="4155032" y="2210158"/>
                  </a:lnTo>
                  <a:lnTo>
                    <a:pt x="4167414" y="2205195"/>
                  </a:lnTo>
                  <a:close/>
                </a:path>
                <a:path w="18289270" h="10299700">
                  <a:moveTo>
                    <a:pt x="4280911" y="2153411"/>
                  </a:moveTo>
                  <a:lnTo>
                    <a:pt x="4268785" y="2160776"/>
                  </a:lnTo>
                  <a:lnTo>
                    <a:pt x="4253171" y="2175115"/>
                  </a:lnTo>
                  <a:lnTo>
                    <a:pt x="4211807" y="2195309"/>
                  </a:lnTo>
                  <a:lnTo>
                    <a:pt x="4183769" y="2209836"/>
                  </a:lnTo>
                  <a:lnTo>
                    <a:pt x="4207669" y="2182233"/>
                  </a:lnTo>
                  <a:lnTo>
                    <a:pt x="4212701" y="2176385"/>
                  </a:lnTo>
                  <a:lnTo>
                    <a:pt x="4236144" y="2171414"/>
                  </a:lnTo>
                  <a:lnTo>
                    <a:pt x="4267853" y="2156190"/>
                  </a:lnTo>
                  <a:lnTo>
                    <a:pt x="4280911" y="2153411"/>
                  </a:lnTo>
                  <a:close/>
                </a:path>
                <a:path w="18289270" h="10299700">
                  <a:moveTo>
                    <a:pt x="3512333" y="3326"/>
                  </a:moveTo>
                  <a:lnTo>
                    <a:pt x="3380328" y="4156"/>
                  </a:lnTo>
                  <a:lnTo>
                    <a:pt x="3377894" y="16726"/>
                  </a:lnTo>
                  <a:lnTo>
                    <a:pt x="3364985" y="54078"/>
                  </a:lnTo>
                  <a:lnTo>
                    <a:pt x="3352397" y="104176"/>
                  </a:lnTo>
                  <a:lnTo>
                    <a:pt x="3341742" y="141673"/>
                  </a:lnTo>
                  <a:lnTo>
                    <a:pt x="3331389" y="191914"/>
                  </a:lnTo>
                  <a:lnTo>
                    <a:pt x="3322140" y="242226"/>
                  </a:lnTo>
                  <a:lnTo>
                    <a:pt x="3314795" y="279934"/>
                  </a:lnTo>
                  <a:lnTo>
                    <a:pt x="3307724" y="330386"/>
                  </a:lnTo>
                  <a:lnTo>
                    <a:pt x="3301727" y="380906"/>
                  </a:lnTo>
                  <a:lnTo>
                    <a:pt x="3296795" y="431494"/>
                  </a:lnTo>
                  <a:lnTo>
                    <a:pt x="3293022" y="482157"/>
                  </a:lnTo>
                  <a:lnTo>
                    <a:pt x="3290899" y="520199"/>
                  </a:lnTo>
                  <a:lnTo>
                    <a:pt x="3289106" y="570988"/>
                  </a:lnTo>
                  <a:lnTo>
                    <a:pt x="3288338" y="621843"/>
                  </a:lnTo>
                  <a:lnTo>
                    <a:pt x="3288589" y="672763"/>
                  </a:lnTo>
                  <a:lnTo>
                    <a:pt x="3290657" y="711073"/>
                  </a:lnTo>
                  <a:lnTo>
                    <a:pt x="3292913" y="762121"/>
                  </a:lnTo>
                  <a:lnTo>
                    <a:pt x="3296158" y="813232"/>
                  </a:lnTo>
                  <a:lnTo>
                    <a:pt x="3300381" y="864406"/>
                  </a:lnTo>
                  <a:lnTo>
                    <a:pt x="3305574" y="915643"/>
                  </a:lnTo>
                  <a:lnTo>
                    <a:pt x="3312538" y="954266"/>
                  </a:lnTo>
                  <a:lnTo>
                    <a:pt x="3319641" y="1005624"/>
                  </a:lnTo>
                  <a:lnTo>
                    <a:pt x="3327722" y="1057252"/>
                  </a:lnTo>
                  <a:lnTo>
                    <a:pt x="3336660" y="1108521"/>
                  </a:lnTo>
                  <a:lnTo>
                    <a:pt x="3348247" y="1147440"/>
                  </a:lnTo>
                  <a:lnTo>
                    <a:pt x="3359663" y="1199074"/>
                  </a:lnTo>
                  <a:lnTo>
                    <a:pt x="3371681" y="1250747"/>
                  </a:lnTo>
                  <a:lnTo>
                    <a:pt x="3384262" y="1302455"/>
                  </a:lnTo>
                  <a:lnTo>
                    <a:pt x="3397368" y="1354197"/>
                  </a:lnTo>
                  <a:lnTo>
                    <a:pt x="3410962" y="1405971"/>
                  </a:lnTo>
                  <a:lnTo>
                    <a:pt x="3425005" y="1457773"/>
                  </a:lnTo>
                  <a:lnTo>
                    <a:pt x="3439460" y="1509602"/>
                  </a:lnTo>
                  <a:lnTo>
                    <a:pt x="3455099" y="1548780"/>
                  </a:lnTo>
                  <a:lnTo>
                    <a:pt x="3470262" y="1600654"/>
                  </a:lnTo>
                  <a:lnTo>
                    <a:pt x="3485723" y="1652547"/>
                  </a:lnTo>
                  <a:lnTo>
                    <a:pt x="3501443" y="1704456"/>
                  </a:lnTo>
                  <a:lnTo>
                    <a:pt x="3517383" y="1756380"/>
                  </a:lnTo>
                  <a:lnTo>
                    <a:pt x="3533507" y="1808315"/>
                  </a:lnTo>
                  <a:lnTo>
                    <a:pt x="3550587" y="1847586"/>
                  </a:lnTo>
                  <a:lnTo>
                    <a:pt x="3583409" y="1951493"/>
                  </a:lnTo>
                  <a:lnTo>
                    <a:pt x="3600696" y="1990777"/>
                  </a:lnTo>
                  <a:lnTo>
                    <a:pt x="3617165" y="2042734"/>
                  </a:lnTo>
                  <a:lnTo>
                    <a:pt x="3640175" y="2107836"/>
                  </a:lnTo>
                  <a:lnTo>
                    <a:pt x="3651366" y="2146730"/>
                  </a:lnTo>
                  <a:lnTo>
                    <a:pt x="3663404" y="2172952"/>
                  </a:lnTo>
                  <a:lnTo>
                    <a:pt x="3652374" y="2172246"/>
                  </a:lnTo>
                  <a:lnTo>
                    <a:pt x="3640924" y="2145976"/>
                  </a:lnTo>
                  <a:lnTo>
                    <a:pt x="3608245" y="2042164"/>
                  </a:lnTo>
                  <a:lnTo>
                    <a:pt x="3590780" y="2002869"/>
                  </a:lnTo>
                  <a:lnTo>
                    <a:pt x="3581165" y="1972805"/>
                  </a:lnTo>
                  <a:lnTo>
                    <a:pt x="3557608" y="1898939"/>
                  </a:lnTo>
                  <a:lnTo>
                    <a:pt x="3541158" y="1846983"/>
                  </a:lnTo>
                  <a:lnTo>
                    <a:pt x="3524030" y="1807701"/>
                  </a:lnTo>
                  <a:lnTo>
                    <a:pt x="3507887" y="1755772"/>
                  </a:lnTo>
                  <a:lnTo>
                    <a:pt x="3491946" y="1703849"/>
                  </a:lnTo>
                  <a:lnTo>
                    <a:pt x="3476242" y="1651940"/>
                  </a:lnTo>
                  <a:lnTo>
                    <a:pt x="3459999" y="1612723"/>
                  </a:lnTo>
                  <a:lnTo>
                    <a:pt x="3444871" y="1560852"/>
                  </a:lnTo>
                  <a:lnTo>
                    <a:pt x="3430055" y="1508899"/>
                  </a:lnTo>
                  <a:lnTo>
                    <a:pt x="3415669" y="1457176"/>
                  </a:lnTo>
                  <a:lnTo>
                    <a:pt x="3401661" y="1405376"/>
                  </a:lnTo>
                  <a:lnTo>
                    <a:pt x="3388095" y="1353604"/>
                  </a:lnTo>
                  <a:lnTo>
                    <a:pt x="3375003" y="1301863"/>
                  </a:lnTo>
                  <a:lnTo>
                    <a:pt x="3362421" y="1250154"/>
                  </a:lnTo>
                  <a:lnTo>
                    <a:pt x="3349570" y="1211154"/>
                  </a:lnTo>
                  <a:lnTo>
                    <a:pt x="3338107" y="1159517"/>
                  </a:lnTo>
                  <a:lnTo>
                    <a:pt x="3327255" y="1107919"/>
                  </a:lnTo>
                  <a:lnTo>
                    <a:pt x="3318235" y="1056438"/>
                  </a:lnTo>
                  <a:lnTo>
                    <a:pt x="3310146" y="1005017"/>
                  </a:lnTo>
                  <a:lnTo>
                    <a:pt x="3302188" y="966330"/>
                  </a:lnTo>
                  <a:lnTo>
                    <a:pt x="3295992" y="915030"/>
                  </a:lnTo>
                  <a:lnTo>
                    <a:pt x="3290758" y="863791"/>
                  </a:lnTo>
                  <a:lnTo>
                    <a:pt x="3286496" y="812614"/>
                  </a:lnTo>
                  <a:lnTo>
                    <a:pt x="3283215" y="761501"/>
                  </a:lnTo>
                  <a:lnTo>
                    <a:pt x="3280115" y="723124"/>
                  </a:lnTo>
                  <a:lnTo>
                    <a:pt x="3278827" y="672138"/>
                  </a:lnTo>
                  <a:lnTo>
                    <a:pt x="3278557" y="620798"/>
                  </a:lnTo>
                  <a:lnTo>
                    <a:pt x="3279297" y="570361"/>
                  </a:lnTo>
                  <a:lnTo>
                    <a:pt x="3281074" y="519570"/>
                  </a:lnTo>
                  <a:lnTo>
                    <a:pt x="3283893" y="468847"/>
                  </a:lnTo>
                  <a:lnTo>
                    <a:pt x="3286952" y="430865"/>
                  </a:lnTo>
                  <a:lnTo>
                    <a:pt x="3291884" y="380276"/>
                  </a:lnTo>
                  <a:lnTo>
                    <a:pt x="3297888" y="329757"/>
                  </a:lnTo>
                  <a:lnTo>
                    <a:pt x="3304973" y="279306"/>
                  </a:lnTo>
                  <a:lnTo>
                    <a:pt x="3312338" y="241599"/>
                  </a:lnTo>
                  <a:lnTo>
                    <a:pt x="3321617" y="191289"/>
                  </a:lnTo>
                  <a:lnTo>
                    <a:pt x="3332006" y="141050"/>
                  </a:lnTo>
                  <a:lnTo>
                    <a:pt x="3342707" y="103557"/>
                  </a:lnTo>
                  <a:lnTo>
                    <a:pt x="3355350" y="53461"/>
                  </a:lnTo>
                  <a:lnTo>
                    <a:pt x="3369134" y="3439"/>
                  </a:lnTo>
                  <a:lnTo>
                    <a:pt x="3369802" y="3482"/>
                  </a:lnTo>
                  <a:lnTo>
                    <a:pt x="3512333" y="3326"/>
                  </a:lnTo>
                  <a:close/>
                </a:path>
                <a:path w="18289270" h="10299700">
                  <a:moveTo>
                    <a:pt x="4044170" y="2178532"/>
                  </a:moveTo>
                  <a:lnTo>
                    <a:pt x="4040851" y="2191546"/>
                  </a:lnTo>
                  <a:lnTo>
                    <a:pt x="4021449" y="2195397"/>
                  </a:lnTo>
                  <a:lnTo>
                    <a:pt x="4023404" y="2187894"/>
                  </a:lnTo>
                  <a:lnTo>
                    <a:pt x="4044170" y="2178532"/>
                  </a:lnTo>
                  <a:close/>
                </a:path>
                <a:path w="18289270" h="10299700">
                  <a:moveTo>
                    <a:pt x="3782712" y="2159852"/>
                  </a:moveTo>
                  <a:lnTo>
                    <a:pt x="3785347" y="2175765"/>
                  </a:lnTo>
                  <a:lnTo>
                    <a:pt x="3768129" y="2179082"/>
                  </a:lnTo>
                  <a:lnTo>
                    <a:pt x="3765631" y="2163128"/>
                  </a:lnTo>
                  <a:lnTo>
                    <a:pt x="3782712" y="2159852"/>
                  </a:lnTo>
                  <a:close/>
                </a:path>
                <a:path w="18289270" h="10299700">
                  <a:moveTo>
                    <a:pt x="4239297" y="2139504"/>
                  </a:moveTo>
                  <a:lnTo>
                    <a:pt x="4215381" y="2167330"/>
                  </a:lnTo>
                  <a:lnTo>
                    <a:pt x="4205399" y="2169447"/>
                  </a:lnTo>
                  <a:lnTo>
                    <a:pt x="4158361" y="2191890"/>
                  </a:lnTo>
                  <a:lnTo>
                    <a:pt x="4119750" y="2200023"/>
                  </a:lnTo>
                  <a:lnTo>
                    <a:pt x="4125908" y="2189814"/>
                  </a:lnTo>
                  <a:lnTo>
                    <a:pt x="4135548" y="2190430"/>
                  </a:lnTo>
                  <a:lnTo>
                    <a:pt x="4195101" y="2171400"/>
                  </a:lnTo>
                  <a:lnTo>
                    <a:pt x="4201844" y="2169220"/>
                  </a:lnTo>
                  <a:lnTo>
                    <a:pt x="4206651" y="2157814"/>
                  </a:lnTo>
                  <a:lnTo>
                    <a:pt x="4209297" y="2156970"/>
                  </a:lnTo>
                  <a:lnTo>
                    <a:pt x="4165842" y="2154191"/>
                  </a:lnTo>
                  <a:lnTo>
                    <a:pt x="4239297" y="2139504"/>
                  </a:lnTo>
                  <a:close/>
                </a:path>
                <a:path w="18289270" h="10299700">
                  <a:moveTo>
                    <a:pt x="3896271" y="2138071"/>
                  </a:moveTo>
                  <a:lnTo>
                    <a:pt x="3895691" y="2154523"/>
                  </a:lnTo>
                  <a:lnTo>
                    <a:pt x="3785347" y="2175765"/>
                  </a:lnTo>
                  <a:lnTo>
                    <a:pt x="3784052" y="2167944"/>
                  </a:lnTo>
                  <a:lnTo>
                    <a:pt x="3795261" y="2168661"/>
                  </a:lnTo>
                  <a:lnTo>
                    <a:pt x="3818451" y="2157419"/>
                  </a:lnTo>
                  <a:lnTo>
                    <a:pt x="3840855" y="2158852"/>
                  </a:lnTo>
                  <a:lnTo>
                    <a:pt x="3841010" y="2158776"/>
                  </a:lnTo>
                  <a:lnTo>
                    <a:pt x="3886184" y="2149026"/>
                  </a:lnTo>
                  <a:lnTo>
                    <a:pt x="3850918" y="2146770"/>
                  </a:lnTo>
                  <a:lnTo>
                    <a:pt x="3896271" y="2138071"/>
                  </a:lnTo>
                  <a:close/>
                </a:path>
                <a:path w="18289270" h="10299700">
                  <a:moveTo>
                    <a:pt x="4126231" y="2159013"/>
                  </a:moveTo>
                  <a:lnTo>
                    <a:pt x="4115590" y="2176710"/>
                  </a:lnTo>
                  <a:lnTo>
                    <a:pt x="4040851" y="2191546"/>
                  </a:lnTo>
                  <a:lnTo>
                    <a:pt x="4044170" y="2178532"/>
                  </a:lnTo>
                  <a:lnTo>
                    <a:pt x="4057132" y="2172688"/>
                  </a:lnTo>
                  <a:lnTo>
                    <a:pt x="4126231" y="2159013"/>
                  </a:lnTo>
                  <a:close/>
                </a:path>
                <a:path w="18289270" h="10299700">
                  <a:moveTo>
                    <a:pt x="4058096" y="2123312"/>
                  </a:moveTo>
                  <a:lnTo>
                    <a:pt x="4055330" y="2134395"/>
                  </a:lnTo>
                  <a:lnTo>
                    <a:pt x="4044170" y="2178532"/>
                  </a:lnTo>
                  <a:lnTo>
                    <a:pt x="4023404" y="2187894"/>
                  </a:lnTo>
                  <a:lnTo>
                    <a:pt x="4027875" y="2170731"/>
                  </a:lnTo>
                  <a:lnTo>
                    <a:pt x="4039101" y="2126962"/>
                  </a:lnTo>
                  <a:lnTo>
                    <a:pt x="4058096" y="2123312"/>
                  </a:lnTo>
                  <a:close/>
                </a:path>
                <a:path w="18289270" h="10299700">
                  <a:moveTo>
                    <a:pt x="4165842" y="2154191"/>
                  </a:moveTo>
                  <a:lnTo>
                    <a:pt x="4207067" y="2156828"/>
                  </a:lnTo>
                  <a:lnTo>
                    <a:pt x="4206651" y="2157814"/>
                  </a:lnTo>
                  <a:lnTo>
                    <a:pt x="4142807" y="2178169"/>
                  </a:lnTo>
                  <a:lnTo>
                    <a:pt x="4138493" y="2177893"/>
                  </a:lnTo>
                  <a:lnTo>
                    <a:pt x="4135548" y="2190430"/>
                  </a:lnTo>
                  <a:lnTo>
                    <a:pt x="4125908" y="2189814"/>
                  </a:lnTo>
                  <a:lnTo>
                    <a:pt x="4136133" y="2167666"/>
                  </a:lnTo>
                  <a:lnTo>
                    <a:pt x="4165842" y="2154191"/>
                  </a:lnTo>
                  <a:close/>
                </a:path>
                <a:path w="18289270" h="10299700">
                  <a:moveTo>
                    <a:pt x="3808440" y="2162249"/>
                  </a:moveTo>
                  <a:lnTo>
                    <a:pt x="3795261" y="2168661"/>
                  </a:lnTo>
                  <a:lnTo>
                    <a:pt x="3808440" y="2162249"/>
                  </a:lnTo>
                  <a:close/>
                </a:path>
                <a:path w="18289270" h="10299700">
                  <a:moveTo>
                    <a:pt x="3850918" y="2146770"/>
                  </a:moveTo>
                  <a:lnTo>
                    <a:pt x="3863979" y="2147606"/>
                  </a:lnTo>
                  <a:lnTo>
                    <a:pt x="3841010" y="2158776"/>
                  </a:lnTo>
                  <a:lnTo>
                    <a:pt x="3840704" y="2158843"/>
                  </a:lnTo>
                  <a:lnTo>
                    <a:pt x="3818377" y="2157414"/>
                  </a:lnTo>
                  <a:lnTo>
                    <a:pt x="3795163" y="2168655"/>
                  </a:lnTo>
                  <a:lnTo>
                    <a:pt x="3784052" y="2167944"/>
                  </a:lnTo>
                  <a:lnTo>
                    <a:pt x="3782712" y="2159852"/>
                  </a:lnTo>
                  <a:lnTo>
                    <a:pt x="3850918" y="2146770"/>
                  </a:lnTo>
                  <a:close/>
                </a:path>
                <a:path w="18289270" h="10299700">
                  <a:moveTo>
                    <a:pt x="4291360" y="2165513"/>
                  </a:moveTo>
                  <a:lnTo>
                    <a:pt x="4290233" y="2166557"/>
                  </a:lnTo>
                  <a:lnTo>
                    <a:pt x="4230845" y="2195616"/>
                  </a:lnTo>
                  <a:lnTo>
                    <a:pt x="4253171" y="2175115"/>
                  </a:lnTo>
                  <a:lnTo>
                    <a:pt x="4257900" y="2172806"/>
                  </a:lnTo>
                  <a:lnTo>
                    <a:pt x="4291360" y="2165513"/>
                  </a:lnTo>
                  <a:close/>
                </a:path>
                <a:path w="18289270" h="10299700">
                  <a:moveTo>
                    <a:pt x="3765854" y="3367"/>
                  </a:moveTo>
                  <a:lnTo>
                    <a:pt x="3775029" y="3954"/>
                  </a:lnTo>
                  <a:lnTo>
                    <a:pt x="3760376" y="53920"/>
                  </a:lnTo>
                  <a:lnTo>
                    <a:pt x="3746548" y="103939"/>
                  </a:lnTo>
                  <a:lnTo>
                    <a:pt x="3734355" y="141337"/>
                  </a:lnTo>
                  <a:lnTo>
                    <a:pt x="3722176" y="191462"/>
                  </a:lnTo>
                  <a:lnTo>
                    <a:pt x="3710822" y="241640"/>
                  </a:lnTo>
                  <a:lnTo>
                    <a:pt x="3700293" y="291870"/>
                  </a:lnTo>
                  <a:lnTo>
                    <a:pt x="3690589" y="342153"/>
                  </a:lnTo>
                  <a:lnTo>
                    <a:pt x="3681710" y="392489"/>
                  </a:lnTo>
                  <a:lnTo>
                    <a:pt x="3673655" y="442877"/>
                  </a:lnTo>
                  <a:lnTo>
                    <a:pt x="3666425" y="493319"/>
                  </a:lnTo>
                  <a:lnTo>
                    <a:pt x="3660020" y="543813"/>
                  </a:lnTo>
                  <a:lnTo>
                    <a:pt x="3654440" y="594359"/>
                  </a:lnTo>
                  <a:lnTo>
                    <a:pt x="3649724" y="644543"/>
                  </a:lnTo>
                  <a:lnTo>
                    <a:pt x="3646361" y="687790"/>
                  </a:lnTo>
                  <a:lnTo>
                    <a:pt x="3642648" y="746317"/>
                  </a:lnTo>
                  <a:lnTo>
                    <a:pt x="3640367" y="797075"/>
                  </a:lnTo>
                  <a:lnTo>
                    <a:pt x="3638911" y="847885"/>
                  </a:lnTo>
                  <a:lnTo>
                    <a:pt x="3637469" y="911423"/>
                  </a:lnTo>
                  <a:lnTo>
                    <a:pt x="3637663" y="962339"/>
                  </a:lnTo>
                  <a:lnTo>
                    <a:pt x="3638681" y="1013308"/>
                  </a:lnTo>
                  <a:lnTo>
                    <a:pt x="3640524" y="1064330"/>
                  </a:lnTo>
                  <a:lnTo>
                    <a:pt x="3643215" y="1116019"/>
                  </a:lnTo>
                  <a:lnTo>
                    <a:pt x="3645499" y="1179182"/>
                  </a:lnTo>
                  <a:lnTo>
                    <a:pt x="3649548" y="1230345"/>
                  </a:lnTo>
                  <a:lnTo>
                    <a:pt x="3654294" y="1281552"/>
                  </a:lnTo>
                  <a:lnTo>
                    <a:pt x="3659506" y="1332789"/>
                  </a:lnTo>
                  <a:lnTo>
                    <a:pt x="3665761" y="1371367"/>
                  </a:lnTo>
                  <a:lnTo>
                    <a:pt x="3671636" y="1422647"/>
                  </a:lnTo>
                  <a:lnTo>
                    <a:pt x="3677828" y="1473947"/>
                  </a:lnTo>
                  <a:lnTo>
                    <a:pt x="3684312" y="1525266"/>
                  </a:lnTo>
                  <a:lnTo>
                    <a:pt x="3691061" y="1576601"/>
                  </a:lnTo>
                  <a:lnTo>
                    <a:pt x="3698048" y="1627952"/>
                  </a:lnTo>
                  <a:lnTo>
                    <a:pt x="3705246" y="1679316"/>
                  </a:lnTo>
                  <a:lnTo>
                    <a:pt x="3712632" y="1730703"/>
                  </a:lnTo>
                  <a:lnTo>
                    <a:pt x="3720174" y="1782079"/>
                  </a:lnTo>
                  <a:lnTo>
                    <a:pt x="3728660" y="1820800"/>
                  </a:lnTo>
                  <a:lnTo>
                    <a:pt x="3736442" y="1872201"/>
                  </a:lnTo>
                  <a:lnTo>
                    <a:pt x="3744302" y="1923608"/>
                  </a:lnTo>
                  <a:lnTo>
                    <a:pt x="3760157" y="2026430"/>
                  </a:lnTo>
                  <a:lnTo>
                    <a:pt x="3769058" y="2078376"/>
                  </a:lnTo>
                  <a:lnTo>
                    <a:pt x="3778225" y="2132745"/>
                  </a:lnTo>
                  <a:lnTo>
                    <a:pt x="3782712" y="2159852"/>
                  </a:lnTo>
                  <a:lnTo>
                    <a:pt x="3765631" y="2163128"/>
                  </a:lnTo>
                  <a:lnTo>
                    <a:pt x="3756990" y="2108649"/>
                  </a:lnTo>
                  <a:lnTo>
                    <a:pt x="3741579" y="2012516"/>
                  </a:lnTo>
                  <a:lnTo>
                    <a:pt x="3733560" y="1961099"/>
                  </a:lnTo>
                  <a:lnTo>
                    <a:pt x="3717268" y="1858249"/>
                  </a:lnTo>
                  <a:lnTo>
                    <a:pt x="3708318" y="1819491"/>
                  </a:lnTo>
                  <a:lnTo>
                    <a:pt x="3700273" y="1768080"/>
                  </a:lnTo>
                  <a:lnTo>
                    <a:pt x="3692385" y="1716671"/>
                  </a:lnTo>
                  <a:lnTo>
                    <a:pt x="3684723" y="1665277"/>
                  </a:lnTo>
                  <a:lnTo>
                    <a:pt x="3677352" y="1613902"/>
                  </a:lnTo>
                  <a:lnTo>
                    <a:pt x="3670339" y="1562550"/>
                  </a:lnTo>
                  <a:lnTo>
                    <a:pt x="3663749" y="1511224"/>
                  </a:lnTo>
                  <a:lnTo>
                    <a:pt x="3657649" y="1459930"/>
                  </a:lnTo>
                  <a:lnTo>
                    <a:pt x="3652105" y="1408672"/>
                  </a:lnTo>
                  <a:lnTo>
                    <a:pt x="3647184" y="1357453"/>
                  </a:lnTo>
                  <a:lnTo>
                    <a:pt x="3640929" y="1318875"/>
                  </a:lnTo>
                  <a:lnTo>
                    <a:pt x="3635717" y="1267638"/>
                  </a:lnTo>
                  <a:lnTo>
                    <a:pt x="3630970" y="1216430"/>
                  </a:lnTo>
                  <a:lnTo>
                    <a:pt x="3626922" y="1165267"/>
                  </a:lnTo>
                  <a:lnTo>
                    <a:pt x="3623805" y="1114164"/>
                  </a:lnTo>
                  <a:lnTo>
                    <a:pt x="3621948" y="1050415"/>
                  </a:lnTo>
                  <a:lnTo>
                    <a:pt x="3620105" y="999394"/>
                  </a:lnTo>
                  <a:lnTo>
                    <a:pt x="3619086" y="948425"/>
                  </a:lnTo>
                  <a:lnTo>
                    <a:pt x="3618893" y="897508"/>
                  </a:lnTo>
                  <a:lnTo>
                    <a:pt x="3619524" y="846645"/>
                  </a:lnTo>
                  <a:lnTo>
                    <a:pt x="3621791" y="783160"/>
                  </a:lnTo>
                  <a:lnTo>
                    <a:pt x="3624072" y="732402"/>
                  </a:lnTo>
                  <a:lnTo>
                    <a:pt x="3627177" y="681697"/>
                  </a:lnTo>
                  <a:lnTo>
                    <a:pt x="3636969" y="682324"/>
                  </a:lnTo>
                  <a:lnTo>
                    <a:pt x="3641093" y="631684"/>
                  </a:lnTo>
                  <a:lnTo>
                    <a:pt x="3646026" y="581095"/>
                  </a:lnTo>
                  <a:lnTo>
                    <a:pt x="3651767" y="530559"/>
                  </a:lnTo>
                  <a:lnTo>
                    <a:pt x="3658314" y="480074"/>
                  </a:lnTo>
                  <a:lnTo>
                    <a:pt x="3665663" y="429640"/>
                  </a:lnTo>
                  <a:lnTo>
                    <a:pt x="3673812" y="379257"/>
                  </a:lnTo>
                  <a:lnTo>
                    <a:pt x="3682761" y="328926"/>
                  </a:lnTo>
                  <a:lnTo>
                    <a:pt x="3692505" y="278646"/>
                  </a:lnTo>
                  <a:lnTo>
                    <a:pt x="3703043" y="228416"/>
                  </a:lnTo>
                  <a:lnTo>
                    <a:pt x="3713563" y="190911"/>
                  </a:lnTo>
                  <a:lnTo>
                    <a:pt x="3725682" y="140782"/>
                  </a:lnTo>
                  <a:lnTo>
                    <a:pt x="3738589" y="90704"/>
                  </a:lnTo>
                  <a:lnTo>
                    <a:pt x="3751470" y="53350"/>
                  </a:lnTo>
                  <a:lnTo>
                    <a:pt x="3765854" y="3367"/>
                  </a:lnTo>
                  <a:close/>
                </a:path>
                <a:path w="18289270" h="10299700">
                  <a:moveTo>
                    <a:pt x="4151981" y="2105255"/>
                  </a:moveTo>
                  <a:lnTo>
                    <a:pt x="4130491" y="2151929"/>
                  </a:lnTo>
                  <a:lnTo>
                    <a:pt x="4126231" y="2159013"/>
                  </a:lnTo>
                  <a:lnTo>
                    <a:pt x="4057132" y="2172688"/>
                  </a:lnTo>
                  <a:lnTo>
                    <a:pt x="4044170" y="2178532"/>
                  </a:lnTo>
                  <a:lnTo>
                    <a:pt x="4048997" y="2159442"/>
                  </a:lnTo>
                  <a:lnTo>
                    <a:pt x="4088616" y="2161976"/>
                  </a:lnTo>
                  <a:lnTo>
                    <a:pt x="4119898" y="2151251"/>
                  </a:lnTo>
                  <a:lnTo>
                    <a:pt x="4132475" y="2126604"/>
                  </a:lnTo>
                  <a:lnTo>
                    <a:pt x="4136923" y="2114163"/>
                  </a:lnTo>
                  <a:lnTo>
                    <a:pt x="4113499" y="2112664"/>
                  </a:lnTo>
                  <a:lnTo>
                    <a:pt x="4151981" y="2105255"/>
                  </a:lnTo>
                  <a:close/>
                </a:path>
                <a:path w="18289270" h="10299700">
                  <a:moveTo>
                    <a:pt x="3818377" y="2157414"/>
                  </a:moveTo>
                  <a:lnTo>
                    <a:pt x="3808440" y="2162249"/>
                  </a:lnTo>
                  <a:lnTo>
                    <a:pt x="3818377" y="2157414"/>
                  </a:lnTo>
                  <a:close/>
                </a:path>
                <a:path w="18289270" h="10299700">
                  <a:moveTo>
                    <a:pt x="4157678" y="4421"/>
                  </a:moveTo>
                  <a:lnTo>
                    <a:pt x="4150556" y="28520"/>
                  </a:lnTo>
                  <a:lnTo>
                    <a:pt x="4134866" y="77877"/>
                  </a:lnTo>
                  <a:lnTo>
                    <a:pt x="4119582" y="127803"/>
                  </a:lnTo>
                  <a:lnTo>
                    <a:pt x="4104711" y="178339"/>
                  </a:lnTo>
                  <a:lnTo>
                    <a:pt x="4090741" y="227766"/>
                  </a:lnTo>
                  <a:lnTo>
                    <a:pt x="4077186" y="277803"/>
                  </a:lnTo>
                  <a:lnTo>
                    <a:pt x="4063399" y="340551"/>
                  </a:lnTo>
                  <a:lnTo>
                    <a:pt x="4051003" y="390661"/>
                  </a:lnTo>
                  <a:lnTo>
                    <a:pt x="4038377" y="453483"/>
                  </a:lnTo>
                  <a:lnTo>
                    <a:pt x="4027143" y="503669"/>
                  </a:lnTo>
                  <a:lnTo>
                    <a:pt x="4015681" y="566565"/>
                  </a:lnTo>
                  <a:lnTo>
                    <a:pt x="4005614" y="616825"/>
                  </a:lnTo>
                  <a:lnTo>
                    <a:pt x="3995321" y="679796"/>
                  </a:lnTo>
                  <a:lnTo>
                    <a:pt x="3985615" y="742805"/>
                  </a:lnTo>
                  <a:lnTo>
                    <a:pt x="3976495" y="805852"/>
                  </a:lnTo>
                  <a:lnTo>
                    <a:pt x="3967963" y="868936"/>
                  </a:lnTo>
                  <a:lnTo>
                    <a:pt x="3960021" y="932057"/>
                  </a:lnTo>
                  <a:lnTo>
                    <a:pt x="3952669" y="995217"/>
                  </a:lnTo>
                  <a:lnTo>
                    <a:pt x="3945908" y="1058414"/>
                  </a:lnTo>
                  <a:lnTo>
                    <a:pt x="3939739" y="1121649"/>
                  </a:lnTo>
                  <a:lnTo>
                    <a:pt x="3922019" y="1400448"/>
                  </a:lnTo>
                  <a:lnTo>
                    <a:pt x="3917911" y="1476580"/>
                  </a:lnTo>
                  <a:lnTo>
                    <a:pt x="3912887" y="1590792"/>
                  </a:lnTo>
                  <a:lnTo>
                    <a:pt x="3911140" y="1641584"/>
                  </a:lnTo>
                  <a:lnTo>
                    <a:pt x="3909547" y="1692386"/>
                  </a:lnTo>
                  <a:lnTo>
                    <a:pt x="3906545" y="1794409"/>
                  </a:lnTo>
                  <a:lnTo>
                    <a:pt x="3905030" y="1844809"/>
                  </a:lnTo>
                  <a:lnTo>
                    <a:pt x="3903393" y="1895608"/>
                  </a:lnTo>
                  <a:lnTo>
                    <a:pt x="3901983" y="1948238"/>
                  </a:lnTo>
                  <a:lnTo>
                    <a:pt x="3896870" y="2119665"/>
                  </a:lnTo>
                  <a:lnTo>
                    <a:pt x="3896271" y="2138071"/>
                  </a:lnTo>
                  <a:lnTo>
                    <a:pt x="3782712" y="2159852"/>
                  </a:lnTo>
                  <a:lnTo>
                    <a:pt x="3779793" y="2142220"/>
                  </a:lnTo>
                  <a:lnTo>
                    <a:pt x="3815726" y="2144519"/>
                  </a:lnTo>
                  <a:lnTo>
                    <a:pt x="3839900" y="2133339"/>
                  </a:lnTo>
                  <a:lnTo>
                    <a:pt x="3863165" y="2134827"/>
                  </a:lnTo>
                  <a:lnTo>
                    <a:pt x="3887126" y="2123634"/>
                  </a:lnTo>
                  <a:lnTo>
                    <a:pt x="3888111" y="2085520"/>
                  </a:lnTo>
                  <a:lnTo>
                    <a:pt x="3889847" y="2033065"/>
                  </a:lnTo>
                  <a:lnTo>
                    <a:pt x="3892223" y="1945797"/>
                  </a:lnTo>
                  <a:lnTo>
                    <a:pt x="3893868" y="1894998"/>
                  </a:lnTo>
                  <a:lnTo>
                    <a:pt x="3894991" y="1855658"/>
                  </a:lnTo>
                  <a:lnTo>
                    <a:pt x="3896739" y="1806100"/>
                  </a:lnTo>
                  <a:lnTo>
                    <a:pt x="3899248" y="1717179"/>
                  </a:lnTo>
                  <a:lnTo>
                    <a:pt x="3900879" y="1666237"/>
                  </a:lnTo>
                  <a:lnTo>
                    <a:pt x="3903658" y="1577476"/>
                  </a:lnTo>
                  <a:lnTo>
                    <a:pt x="3905737" y="1526705"/>
                  </a:lnTo>
                  <a:lnTo>
                    <a:pt x="3908079" y="1475951"/>
                  </a:lnTo>
                  <a:lnTo>
                    <a:pt x="3910740" y="1425217"/>
                  </a:lnTo>
                  <a:lnTo>
                    <a:pt x="3929992" y="1121026"/>
                  </a:lnTo>
                  <a:lnTo>
                    <a:pt x="3936076" y="1057785"/>
                  </a:lnTo>
                  <a:lnTo>
                    <a:pt x="3942707" y="994580"/>
                  </a:lnTo>
                  <a:lnTo>
                    <a:pt x="3949886" y="931409"/>
                  </a:lnTo>
                  <a:lnTo>
                    <a:pt x="3957611" y="868273"/>
                  </a:lnTo>
                  <a:lnTo>
                    <a:pt x="3965072" y="817847"/>
                  </a:lnTo>
                  <a:lnTo>
                    <a:pt x="3973891" y="754781"/>
                  </a:lnTo>
                  <a:lnTo>
                    <a:pt x="3983255" y="691750"/>
                  </a:lnTo>
                  <a:lnTo>
                    <a:pt x="3992353" y="641429"/>
                  </a:lnTo>
                  <a:lnTo>
                    <a:pt x="4002808" y="578468"/>
                  </a:lnTo>
                  <a:lnTo>
                    <a:pt x="4012996" y="528216"/>
                  </a:lnTo>
                  <a:lnTo>
                    <a:pt x="4024540" y="465324"/>
                  </a:lnTo>
                  <a:lnTo>
                    <a:pt x="4036318" y="413014"/>
                  </a:lnTo>
                  <a:lnTo>
                    <a:pt x="4047637" y="364994"/>
                  </a:lnTo>
                  <a:lnTo>
                    <a:pt x="4060812" y="302207"/>
                  </a:lnTo>
                  <a:lnTo>
                    <a:pt x="4073719" y="252129"/>
                  </a:lnTo>
                  <a:lnTo>
                    <a:pt x="4087169" y="202086"/>
                  </a:lnTo>
                  <a:lnTo>
                    <a:pt x="4101160" y="152077"/>
                  </a:lnTo>
                  <a:lnTo>
                    <a:pt x="4115694" y="102103"/>
                  </a:lnTo>
                  <a:lnTo>
                    <a:pt x="4130769" y="52163"/>
                  </a:lnTo>
                  <a:lnTo>
                    <a:pt x="4145575" y="14933"/>
                  </a:lnTo>
                  <a:lnTo>
                    <a:pt x="4147096" y="4410"/>
                  </a:lnTo>
                  <a:lnTo>
                    <a:pt x="4157678" y="4421"/>
                  </a:lnTo>
                  <a:close/>
                </a:path>
                <a:path w="18289270" h="10299700">
                  <a:moveTo>
                    <a:pt x="4141526" y="2155986"/>
                  </a:moveTo>
                  <a:lnTo>
                    <a:pt x="4136133" y="2167666"/>
                  </a:lnTo>
                  <a:lnTo>
                    <a:pt x="4116665" y="2176497"/>
                  </a:lnTo>
                  <a:lnTo>
                    <a:pt x="4115590" y="2176710"/>
                  </a:lnTo>
                  <a:lnTo>
                    <a:pt x="4126231" y="2159013"/>
                  </a:lnTo>
                  <a:lnTo>
                    <a:pt x="4141526" y="2155986"/>
                  </a:lnTo>
                  <a:close/>
                </a:path>
                <a:path w="18289270" h="10299700">
                  <a:moveTo>
                    <a:pt x="3841010" y="2158776"/>
                  </a:moveTo>
                  <a:lnTo>
                    <a:pt x="3840855" y="2158852"/>
                  </a:lnTo>
                  <a:lnTo>
                    <a:pt x="3840704" y="2158843"/>
                  </a:lnTo>
                  <a:lnTo>
                    <a:pt x="3841010" y="2158776"/>
                  </a:lnTo>
                  <a:close/>
                </a:path>
                <a:path w="18289270" h="10299700">
                  <a:moveTo>
                    <a:pt x="3863979" y="2147606"/>
                  </a:moveTo>
                  <a:lnTo>
                    <a:pt x="3886184" y="2149026"/>
                  </a:lnTo>
                  <a:lnTo>
                    <a:pt x="3841010" y="2158776"/>
                  </a:lnTo>
                  <a:lnTo>
                    <a:pt x="3863979" y="2147606"/>
                  </a:lnTo>
                  <a:close/>
                </a:path>
                <a:path w="18289270" h="10299700">
                  <a:moveTo>
                    <a:pt x="4221635" y="2166004"/>
                  </a:moveTo>
                  <a:lnTo>
                    <a:pt x="4212701" y="2176385"/>
                  </a:lnTo>
                  <a:lnTo>
                    <a:pt x="4206447" y="2177711"/>
                  </a:lnTo>
                  <a:lnTo>
                    <a:pt x="4215381" y="2167330"/>
                  </a:lnTo>
                  <a:lnTo>
                    <a:pt x="4221635" y="2166004"/>
                  </a:lnTo>
                  <a:close/>
                </a:path>
                <a:path w="18289270" h="10299700">
                  <a:moveTo>
                    <a:pt x="3915785" y="2134329"/>
                  </a:moveTo>
                  <a:lnTo>
                    <a:pt x="3915700" y="2138188"/>
                  </a:lnTo>
                  <a:lnTo>
                    <a:pt x="3915258" y="2150762"/>
                  </a:lnTo>
                  <a:lnTo>
                    <a:pt x="3895691" y="2154523"/>
                  </a:lnTo>
                  <a:lnTo>
                    <a:pt x="3896271" y="2138071"/>
                  </a:lnTo>
                  <a:lnTo>
                    <a:pt x="3915785" y="2134329"/>
                  </a:lnTo>
                  <a:close/>
                </a:path>
                <a:path w="18289270" h="10299700">
                  <a:moveTo>
                    <a:pt x="4246079" y="2131577"/>
                  </a:moveTo>
                  <a:lnTo>
                    <a:pt x="4239297" y="2139504"/>
                  </a:lnTo>
                  <a:lnTo>
                    <a:pt x="4165842" y="2154191"/>
                  </a:lnTo>
                  <a:lnTo>
                    <a:pt x="4136133" y="2167666"/>
                  </a:lnTo>
                  <a:lnTo>
                    <a:pt x="4141526" y="2155986"/>
                  </a:lnTo>
                  <a:lnTo>
                    <a:pt x="4202916" y="2143836"/>
                  </a:lnTo>
                  <a:lnTo>
                    <a:pt x="4246079" y="2131577"/>
                  </a:lnTo>
                  <a:close/>
                </a:path>
                <a:path w="18289270" h="10299700">
                  <a:moveTo>
                    <a:pt x="4314186" y="2144369"/>
                  </a:moveTo>
                  <a:lnTo>
                    <a:pt x="4291360" y="2165513"/>
                  </a:lnTo>
                  <a:lnTo>
                    <a:pt x="4257900" y="2172806"/>
                  </a:lnTo>
                  <a:lnTo>
                    <a:pt x="4253171" y="2175115"/>
                  </a:lnTo>
                  <a:lnTo>
                    <a:pt x="4268785" y="2160776"/>
                  </a:lnTo>
                  <a:lnTo>
                    <a:pt x="4280911" y="2153411"/>
                  </a:lnTo>
                  <a:lnTo>
                    <a:pt x="4297472" y="2149885"/>
                  </a:lnTo>
                  <a:lnTo>
                    <a:pt x="4314186" y="2144369"/>
                  </a:lnTo>
                  <a:close/>
                </a:path>
                <a:path w="18289270" h="10299700">
                  <a:moveTo>
                    <a:pt x="4113499" y="2112664"/>
                  </a:moveTo>
                  <a:lnTo>
                    <a:pt x="4136923" y="2114163"/>
                  </a:lnTo>
                  <a:lnTo>
                    <a:pt x="4066361" y="2135101"/>
                  </a:lnTo>
                  <a:lnTo>
                    <a:pt x="4058000" y="2160018"/>
                  </a:lnTo>
                  <a:lnTo>
                    <a:pt x="4048997" y="2159442"/>
                  </a:lnTo>
                  <a:lnTo>
                    <a:pt x="4055330" y="2134395"/>
                  </a:lnTo>
                  <a:lnTo>
                    <a:pt x="4058096" y="2123312"/>
                  </a:lnTo>
                  <a:lnTo>
                    <a:pt x="4113499" y="2112664"/>
                  </a:lnTo>
                  <a:close/>
                </a:path>
                <a:path w="18289270" h="10299700">
                  <a:moveTo>
                    <a:pt x="3871297" y="4120"/>
                  </a:moveTo>
                  <a:lnTo>
                    <a:pt x="3786283" y="4674"/>
                  </a:lnTo>
                  <a:lnTo>
                    <a:pt x="3783734" y="17040"/>
                  </a:lnTo>
                  <a:lnTo>
                    <a:pt x="3783617" y="17443"/>
                  </a:lnTo>
                  <a:lnTo>
                    <a:pt x="3769989" y="54535"/>
                  </a:lnTo>
                  <a:lnTo>
                    <a:pt x="3756270" y="104561"/>
                  </a:lnTo>
                  <a:lnTo>
                    <a:pt x="3744161" y="141965"/>
                  </a:lnTo>
                  <a:lnTo>
                    <a:pt x="3732043" y="192093"/>
                  </a:lnTo>
                  <a:lnTo>
                    <a:pt x="3720729" y="242273"/>
                  </a:lnTo>
                  <a:lnTo>
                    <a:pt x="3710221" y="292505"/>
                  </a:lnTo>
                  <a:lnTo>
                    <a:pt x="3700521" y="342788"/>
                  </a:lnTo>
                  <a:lnTo>
                    <a:pt x="3691633" y="393123"/>
                  </a:lnTo>
                  <a:lnTo>
                    <a:pt x="3684368" y="430837"/>
                  </a:lnTo>
                  <a:lnTo>
                    <a:pt x="3677107" y="481276"/>
                  </a:lnTo>
                  <a:lnTo>
                    <a:pt x="3670664" y="531768"/>
                  </a:lnTo>
                  <a:lnTo>
                    <a:pt x="3664231" y="594986"/>
                  </a:lnTo>
                  <a:lnTo>
                    <a:pt x="3659469" y="645166"/>
                  </a:lnTo>
                  <a:lnTo>
                    <a:pt x="3652304" y="746934"/>
                  </a:lnTo>
                  <a:lnTo>
                    <a:pt x="3649984" y="797690"/>
                  </a:lnTo>
                  <a:lnTo>
                    <a:pt x="3648495" y="848498"/>
                  </a:lnTo>
                  <a:lnTo>
                    <a:pt x="3647840" y="899360"/>
                  </a:lnTo>
                  <a:lnTo>
                    <a:pt x="3647210" y="962950"/>
                  </a:lnTo>
                  <a:lnTo>
                    <a:pt x="3648229" y="1013919"/>
                  </a:lnTo>
                  <a:lnTo>
                    <a:pt x="3650089" y="1064942"/>
                  </a:lnTo>
                  <a:lnTo>
                    <a:pt x="3652821" y="1116634"/>
                  </a:lnTo>
                  <a:lnTo>
                    <a:pt x="3655224" y="1167078"/>
                  </a:lnTo>
                  <a:lnTo>
                    <a:pt x="3658702" y="1218204"/>
                  </a:lnTo>
                  <a:lnTo>
                    <a:pt x="3663210" y="1269396"/>
                  </a:lnTo>
                  <a:lnTo>
                    <a:pt x="3668736" y="1320654"/>
                  </a:lnTo>
                  <a:lnTo>
                    <a:pt x="3675264" y="1371975"/>
                  </a:lnTo>
                  <a:lnTo>
                    <a:pt x="3681235" y="1423261"/>
                  </a:lnTo>
                  <a:lnTo>
                    <a:pt x="3687532" y="1474568"/>
                  </a:lnTo>
                  <a:lnTo>
                    <a:pt x="3694122" y="1525893"/>
                  </a:lnTo>
                  <a:lnTo>
                    <a:pt x="3700971" y="1577235"/>
                  </a:lnTo>
                  <a:lnTo>
                    <a:pt x="3708046" y="1628592"/>
                  </a:lnTo>
                  <a:lnTo>
                    <a:pt x="3715314" y="1679960"/>
                  </a:lnTo>
                  <a:lnTo>
                    <a:pt x="3722741" y="1731349"/>
                  </a:lnTo>
                  <a:lnTo>
                    <a:pt x="3730291" y="1782726"/>
                  </a:lnTo>
                  <a:lnTo>
                    <a:pt x="3738744" y="1821445"/>
                  </a:lnTo>
                  <a:lnTo>
                    <a:pt x="3769563" y="2027032"/>
                  </a:lnTo>
                  <a:lnTo>
                    <a:pt x="3781288" y="2078686"/>
                  </a:lnTo>
                  <a:lnTo>
                    <a:pt x="3786372" y="2117189"/>
                  </a:lnTo>
                  <a:lnTo>
                    <a:pt x="3792275" y="2143018"/>
                  </a:lnTo>
                  <a:lnTo>
                    <a:pt x="3779793" y="2142220"/>
                  </a:lnTo>
                  <a:lnTo>
                    <a:pt x="3777664" y="2129358"/>
                  </a:lnTo>
                  <a:lnTo>
                    <a:pt x="3766772" y="2065031"/>
                  </a:lnTo>
                  <a:lnTo>
                    <a:pt x="3760157" y="2026430"/>
                  </a:lnTo>
                  <a:lnTo>
                    <a:pt x="3752216" y="1975018"/>
                  </a:lnTo>
                  <a:lnTo>
                    <a:pt x="3744302" y="1923608"/>
                  </a:lnTo>
                  <a:lnTo>
                    <a:pt x="3736442" y="1872201"/>
                  </a:lnTo>
                  <a:lnTo>
                    <a:pt x="3728658" y="1820792"/>
                  </a:lnTo>
                  <a:lnTo>
                    <a:pt x="3720174" y="1782079"/>
                  </a:lnTo>
                  <a:lnTo>
                    <a:pt x="3712631" y="1730693"/>
                  </a:lnTo>
                  <a:lnTo>
                    <a:pt x="3705246" y="1679316"/>
                  </a:lnTo>
                  <a:lnTo>
                    <a:pt x="3698048" y="1627952"/>
                  </a:lnTo>
                  <a:lnTo>
                    <a:pt x="3691061" y="1576601"/>
                  </a:lnTo>
                  <a:lnTo>
                    <a:pt x="3684299" y="1525164"/>
                  </a:lnTo>
                  <a:lnTo>
                    <a:pt x="3677828" y="1473947"/>
                  </a:lnTo>
                  <a:lnTo>
                    <a:pt x="3671636" y="1422647"/>
                  </a:lnTo>
                  <a:lnTo>
                    <a:pt x="3665761" y="1371367"/>
                  </a:lnTo>
                  <a:lnTo>
                    <a:pt x="3659506" y="1332789"/>
                  </a:lnTo>
                  <a:lnTo>
                    <a:pt x="3654294" y="1281552"/>
                  </a:lnTo>
                  <a:lnTo>
                    <a:pt x="3649548" y="1230345"/>
                  </a:lnTo>
                  <a:lnTo>
                    <a:pt x="3645499" y="1179182"/>
                  </a:lnTo>
                  <a:lnTo>
                    <a:pt x="3643192" y="1115404"/>
                  </a:lnTo>
                  <a:lnTo>
                    <a:pt x="3640524" y="1064330"/>
                  </a:lnTo>
                  <a:lnTo>
                    <a:pt x="3638681" y="1013308"/>
                  </a:lnTo>
                  <a:lnTo>
                    <a:pt x="3637663" y="962339"/>
                  </a:lnTo>
                  <a:lnTo>
                    <a:pt x="3637469" y="911423"/>
                  </a:lnTo>
                  <a:lnTo>
                    <a:pt x="3638911" y="847885"/>
                  </a:lnTo>
                  <a:lnTo>
                    <a:pt x="3640367" y="797075"/>
                  </a:lnTo>
                  <a:lnTo>
                    <a:pt x="3642648" y="746317"/>
                  </a:lnTo>
                  <a:lnTo>
                    <a:pt x="3645366" y="701944"/>
                  </a:lnTo>
                  <a:lnTo>
                    <a:pt x="3649724" y="644543"/>
                  </a:lnTo>
                  <a:lnTo>
                    <a:pt x="3654440" y="594359"/>
                  </a:lnTo>
                  <a:lnTo>
                    <a:pt x="3660020" y="543813"/>
                  </a:lnTo>
                  <a:lnTo>
                    <a:pt x="3666425" y="493319"/>
                  </a:lnTo>
                  <a:lnTo>
                    <a:pt x="3673730" y="442409"/>
                  </a:lnTo>
                  <a:lnTo>
                    <a:pt x="3681710" y="392489"/>
                  </a:lnTo>
                  <a:lnTo>
                    <a:pt x="3690589" y="342153"/>
                  </a:lnTo>
                  <a:lnTo>
                    <a:pt x="3700293" y="291870"/>
                  </a:lnTo>
                  <a:lnTo>
                    <a:pt x="3710822" y="241640"/>
                  </a:lnTo>
                  <a:lnTo>
                    <a:pt x="3722176" y="191462"/>
                  </a:lnTo>
                  <a:lnTo>
                    <a:pt x="3734355" y="141337"/>
                  </a:lnTo>
                  <a:lnTo>
                    <a:pt x="3746548" y="103939"/>
                  </a:lnTo>
                  <a:lnTo>
                    <a:pt x="3760376" y="53920"/>
                  </a:lnTo>
                  <a:lnTo>
                    <a:pt x="3775029" y="3954"/>
                  </a:lnTo>
                  <a:lnTo>
                    <a:pt x="3776069" y="4020"/>
                  </a:lnTo>
                  <a:lnTo>
                    <a:pt x="3871297" y="4120"/>
                  </a:lnTo>
                  <a:close/>
                </a:path>
                <a:path w="18289270" h="10299700">
                  <a:moveTo>
                    <a:pt x="4043455" y="2109842"/>
                  </a:moveTo>
                  <a:lnTo>
                    <a:pt x="4039101" y="2126962"/>
                  </a:lnTo>
                  <a:lnTo>
                    <a:pt x="3915258" y="2150762"/>
                  </a:lnTo>
                  <a:lnTo>
                    <a:pt x="3915700" y="2138188"/>
                  </a:lnTo>
                  <a:lnTo>
                    <a:pt x="3951816" y="2140499"/>
                  </a:lnTo>
                  <a:lnTo>
                    <a:pt x="4006042" y="2118516"/>
                  </a:lnTo>
                  <a:lnTo>
                    <a:pt x="4000183" y="2118141"/>
                  </a:lnTo>
                  <a:lnTo>
                    <a:pt x="4043455" y="2109842"/>
                  </a:lnTo>
                  <a:close/>
                </a:path>
                <a:path w="18289270" h="10299700">
                  <a:moveTo>
                    <a:pt x="4245465" y="2138268"/>
                  </a:moveTo>
                  <a:lnTo>
                    <a:pt x="4221635" y="2166004"/>
                  </a:lnTo>
                  <a:lnTo>
                    <a:pt x="4215381" y="2167330"/>
                  </a:lnTo>
                  <a:lnTo>
                    <a:pt x="4239297" y="2139504"/>
                  </a:lnTo>
                  <a:lnTo>
                    <a:pt x="4245465" y="2138268"/>
                  </a:lnTo>
                  <a:close/>
                </a:path>
                <a:path w="18289270" h="10299700">
                  <a:moveTo>
                    <a:pt x="4322993" y="2122658"/>
                  </a:moveTo>
                  <a:lnTo>
                    <a:pt x="4306693" y="2137749"/>
                  </a:lnTo>
                  <a:lnTo>
                    <a:pt x="4294580" y="2145107"/>
                  </a:lnTo>
                  <a:lnTo>
                    <a:pt x="4282924" y="2148955"/>
                  </a:lnTo>
                  <a:lnTo>
                    <a:pt x="4267853" y="2156190"/>
                  </a:lnTo>
                  <a:lnTo>
                    <a:pt x="4221635" y="2166004"/>
                  </a:lnTo>
                  <a:lnTo>
                    <a:pt x="4238740" y="2146128"/>
                  </a:lnTo>
                  <a:lnTo>
                    <a:pt x="4261855" y="2147607"/>
                  </a:lnTo>
                  <a:lnTo>
                    <a:pt x="4285239" y="2136377"/>
                  </a:lnTo>
                  <a:lnTo>
                    <a:pt x="4262244" y="2134906"/>
                  </a:lnTo>
                  <a:lnTo>
                    <a:pt x="4322993" y="2122658"/>
                  </a:lnTo>
                  <a:close/>
                </a:path>
                <a:path w="18289270" h="10299700">
                  <a:moveTo>
                    <a:pt x="4171578" y="2101482"/>
                  </a:moveTo>
                  <a:lnTo>
                    <a:pt x="4170615" y="2103592"/>
                  </a:lnTo>
                  <a:lnTo>
                    <a:pt x="4148735" y="2140370"/>
                  </a:lnTo>
                  <a:lnTo>
                    <a:pt x="4141526" y="2155986"/>
                  </a:lnTo>
                  <a:lnTo>
                    <a:pt x="4126231" y="2159013"/>
                  </a:lnTo>
                  <a:lnTo>
                    <a:pt x="4130491" y="2151929"/>
                  </a:lnTo>
                  <a:lnTo>
                    <a:pt x="4151981" y="2105255"/>
                  </a:lnTo>
                  <a:lnTo>
                    <a:pt x="4171578" y="2101482"/>
                  </a:lnTo>
                  <a:close/>
                </a:path>
                <a:path w="18289270" h="10299700">
                  <a:moveTo>
                    <a:pt x="4293168" y="2165119"/>
                  </a:moveTo>
                  <a:lnTo>
                    <a:pt x="4290233" y="2166557"/>
                  </a:lnTo>
                  <a:lnTo>
                    <a:pt x="4291360" y="2165513"/>
                  </a:lnTo>
                  <a:lnTo>
                    <a:pt x="4293168" y="2165119"/>
                  </a:lnTo>
                  <a:close/>
                </a:path>
                <a:path w="18289270" h="10299700">
                  <a:moveTo>
                    <a:pt x="4291441" y="2078383"/>
                  </a:moveTo>
                  <a:lnTo>
                    <a:pt x="4268545" y="2105294"/>
                  </a:lnTo>
                  <a:lnTo>
                    <a:pt x="4246079" y="2131577"/>
                  </a:lnTo>
                  <a:lnTo>
                    <a:pt x="4202916" y="2143836"/>
                  </a:lnTo>
                  <a:lnTo>
                    <a:pt x="4141526" y="2155986"/>
                  </a:lnTo>
                  <a:lnTo>
                    <a:pt x="4148735" y="2140370"/>
                  </a:lnTo>
                  <a:lnTo>
                    <a:pt x="4161771" y="2141204"/>
                  </a:lnTo>
                  <a:lnTo>
                    <a:pt x="4182498" y="2129804"/>
                  </a:lnTo>
                  <a:lnTo>
                    <a:pt x="4242902" y="2120942"/>
                  </a:lnTo>
                  <a:lnTo>
                    <a:pt x="4262898" y="2096770"/>
                  </a:lnTo>
                  <a:lnTo>
                    <a:pt x="4212727" y="2093560"/>
                  </a:lnTo>
                  <a:lnTo>
                    <a:pt x="4291441" y="2078383"/>
                  </a:lnTo>
                  <a:close/>
                </a:path>
                <a:path w="18289270" h="10299700">
                  <a:moveTo>
                    <a:pt x="4378336" y="2123196"/>
                  </a:moveTo>
                  <a:lnTo>
                    <a:pt x="4293168" y="2165119"/>
                  </a:lnTo>
                  <a:lnTo>
                    <a:pt x="4291360" y="2165513"/>
                  </a:lnTo>
                  <a:lnTo>
                    <a:pt x="4314186" y="2144369"/>
                  </a:lnTo>
                  <a:lnTo>
                    <a:pt x="4378336" y="2123196"/>
                  </a:lnTo>
                  <a:close/>
                </a:path>
                <a:path w="18289270" h="10299700">
                  <a:moveTo>
                    <a:pt x="4281494" y="4551"/>
                  </a:moveTo>
                  <a:lnTo>
                    <a:pt x="4182394" y="4562"/>
                  </a:lnTo>
                  <a:lnTo>
                    <a:pt x="4171340" y="42246"/>
                  </a:lnTo>
                  <a:lnTo>
                    <a:pt x="4155577" y="91928"/>
                  </a:lnTo>
                  <a:lnTo>
                    <a:pt x="4140310" y="141855"/>
                  </a:lnTo>
                  <a:lnTo>
                    <a:pt x="4125608" y="191819"/>
                  </a:lnTo>
                  <a:lnTo>
                    <a:pt x="4111469" y="241818"/>
                  </a:lnTo>
                  <a:lnTo>
                    <a:pt x="4097894" y="291854"/>
                  </a:lnTo>
                  <a:lnTo>
                    <a:pt x="4084884" y="341925"/>
                  </a:lnTo>
                  <a:lnTo>
                    <a:pt x="4071520" y="405165"/>
                  </a:lnTo>
                  <a:lnTo>
                    <a:pt x="4059748" y="454851"/>
                  </a:lnTo>
                  <a:lnTo>
                    <a:pt x="4047622" y="517705"/>
                  </a:lnTo>
                  <a:lnTo>
                    <a:pt x="4036872" y="567921"/>
                  </a:lnTo>
                  <a:lnTo>
                    <a:pt x="4025877" y="630847"/>
                  </a:lnTo>
                  <a:lnTo>
                    <a:pt x="4015336" y="694437"/>
                  </a:lnTo>
                  <a:lnTo>
                    <a:pt x="4006397" y="744135"/>
                  </a:lnTo>
                  <a:lnTo>
                    <a:pt x="3997101" y="807170"/>
                  </a:lnTo>
                  <a:lnTo>
                    <a:pt x="3988372" y="870241"/>
                  </a:lnTo>
                  <a:lnTo>
                    <a:pt x="3980210" y="933349"/>
                  </a:lnTo>
                  <a:lnTo>
                    <a:pt x="3972616" y="996493"/>
                  </a:lnTo>
                  <a:lnTo>
                    <a:pt x="3965589" y="1059673"/>
                  </a:lnTo>
                  <a:lnTo>
                    <a:pt x="3958319" y="1135564"/>
                  </a:lnTo>
                  <a:lnTo>
                    <a:pt x="3940094" y="1421802"/>
                  </a:lnTo>
                  <a:lnTo>
                    <a:pt x="3935979" y="1492747"/>
                  </a:lnTo>
                  <a:lnTo>
                    <a:pt x="3933461" y="1541103"/>
                  </a:lnTo>
                  <a:lnTo>
                    <a:pt x="3931054" y="1591954"/>
                  </a:lnTo>
                  <a:lnTo>
                    <a:pt x="3928892" y="1642720"/>
                  </a:lnTo>
                  <a:lnTo>
                    <a:pt x="3926971" y="1693501"/>
                  </a:lnTo>
                  <a:lnTo>
                    <a:pt x="3925222" y="1746715"/>
                  </a:lnTo>
                  <a:lnTo>
                    <a:pt x="3923841" y="1795515"/>
                  </a:lnTo>
                  <a:lnTo>
                    <a:pt x="3922651" y="1845936"/>
                  </a:lnTo>
                  <a:lnTo>
                    <a:pt x="3921691" y="1896778"/>
                  </a:lnTo>
                  <a:lnTo>
                    <a:pt x="3920972" y="1947636"/>
                  </a:lnTo>
                  <a:lnTo>
                    <a:pt x="3916499" y="2101720"/>
                  </a:lnTo>
                  <a:lnTo>
                    <a:pt x="3915785" y="2134329"/>
                  </a:lnTo>
                  <a:lnTo>
                    <a:pt x="3896271" y="2138071"/>
                  </a:lnTo>
                  <a:lnTo>
                    <a:pt x="3900710" y="1993247"/>
                  </a:lnTo>
                  <a:lnTo>
                    <a:pt x="3902482" y="1930300"/>
                  </a:lnTo>
                  <a:lnTo>
                    <a:pt x="3903393" y="1895608"/>
                  </a:lnTo>
                  <a:lnTo>
                    <a:pt x="3905412" y="1832099"/>
                  </a:lnTo>
                  <a:lnTo>
                    <a:pt x="3909660" y="1688784"/>
                  </a:lnTo>
                  <a:lnTo>
                    <a:pt x="3911140" y="1641584"/>
                  </a:lnTo>
                  <a:lnTo>
                    <a:pt x="3912887" y="1590792"/>
                  </a:lnTo>
                  <a:lnTo>
                    <a:pt x="3917911" y="1476580"/>
                  </a:lnTo>
                  <a:lnTo>
                    <a:pt x="3920510" y="1425842"/>
                  </a:lnTo>
                  <a:lnTo>
                    <a:pt x="3922770" y="1387809"/>
                  </a:lnTo>
                  <a:lnTo>
                    <a:pt x="3932408" y="1388425"/>
                  </a:lnTo>
                  <a:lnTo>
                    <a:pt x="3948624" y="1134944"/>
                  </a:lnTo>
                  <a:lnTo>
                    <a:pt x="3955838" y="1059049"/>
                  </a:lnTo>
                  <a:lnTo>
                    <a:pt x="3962784" y="995864"/>
                  </a:lnTo>
                  <a:lnTo>
                    <a:pt x="3969462" y="945387"/>
                  </a:lnTo>
                  <a:lnTo>
                    <a:pt x="3977493" y="882271"/>
                  </a:lnTo>
                  <a:lnTo>
                    <a:pt x="3986065" y="819190"/>
                  </a:lnTo>
                  <a:lnTo>
                    <a:pt x="3995179" y="756143"/>
                  </a:lnTo>
                  <a:lnTo>
                    <a:pt x="4004834" y="693131"/>
                  </a:lnTo>
                  <a:lnTo>
                    <a:pt x="4014219" y="642827"/>
                  </a:lnTo>
                  <a:lnTo>
                    <a:pt x="4024955" y="579885"/>
                  </a:lnTo>
                  <a:lnTo>
                    <a:pt x="4035421" y="529650"/>
                  </a:lnTo>
                  <a:lnTo>
                    <a:pt x="4047237" y="466776"/>
                  </a:lnTo>
                  <a:lnTo>
                    <a:pt x="4059294" y="414483"/>
                  </a:lnTo>
                  <a:lnTo>
                    <a:pt x="4070865" y="366480"/>
                  </a:lnTo>
                  <a:lnTo>
                    <a:pt x="4084297" y="303710"/>
                  </a:lnTo>
                  <a:lnTo>
                    <a:pt x="4097458" y="253648"/>
                  </a:lnTo>
                  <a:lnTo>
                    <a:pt x="4111156" y="203620"/>
                  </a:lnTo>
                  <a:lnTo>
                    <a:pt x="4125392" y="153627"/>
                  </a:lnTo>
                  <a:lnTo>
                    <a:pt x="4140165" y="103668"/>
                  </a:lnTo>
                  <a:lnTo>
                    <a:pt x="4155475" y="53744"/>
                  </a:lnTo>
                  <a:lnTo>
                    <a:pt x="4171137" y="4435"/>
                  </a:lnTo>
                  <a:lnTo>
                    <a:pt x="4281494" y="4551"/>
                  </a:lnTo>
                  <a:close/>
                </a:path>
                <a:path w="18289270" h="10299700">
                  <a:moveTo>
                    <a:pt x="4207067" y="2156828"/>
                  </a:moveTo>
                  <a:lnTo>
                    <a:pt x="4209297" y="2156970"/>
                  </a:lnTo>
                  <a:lnTo>
                    <a:pt x="4206651" y="2157814"/>
                  </a:lnTo>
                  <a:lnTo>
                    <a:pt x="4207067" y="2156828"/>
                  </a:lnTo>
                  <a:close/>
                </a:path>
                <a:path w="18289270" h="10299700">
                  <a:moveTo>
                    <a:pt x="4024398" y="2145142"/>
                  </a:moveTo>
                  <a:lnTo>
                    <a:pt x="4026232" y="2145259"/>
                  </a:lnTo>
                  <a:lnTo>
                    <a:pt x="4024296" y="2145619"/>
                  </a:lnTo>
                  <a:lnTo>
                    <a:pt x="4024398" y="2145142"/>
                  </a:lnTo>
                  <a:close/>
                </a:path>
                <a:path w="18289270" h="10299700">
                  <a:moveTo>
                    <a:pt x="4005715" y="2118495"/>
                  </a:moveTo>
                  <a:lnTo>
                    <a:pt x="4006042" y="2118516"/>
                  </a:lnTo>
                  <a:lnTo>
                    <a:pt x="3951816" y="2140499"/>
                  </a:lnTo>
                  <a:lnTo>
                    <a:pt x="3951555" y="2140482"/>
                  </a:lnTo>
                  <a:lnTo>
                    <a:pt x="4005715" y="2118495"/>
                  </a:lnTo>
                  <a:close/>
                </a:path>
                <a:path w="18289270" h="10299700">
                  <a:moveTo>
                    <a:pt x="4000183" y="2118141"/>
                  </a:moveTo>
                  <a:lnTo>
                    <a:pt x="4005715" y="2118495"/>
                  </a:lnTo>
                  <a:lnTo>
                    <a:pt x="3951555" y="2140482"/>
                  </a:lnTo>
                  <a:lnTo>
                    <a:pt x="3915700" y="2138188"/>
                  </a:lnTo>
                  <a:lnTo>
                    <a:pt x="3915785" y="2134329"/>
                  </a:lnTo>
                  <a:lnTo>
                    <a:pt x="4000183" y="2118141"/>
                  </a:lnTo>
                  <a:close/>
                </a:path>
                <a:path w="18289270" h="10299700">
                  <a:moveTo>
                    <a:pt x="4980988" y="4775"/>
                  </a:moveTo>
                  <a:lnTo>
                    <a:pt x="4592453" y="5343"/>
                  </a:lnTo>
                  <a:lnTo>
                    <a:pt x="4571143" y="67823"/>
                  </a:lnTo>
                  <a:lnTo>
                    <a:pt x="4554896" y="117474"/>
                  </a:lnTo>
                  <a:lnTo>
                    <a:pt x="4539014" y="167362"/>
                  </a:lnTo>
                  <a:lnTo>
                    <a:pt x="4523544" y="217276"/>
                  </a:lnTo>
                  <a:lnTo>
                    <a:pt x="4508467" y="267215"/>
                  </a:lnTo>
                  <a:lnTo>
                    <a:pt x="4493764" y="317178"/>
                  </a:lnTo>
                  <a:lnTo>
                    <a:pt x="4479416" y="367164"/>
                  </a:lnTo>
                  <a:lnTo>
                    <a:pt x="4465403" y="417172"/>
                  </a:lnTo>
                  <a:lnTo>
                    <a:pt x="4451705" y="467199"/>
                  </a:lnTo>
                  <a:lnTo>
                    <a:pt x="4439114" y="504572"/>
                  </a:lnTo>
                  <a:lnTo>
                    <a:pt x="4425990" y="554636"/>
                  </a:lnTo>
                  <a:lnTo>
                    <a:pt x="4413122" y="604717"/>
                  </a:lnTo>
                  <a:lnTo>
                    <a:pt x="4400492" y="654812"/>
                  </a:lnTo>
                  <a:lnTo>
                    <a:pt x="4388081" y="704922"/>
                  </a:lnTo>
                  <a:lnTo>
                    <a:pt x="4375869" y="755045"/>
                  </a:lnTo>
                  <a:lnTo>
                    <a:pt x="4363837" y="805179"/>
                  </a:lnTo>
                  <a:lnTo>
                    <a:pt x="4352775" y="842649"/>
                  </a:lnTo>
                  <a:lnTo>
                    <a:pt x="4341043" y="892803"/>
                  </a:lnTo>
                  <a:lnTo>
                    <a:pt x="4317925" y="993131"/>
                  </a:lnTo>
                  <a:lnTo>
                    <a:pt x="4279106" y="1143360"/>
                  </a:lnTo>
                  <a:lnTo>
                    <a:pt x="4273091" y="1168427"/>
                  </a:lnTo>
                  <a:lnTo>
                    <a:pt x="4258432" y="1231119"/>
                  </a:lnTo>
                  <a:lnTo>
                    <a:pt x="4252417" y="1256186"/>
                  </a:lnTo>
                  <a:lnTo>
                    <a:pt x="4243470" y="1293791"/>
                  </a:lnTo>
                  <a:lnTo>
                    <a:pt x="4228205" y="1356445"/>
                  </a:lnTo>
                  <a:lnTo>
                    <a:pt x="4219258" y="1394050"/>
                  </a:lnTo>
                  <a:lnTo>
                    <a:pt x="4184594" y="1544544"/>
                  </a:lnTo>
                  <a:lnTo>
                    <a:pt x="4173851" y="1582035"/>
                  </a:lnTo>
                  <a:lnTo>
                    <a:pt x="4150702" y="1682507"/>
                  </a:lnTo>
                  <a:lnTo>
                    <a:pt x="4139999" y="1719855"/>
                  </a:lnTo>
                  <a:lnTo>
                    <a:pt x="4126822" y="1782642"/>
                  </a:lnTo>
                  <a:lnTo>
                    <a:pt x="4089893" y="1932991"/>
                  </a:lnTo>
                  <a:lnTo>
                    <a:pt x="4077536" y="1983104"/>
                  </a:lnTo>
                  <a:lnTo>
                    <a:pt x="4065103" y="2033212"/>
                  </a:lnTo>
                  <a:lnTo>
                    <a:pt x="4053375" y="2070640"/>
                  </a:lnTo>
                  <a:lnTo>
                    <a:pt x="4043455" y="2109842"/>
                  </a:lnTo>
                  <a:lnTo>
                    <a:pt x="3915785" y="2134329"/>
                  </a:lnTo>
                  <a:lnTo>
                    <a:pt x="3915979" y="2125480"/>
                  </a:lnTo>
                  <a:lnTo>
                    <a:pt x="3925427" y="2126085"/>
                  </a:lnTo>
                  <a:lnTo>
                    <a:pt x="3982365" y="2104275"/>
                  </a:lnTo>
                  <a:lnTo>
                    <a:pt x="4009746" y="2106027"/>
                  </a:lnTo>
                  <a:lnTo>
                    <a:pt x="4037765" y="2095093"/>
                  </a:lnTo>
                  <a:lnTo>
                    <a:pt x="4049933" y="2044968"/>
                  </a:lnTo>
                  <a:lnTo>
                    <a:pt x="4061156" y="2007371"/>
                  </a:lnTo>
                  <a:lnTo>
                    <a:pt x="4072987" y="1957361"/>
                  </a:lnTo>
                  <a:lnTo>
                    <a:pt x="4084743" y="1907209"/>
                  </a:lnTo>
                  <a:lnTo>
                    <a:pt x="4095608" y="1869726"/>
                  </a:lnTo>
                  <a:lnTo>
                    <a:pt x="4130447" y="1719244"/>
                  </a:lnTo>
                  <a:lnTo>
                    <a:pt x="4141269" y="1681615"/>
                  </a:lnTo>
                  <a:lnTo>
                    <a:pt x="4176006" y="1531269"/>
                  </a:lnTo>
                  <a:lnTo>
                    <a:pt x="4186741" y="1493778"/>
                  </a:lnTo>
                  <a:lnTo>
                    <a:pt x="4198248" y="1443610"/>
                  </a:lnTo>
                  <a:lnTo>
                    <a:pt x="4209706" y="1393439"/>
                  </a:lnTo>
                  <a:lnTo>
                    <a:pt x="4213951" y="1380985"/>
                  </a:lnTo>
                  <a:lnTo>
                    <a:pt x="4218665" y="1355834"/>
                  </a:lnTo>
                  <a:lnTo>
                    <a:pt x="4222323" y="1343342"/>
                  </a:lnTo>
                  <a:lnTo>
                    <a:pt x="4230188" y="1305668"/>
                  </a:lnTo>
                  <a:lnTo>
                    <a:pt x="4233888" y="1293178"/>
                  </a:lnTo>
                  <a:lnTo>
                    <a:pt x="4237842" y="1280705"/>
                  </a:lnTo>
                  <a:lnTo>
                    <a:pt x="4242962" y="1255581"/>
                  </a:lnTo>
                  <a:lnTo>
                    <a:pt x="4245729" y="1243032"/>
                  </a:lnTo>
                  <a:lnTo>
                    <a:pt x="4248892" y="1230508"/>
                  </a:lnTo>
                  <a:lnTo>
                    <a:pt x="4252300" y="1218000"/>
                  </a:lnTo>
                  <a:lnTo>
                    <a:pt x="4259273" y="1192995"/>
                  </a:lnTo>
                  <a:lnTo>
                    <a:pt x="4263472" y="1167811"/>
                  </a:lnTo>
                  <a:lnTo>
                    <a:pt x="4266641" y="1155288"/>
                  </a:lnTo>
                  <a:lnTo>
                    <a:pt x="4269457" y="1142742"/>
                  </a:lnTo>
                  <a:lnTo>
                    <a:pt x="4310006" y="979899"/>
                  </a:lnTo>
                  <a:lnTo>
                    <a:pt x="4321608" y="929737"/>
                  </a:lnTo>
                  <a:lnTo>
                    <a:pt x="4332509" y="892257"/>
                  </a:lnTo>
                  <a:lnTo>
                    <a:pt x="4344350" y="842110"/>
                  </a:lnTo>
                  <a:lnTo>
                    <a:pt x="4356481" y="791393"/>
                  </a:lnTo>
                  <a:lnTo>
                    <a:pt x="4368501" y="741848"/>
                  </a:lnTo>
                  <a:lnTo>
                    <a:pt x="4380955" y="691322"/>
                  </a:lnTo>
                  <a:lnTo>
                    <a:pt x="4393413" y="641634"/>
                  </a:lnTo>
                  <a:lnTo>
                    <a:pt x="4406205" y="591548"/>
                  </a:lnTo>
                  <a:lnTo>
                    <a:pt x="4419247" y="541479"/>
                  </a:lnTo>
                  <a:lnTo>
                    <a:pt x="4432687" y="490961"/>
                  </a:lnTo>
                  <a:lnTo>
                    <a:pt x="4446219" y="441237"/>
                  </a:lnTo>
                  <a:lnTo>
                    <a:pt x="4459268" y="404053"/>
                  </a:lnTo>
                  <a:lnTo>
                    <a:pt x="4473515" y="354061"/>
                  </a:lnTo>
                  <a:lnTo>
                    <a:pt x="4488113" y="304091"/>
                  </a:lnTo>
                  <a:lnTo>
                    <a:pt x="4503082" y="254145"/>
                  </a:lnTo>
                  <a:lnTo>
                    <a:pt x="4518443" y="204224"/>
                  </a:lnTo>
                  <a:lnTo>
                    <a:pt x="4534216" y="154329"/>
                  </a:lnTo>
                  <a:lnTo>
                    <a:pt x="4550422" y="104462"/>
                  </a:lnTo>
                  <a:lnTo>
                    <a:pt x="4567079" y="54623"/>
                  </a:lnTo>
                  <a:lnTo>
                    <a:pt x="4582232" y="4867"/>
                  </a:lnTo>
                  <a:lnTo>
                    <a:pt x="4911672" y="5213"/>
                  </a:lnTo>
                  <a:lnTo>
                    <a:pt x="4902583" y="4632"/>
                  </a:lnTo>
                  <a:lnTo>
                    <a:pt x="4980988" y="4775"/>
                  </a:lnTo>
                  <a:close/>
                </a:path>
                <a:path w="18289270" h="10299700">
                  <a:moveTo>
                    <a:pt x="4294580" y="2145107"/>
                  </a:moveTo>
                  <a:lnTo>
                    <a:pt x="4280911" y="2153411"/>
                  </a:lnTo>
                  <a:lnTo>
                    <a:pt x="4267853" y="2156190"/>
                  </a:lnTo>
                  <a:lnTo>
                    <a:pt x="4282924" y="2148955"/>
                  </a:lnTo>
                  <a:lnTo>
                    <a:pt x="4294580" y="2145107"/>
                  </a:lnTo>
                  <a:close/>
                </a:path>
                <a:path w="18289270" h="10299700">
                  <a:moveTo>
                    <a:pt x="4323778" y="2135470"/>
                  </a:moveTo>
                  <a:lnTo>
                    <a:pt x="4314186" y="2144369"/>
                  </a:lnTo>
                  <a:lnTo>
                    <a:pt x="4297472" y="2149885"/>
                  </a:lnTo>
                  <a:lnTo>
                    <a:pt x="4280911" y="2153411"/>
                  </a:lnTo>
                  <a:lnTo>
                    <a:pt x="4294580" y="2145107"/>
                  </a:lnTo>
                  <a:lnTo>
                    <a:pt x="4323778" y="2135470"/>
                  </a:lnTo>
                  <a:close/>
                </a:path>
                <a:path w="18289270" h="10299700">
                  <a:moveTo>
                    <a:pt x="4284657" y="2136340"/>
                  </a:moveTo>
                  <a:lnTo>
                    <a:pt x="4285239" y="2136377"/>
                  </a:lnTo>
                  <a:lnTo>
                    <a:pt x="4261855" y="2147607"/>
                  </a:lnTo>
                  <a:lnTo>
                    <a:pt x="4251461" y="2146942"/>
                  </a:lnTo>
                  <a:lnTo>
                    <a:pt x="4284657" y="2136340"/>
                  </a:lnTo>
                  <a:close/>
                </a:path>
                <a:path w="18289270" h="10299700">
                  <a:moveTo>
                    <a:pt x="4262244" y="2134906"/>
                  </a:moveTo>
                  <a:lnTo>
                    <a:pt x="4284657" y="2136340"/>
                  </a:lnTo>
                  <a:lnTo>
                    <a:pt x="4251461" y="2146942"/>
                  </a:lnTo>
                  <a:lnTo>
                    <a:pt x="4238740" y="2146128"/>
                  </a:lnTo>
                  <a:lnTo>
                    <a:pt x="4245465" y="2138268"/>
                  </a:lnTo>
                  <a:lnTo>
                    <a:pt x="4262244" y="2134906"/>
                  </a:lnTo>
                  <a:close/>
                </a:path>
                <a:path w="18289270" h="10299700">
                  <a:moveTo>
                    <a:pt x="4212727" y="2093560"/>
                  </a:moveTo>
                  <a:lnTo>
                    <a:pt x="4262898" y="2096770"/>
                  </a:lnTo>
                  <a:lnTo>
                    <a:pt x="4219721" y="2106734"/>
                  </a:lnTo>
                  <a:lnTo>
                    <a:pt x="4177246" y="2104016"/>
                  </a:lnTo>
                  <a:lnTo>
                    <a:pt x="4169122" y="2128948"/>
                  </a:lnTo>
                  <a:lnTo>
                    <a:pt x="4161771" y="2141204"/>
                  </a:lnTo>
                  <a:lnTo>
                    <a:pt x="4148735" y="2140370"/>
                  </a:lnTo>
                  <a:lnTo>
                    <a:pt x="4170615" y="2103592"/>
                  </a:lnTo>
                  <a:lnTo>
                    <a:pt x="4171578" y="2101482"/>
                  </a:lnTo>
                  <a:lnTo>
                    <a:pt x="4212727" y="2093560"/>
                  </a:lnTo>
                  <a:close/>
                </a:path>
                <a:path w="18289270" h="10299700">
                  <a:moveTo>
                    <a:pt x="4508657" y="4790"/>
                  </a:moveTo>
                  <a:lnTo>
                    <a:pt x="4192503" y="5209"/>
                  </a:lnTo>
                  <a:lnTo>
                    <a:pt x="4191794" y="5163"/>
                  </a:lnTo>
                  <a:lnTo>
                    <a:pt x="4175849" y="55047"/>
                  </a:lnTo>
                  <a:lnTo>
                    <a:pt x="4160446" y="104966"/>
                  </a:lnTo>
                  <a:lnTo>
                    <a:pt x="4145584" y="154919"/>
                  </a:lnTo>
                  <a:lnTo>
                    <a:pt x="4131106" y="205478"/>
                  </a:lnTo>
                  <a:lnTo>
                    <a:pt x="4117486" y="254929"/>
                  </a:lnTo>
                  <a:lnTo>
                    <a:pt x="4104250" y="304986"/>
                  </a:lnTo>
                  <a:lnTo>
                    <a:pt x="4091558" y="355078"/>
                  </a:lnTo>
                  <a:lnTo>
                    <a:pt x="4078598" y="417879"/>
                  </a:lnTo>
                  <a:lnTo>
                    <a:pt x="4066992" y="468040"/>
                  </a:lnTo>
                  <a:lnTo>
                    <a:pt x="4055119" y="530910"/>
                  </a:lnTo>
                  <a:lnTo>
                    <a:pt x="4044602" y="581141"/>
                  </a:lnTo>
                  <a:lnTo>
                    <a:pt x="4033819" y="644081"/>
                  </a:lnTo>
                  <a:lnTo>
                    <a:pt x="4024391" y="694382"/>
                  </a:lnTo>
                  <a:lnTo>
                    <a:pt x="4014698" y="757392"/>
                  </a:lnTo>
                  <a:lnTo>
                    <a:pt x="4005396" y="821576"/>
                  </a:lnTo>
                  <a:lnTo>
                    <a:pt x="3996951" y="883516"/>
                  </a:lnTo>
                  <a:lnTo>
                    <a:pt x="3989707" y="933956"/>
                  </a:lnTo>
                  <a:lnTo>
                    <a:pt x="3982199" y="997106"/>
                  </a:lnTo>
                  <a:lnTo>
                    <a:pt x="3975239" y="1060291"/>
                  </a:lnTo>
                  <a:lnTo>
                    <a:pt x="3968016" y="1136184"/>
                  </a:lnTo>
                  <a:lnTo>
                    <a:pt x="3949792" y="1422423"/>
                  </a:lnTo>
                  <a:lnTo>
                    <a:pt x="3945679" y="1493368"/>
                  </a:lnTo>
                  <a:lnTo>
                    <a:pt x="3943164" y="1541724"/>
                  </a:lnTo>
                  <a:lnTo>
                    <a:pt x="3940760" y="1592575"/>
                  </a:lnTo>
                  <a:lnTo>
                    <a:pt x="3938601" y="1643341"/>
                  </a:lnTo>
                  <a:lnTo>
                    <a:pt x="3936680" y="1694122"/>
                  </a:lnTo>
                  <a:lnTo>
                    <a:pt x="3934928" y="1747336"/>
                  </a:lnTo>
                  <a:lnTo>
                    <a:pt x="3933541" y="1796136"/>
                  </a:lnTo>
                  <a:lnTo>
                    <a:pt x="3932339" y="1846556"/>
                  </a:lnTo>
                  <a:lnTo>
                    <a:pt x="3931363" y="1897397"/>
                  </a:lnTo>
                  <a:lnTo>
                    <a:pt x="3930622" y="1948253"/>
                  </a:lnTo>
                  <a:lnTo>
                    <a:pt x="3927311" y="2075504"/>
                  </a:lnTo>
                  <a:lnTo>
                    <a:pt x="3925427" y="2126085"/>
                  </a:lnTo>
                  <a:lnTo>
                    <a:pt x="3915979" y="2125480"/>
                  </a:lnTo>
                  <a:lnTo>
                    <a:pt x="3916535" y="2100064"/>
                  </a:lnTo>
                  <a:lnTo>
                    <a:pt x="3919653" y="1994459"/>
                  </a:lnTo>
                  <a:lnTo>
                    <a:pt x="3920972" y="1947636"/>
                  </a:lnTo>
                  <a:lnTo>
                    <a:pt x="3921691" y="1896778"/>
                  </a:lnTo>
                  <a:lnTo>
                    <a:pt x="3922651" y="1845936"/>
                  </a:lnTo>
                  <a:lnTo>
                    <a:pt x="3923862" y="1794686"/>
                  </a:lnTo>
                  <a:lnTo>
                    <a:pt x="3925291" y="1744297"/>
                  </a:lnTo>
                  <a:lnTo>
                    <a:pt x="3926971" y="1693501"/>
                  </a:lnTo>
                  <a:lnTo>
                    <a:pt x="3928892" y="1642720"/>
                  </a:lnTo>
                  <a:lnTo>
                    <a:pt x="3931054" y="1591954"/>
                  </a:lnTo>
                  <a:lnTo>
                    <a:pt x="3933461" y="1541103"/>
                  </a:lnTo>
                  <a:lnTo>
                    <a:pt x="3935979" y="1492747"/>
                  </a:lnTo>
                  <a:lnTo>
                    <a:pt x="3938260" y="1452430"/>
                  </a:lnTo>
                  <a:lnTo>
                    <a:pt x="3958319" y="1135564"/>
                  </a:lnTo>
                  <a:lnTo>
                    <a:pt x="3965589" y="1059673"/>
                  </a:lnTo>
                  <a:lnTo>
                    <a:pt x="3972616" y="996493"/>
                  </a:lnTo>
                  <a:lnTo>
                    <a:pt x="3980210" y="933349"/>
                  </a:lnTo>
                  <a:lnTo>
                    <a:pt x="3988372" y="870241"/>
                  </a:lnTo>
                  <a:lnTo>
                    <a:pt x="3997101" y="807170"/>
                  </a:lnTo>
                  <a:lnTo>
                    <a:pt x="4006397" y="744135"/>
                  </a:lnTo>
                  <a:lnTo>
                    <a:pt x="4015449" y="693810"/>
                  </a:lnTo>
                  <a:lnTo>
                    <a:pt x="4025877" y="630847"/>
                  </a:lnTo>
                  <a:lnTo>
                    <a:pt x="4036872" y="567921"/>
                  </a:lnTo>
                  <a:lnTo>
                    <a:pt x="4047622" y="517705"/>
                  </a:lnTo>
                  <a:lnTo>
                    <a:pt x="4059748" y="454851"/>
                  </a:lnTo>
                  <a:lnTo>
                    <a:pt x="4071628" y="404707"/>
                  </a:lnTo>
                  <a:lnTo>
                    <a:pt x="4084884" y="341925"/>
                  </a:lnTo>
                  <a:lnTo>
                    <a:pt x="4097894" y="291854"/>
                  </a:lnTo>
                  <a:lnTo>
                    <a:pt x="4111469" y="241818"/>
                  </a:lnTo>
                  <a:lnTo>
                    <a:pt x="4125856" y="190974"/>
                  </a:lnTo>
                  <a:lnTo>
                    <a:pt x="4140454" y="141386"/>
                  </a:lnTo>
                  <a:lnTo>
                    <a:pt x="4155577" y="91928"/>
                  </a:lnTo>
                  <a:lnTo>
                    <a:pt x="4171581" y="41441"/>
                  </a:lnTo>
                  <a:lnTo>
                    <a:pt x="4182394" y="4562"/>
                  </a:lnTo>
                  <a:lnTo>
                    <a:pt x="4508657" y="4790"/>
                  </a:lnTo>
                  <a:close/>
                </a:path>
                <a:path w="18289270" h="10299700">
                  <a:moveTo>
                    <a:pt x="4341579" y="2118911"/>
                  </a:moveTo>
                  <a:lnTo>
                    <a:pt x="4323778" y="2135470"/>
                  </a:lnTo>
                  <a:lnTo>
                    <a:pt x="4294580" y="2145107"/>
                  </a:lnTo>
                  <a:lnTo>
                    <a:pt x="4306693" y="2137749"/>
                  </a:lnTo>
                  <a:lnTo>
                    <a:pt x="4322993" y="2122658"/>
                  </a:lnTo>
                  <a:lnTo>
                    <a:pt x="4341579" y="2118911"/>
                  </a:lnTo>
                  <a:close/>
                </a:path>
                <a:path w="18289270" h="10299700">
                  <a:moveTo>
                    <a:pt x="4062362" y="2106215"/>
                  </a:moveTo>
                  <a:lnTo>
                    <a:pt x="4058096" y="2123312"/>
                  </a:lnTo>
                  <a:lnTo>
                    <a:pt x="4039101" y="2126962"/>
                  </a:lnTo>
                  <a:lnTo>
                    <a:pt x="4040699" y="2120733"/>
                  </a:lnTo>
                  <a:lnTo>
                    <a:pt x="4043455" y="2109842"/>
                  </a:lnTo>
                  <a:lnTo>
                    <a:pt x="4062362" y="2106215"/>
                  </a:lnTo>
                  <a:close/>
                </a:path>
                <a:path w="18289270" h="10299700">
                  <a:moveTo>
                    <a:pt x="4397501" y="2113400"/>
                  </a:moveTo>
                  <a:lnTo>
                    <a:pt x="4388819" y="2118024"/>
                  </a:lnTo>
                  <a:lnTo>
                    <a:pt x="4378336" y="2123196"/>
                  </a:lnTo>
                  <a:lnTo>
                    <a:pt x="4314186" y="2144369"/>
                  </a:lnTo>
                  <a:lnTo>
                    <a:pt x="4323778" y="2135470"/>
                  </a:lnTo>
                  <a:lnTo>
                    <a:pt x="4379815" y="2116975"/>
                  </a:lnTo>
                  <a:lnTo>
                    <a:pt x="4397501" y="2113400"/>
                  </a:lnTo>
                  <a:close/>
                </a:path>
                <a:path w="18289270" h="10299700">
                  <a:moveTo>
                    <a:pt x="4252831" y="2129659"/>
                  </a:moveTo>
                  <a:lnTo>
                    <a:pt x="4245465" y="2138268"/>
                  </a:lnTo>
                  <a:lnTo>
                    <a:pt x="4239297" y="2139504"/>
                  </a:lnTo>
                  <a:lnTo>
                    <a:pt x="4246079" y="2131577"/>
                  </a:lnTo>
                  <a:lnTo>
                    <a:pt x="4252831" y="2129659"/>
                  </a:lnTo>
                  <a:close/>
                </a:path>
                <a:path w="18289270" h="10299700">
                  <a:moveTo>
                    <a:pt x="4343134" y="2104011"/>
                  </a:moveTo>
                  <a:lnTo>
                    <a:pt x="4322993" y="2122658"/>
                  </a:lnTo>
                  <a:lnTo>
                    <a:pt x="4245465" y="2138268"/>
                  </a:lnTo>
                  <a:lnTo>
                    <a:pt x="4252831" y="2129659"/>
                  </a:lnTo>
                  <a:lnTo>
                    <a:pt x="4343134" y="2104011"/>
                  </a:lnTo>
                  <a:close/>
                </a:path>
                <a:path w="18289270" h="10299700">
                  <a:moveTo>
                    <a:pt x="4381779" y="2122060"/>
                  </a:moveTo>
                  <a:lnTo>
                    <a:pt x="4347180" y="2140339"/>
                  </a:lnTo>
                  <a:lnTo>
                    <a:pt x="4344225" y="2142719"/>
                  </a:lnTo>
                  <a:lnTo>
                    <a:pt x="4343194" y="2143226"/>
                  </a:lnTo>
                  <a:lnTo>
                    <a:pt x="4346797" y="2140315"/>
                  </a:lnTo>
                  <a:lnTo>
                    <a:pt x="4380276" y="2122556"/>
                  </a:lnTo>
                  <a:lnTo>
                    <a:pt x="4381779" y="2122060"/>
                  </a:lnTo>
                  <a:close/>
                </a:path>
                <a:path w="18289270" h="10299700">
                  <a:moveTo>
                    <a:pt x="4162450" y="2086989"/>
                  </a:moveTo>
                  <a:lnTo>
                    <a:pt x="4153258" y="2102482"/>
                  </a:lnTo>
                  <a:lnTo>
                    <a:pt x="4151981" y="2105255"/>
                  </a:lnTo>
                  <a:lnTo>
                    <a:pt x="4058096" y="2123312"/>
                  </a:lnTo>
                  <a:lnTo>
                    <a:pt x="4061581" y="2109343"/>
                  </a:lnTo>
                  <a:lnTo>
                    <a:pt x="4072056" y="2110013"/>
                  </a:lnTo>
                  <a:lnTo>
                    <a:pt x="4129296" y="2100949"/>
                  </a:lnTo>
                  <a:lnTo>
                    <a:pt x="4147769" y="2102131"/>
                  </a:lnTo>
                  <a:lnTo>
                    <a:pt x="4148567" y="2089658"/>
                  </a:lnTo>
                  <a:lnTo>
                    <a:pt x="4162450" y="2086989"/>
                  </a:lnTo>
                  <a:close/>
                </a:path>
                <a:path w="18289270" h="10299700">
                  <a:moveTo>
                    <a:pt x="4297556" y="2077201"/>
                  </a:moveTo>
                  <a:lnTo>
                    <a:pt x="4273391" y="2105604"/>
                  </a:lnTo>
                  <a:lnTo>
                    <a:pt x="4252831" y="2129659"/>
                  </a:lnTo>
                  <a:lnTo>
                    <a:pt x="4246079" y="2131577"/>
                  </a:lnTo>
                  <a:lnTo>
                    <a:pt x="4268901" y="2104877"/>
                  </a:lnTo>
                  <a:lnTo>
                    <a:pt x="4291441" y="2078383"/>
                  </a:lnTo>
                  <a:lnTo>
                    <a:pt x="4297556" y="2077201"/>
                  </a:lnTo>
                  <a:close/>
                </a:path>
                <a:path w="18289270" h="10299700">
                  <a:moveTo>
                    <a:pt x="4451319" y="2084683"/>
                  </a:moveTo>
                  <a:lnTo>
                    <a:pt x="4397501" y="2113400"/>
                  </a:lnTo>
                  <a:lnTo>
                    <a:pt x="4379815" y="2116975"/>
                  </a:lnTo>
                  <a:lnTo>
                    <a:pt x="4323778" y="2135470"/>
                  </a:lnTo>
                  <a:lnTo>
                    <a:pt x="4341579" y="2118911"/>
                  </a:lnTo>
                  <a:lnTo>
                    <a:pt x="4358077" y="2115585"/>
                  </a:lnTo>
                  <a:lnTo>
                    <a:pt x="4407581" y="2093300"/>
                  </a:lnTo>
                  <a:lnTo>
                    <a:pt x="4451319" y="2084683"/>
                  </a:lnTo>
                  <a:close/>
                </a:path>
                <a:path w="18289270" h="10299700">
                  <a:moveTo>
                    <a:pt x="4391451" y="2059070"/>
                  </a:moveTo>
                  <a:lnTo>
                    <a:pt x="4343134" y="2104011"/>
                  </a:lnTo>
                  <a:lnTo>
                    <a:pt x="4252831" y="2129659"/>
                  </a:lnTo>
                  <a:lnTo>
                    <a:pt x="4269709" y="2109931"/>
                  </a:lnTo>
                  <a:lnTo>
                    <a:pt x="4287978" y="2111100"/>
                  </a:lnTo>
                  <a:lnTo>
                    <a:pt x="4342248" y="2089120"/>
                  </a:lnTo>
                  <a:lnTo>
                    <a:pt x="4357806" y="2077389"/>
                  </a:lnTo>
                  <a:lnTo>
                    <a:pt x="4311807" y="2074447"/>
                  </a:lnTo>
                  <a:lnTo>
                    <a:pt x="4391451" y="2059070"/>
                  </a:lnTo>
                  <a:close/>
                </a:path>
                <a:path w="18289270" h="10299700">
                  <a:moveTo>
                    <a:pt x="4852501" y="5587"/>
                  </a:moveTo>
                  <a:lnTo>
                    <a:pt x="4608503" y="6370"/>
                  </a:lnTo>
                  <a:lnTo>
                    <a:pt x="4596927" y="43807"/>
                  </a:lnTo>
                  <a:lnTo>
                    <a:pt x="4581076" y="80971"/>
                  </a:lnTo>
                  <a:lnTo>
                    <a:pt x="4564875" y="130838"/>
                  </a:lnTo>
                  <a:lnTo>
                    <a:pt x="4549113" y="180734"/>
                  </a:lnTo>
                  <a:lnTo>
                    <a:pt x="4533774" y="230656"/>
                  </a:lnTo>
                  <a:lnTo>
                    <a:pt x="4518836" y="280604"/>
                  </a:lnTo>
                  <a:lnTo>
                    <a:pt x="4504281" y="330577"/>
                  </a:lnTo>
                  <a:lnTo>
                    <a:pt x="4490091" y="380573"/>
                  </a:lnTo>
                  <a:lnTo>
                    <a:pt x="4476122" y="431048"/>
                  </a:lnTo>
                  <a:lnTo>
                    <a:pt x="4462726" y="480630"/>
                  </a:lnTo>
                  <a:lnTo>
                    <a:pt x="4449512" y="530689"/>
                  </a:lnTo>
                  <a:lnTo>
                    <a:pt x="4436587" y="580766"/>
                  </a:lnTo>
                  <a:lnTo>
                    <a:pt x="4423929" y="630860"/>
                  </a:lnTo>
                  <a:lnTo>
                    <a:pt x="4412332" y="668296"/>
                  </a:lnTo>
                  <a:lnTo>
                    <a:pt x="4400005" y="719045"/>
                  </a:lnTo>
                  <a:lnTo>
                    <a:pt x="4388187" y="768559"/>
                  </a:lnTo>
                  <a:lnTo>
                    <a:pt x="4376412" y="818709"/>
                  </a:lnTo>
                  <a:lnTo>
                    <a:pt x="4364809" y="868871"/>
                  </a:lnTo>
                  <a:lnTo>
                    <a:pt x="4354171" y="906368"/>
                  </a:lnTo>
                  <a:lnTo>
                    <a:pt x="4342857" y="956548"/>
                  </a:lnTo>
                  <a:lnTo>
                    <a:pt x="4331658" y="1006736"/>
                  </a:lnTo>
                  <a:lnTo>
                    <a:pt x="4292840" y="1156964"/>
                  </a:lnTo>
                  <a:lnTo>
                    <a:pt x="4286013" y="1194705"/>
                  </a:lnTo>
                  <a:lnTo>
                    <a:pt x="4272165" y="1244723"/>
                  </a:lnTo>
                  <a:lnTo>
                    <a:pt x="4265339" y="1282464"/>
                  </a:lnTo>
                  <a:lnTo>
                    <a:pt x="4257203" y="1307396"/>
                  </a:lnTo>
                  <a:lnTo>
                    <a:pt x="4241127" y="1382723"/>
                  </a:lnTo>
                  <a:lnTo>
                    <a:pt x="4232991" y="1407655"/>
                  </a:lnTo>
                  <a:lnTo>
                    <a:pt x="4186774" y="1608313"/>
                  </a:lnTo>
                  <a:lnTo>
                    <a:pt x="4176030" y="1645804"/>
                  </a:lnTo>
                  <a:lnTo>
                    <a:pt x="4152921" y="1746133"/>
                  </a:lnTo>
                  <a:lnTo>
                    <a:pt x="4128312" y="1846367"/>
                  </a:lnTo>
                  <a:lnTo>
                    <a:pt x="4091675" y="1996734"/>
                  </a:lnTo>
                  <a:lnTo>
                    <a:pt x="4080206" y="2034179"/>
                  </a:lnTo>
                  <a:lnTo>
                    <a:pt x="4062362" y="2106215"/>
                  </a:lnTo>
                  <a:lnTo>
                    <a:pt x="4043455" y="2109842"/>
                  </a:lnTo>
                  <a:lnTo>
                    <a:pt x="4053375" y="2070640"/>
                  </a:lnTo>
                  <a:lnTo>
                    <a:pt x="4065103" y="2033212"/>
                  </a:lnTo>
                  <a:lnTo>
                    <a:pt x="4079177" y="1976448"/>
                  </a:lnTo>
                  <a:lnTo>
                    <a:pt x="4089893" y="1932991"/>
                  </a:lnTo>
                  <a:lnTo>
                    <a:pt x="4126822" y="1782642"/>
                  </a:lnTo>
                  <a:lnTo>
                    <a:pt x="4139999" y="1719855"/>
                  </a:lnTo>
                  <a:lnTo>
                    <a:pt x="4150775" y="1682223"/>
                  </a:lnTo>
                  <a:lnTo>
                    <a:pt x="4173851" y="1582035"/>
                  </a:lnTo>
                  <a:lnTo>
                    <a:pt x="4184594" y="1544544"/>
                  </a:lnTo>
                  <a:lnTo>
                    <a:pt x="4219258" y="1394050"/>
                  </a:lnTo>
                  <a:lnTo>
                    <a:pt x="4228205" y="1356445"/>
                  </a:lnTo>
                  <a:lnTo>
                    <a:pt x="4243470" y="1293791"/>
                  </a:lnTo>
                  <a:lnTo>
                    <a:pt x="4252938" y="1254016"/>
                  </a:lnTo>
                  <a:lnTo>
                    <a:pt x="4258432" y="1231119"/>
                  </a:lnTo>
                  <a:lnTo>
                    <a:pt x="4273091" y="1168427"/>
                  </a:lnTo>
                  <a:lnTo>
                    <a:pt x="4279106" y="1143360"/>
                  </a:lnTo>
                  <a:lnTo>
                    <a:pt x="4317925" y="993131"/>
                  </a:lnTo>
                  <a:lnTo>
                    <a:pt x="4341043" y="892803"/>
                  </a:lnTo>
                  <a:lnTo>
                    <a:pt x="4352775" y="842649"/>
                  </a:lnTo>
                  <a:lnTo>
                    <a:pt x="4363837" y="805179"/>
                  </a:lnTo>
                  <a:lnTo>
                    <a:pt x="4375869" y="755045"/>
                  </a:lnTo>
                  <a:lnTo>
                    <a:pt x="4388081" y="704922"/>
                  </a:lnTo>
                  <a:lnTo>
                    <a:pt x="4400492" y="654812"/>
                  </a:lnTo>
                  <a:lnTo>
                    <a:pt x="4413275" y="604122"/>
                  </a:lnTo>
                  <a:lnTo>
                    <a:pt x="4425990" y="554636"/>
                  </a:lnTo>
                  <a:lnTo>
                    <a:pt x="4439114" y="504572"/>
                  </a:lnTo>
                  <a:lnTo>
                    <a:pt x="4451705" y="467199"/>
                  </a:lnTo>
                  <a:lnTo>
                    <a:pt x="4465403" y="417172"/>
                  </a:lnTo>
                  <a:lnTo>
                    <a:pt x="4479416" y="367164"/>
                  </a:lnTo>
                  <a:lnTo>
                    <a:pt x="4493764" y="317178"/>
                  </a:lnTo>
                  <a:lnTo>
                    <a:pt x="4508467" y="267215"/>
                  </a:lnTo>
                  <a:lnTo>
                    <a:pt x="4523805" y="216432"/>
                  </a:lnTo>
                  <a:lnTo>
                    <a:pt x="4539163" y="166892"/>
                  </a:lnTo>
                  <a:lnTo>
                    <a:pt x="4554896" y="117474"/>
                  </a:lnTo>
                  <a:lnTo>
                    <a:pt x="4571411" y="67020"/>
                  </a:lnTo>
                  <a:lnTo>
                    <a:pt x="4587977" y="17782"/>
                  </a:lnTo>
                  <a:lnTo>
                    <a:pt x="4592453" y="5343"/>
                  </a:lnTo>
                  <a:lnTo>
                    <a:pt x="4852501" y="5587"/>
                  </a:lnTo>
                  <a:close/>
                </a:path>
                <a:path w="18289270" h="10299700">
                  <a:moveTo>
                    <a:pt x="4148243" y="2089721"/>
                  </a:moveTo>
                  <a:lnTo>
                    <a:pt x="4129296" y="2100949"/>
                  </a:lnTo>
                  <a:lnTo>
                    <a:pt x="4072056" y="2110013"/>
                  </a:lnTo>
                  <a:lnTo>
                    <a:pt x="4110305" y="2099734"/>
                  </a:lnTo>
                  <a:lnTo>
                    <a:pt x="4099694" y="2099055"/>
                  </a:lnTo>
                  <a:lnTo>
                    <a:pt x="4148243" y="2089721"/>
                  </a:lnTo>
                  <a:close/>
                </a:path>
                <a:path w="18289270" h="10299700">
                  <a:moveTo>
                    <a:pt x="4099694" y="2099055"/>
                  </a:moveTo>
                  <a:lnTo>
                    <a:pt x="4110305" y="2099734"/>
                  </a:lnTo>
                  <a:lnTo>
                    <a:pt x="4071958" y="2110007"/>
                  </a:lnTo>
                  <a:lnTo>
                    <a:pt x="4061581" y="2109343"/>
                  </a:lnTo>
                  <a:lnTo>
                    <a:pt x="4062362" y="2106215"/>
                  </a:lnTo>
                  <a:lnTo>
                    <a:pt x="4099694" y="2099055"/>
                  </a:lnTo>
                  <a:close/>
                </a:path>
                <a:path w="18289270" h="10299700">
                  <a:moveTo>
                    <a:pt x="4727387" y="6378"/>
                  </a:moveTo>
                  <a:lnTo>
                    <a:pt x="4619311" y="7061"/>
                  </a:lnTo>
                  <a:lnTo>
                    <a:pt x="4618927" y="7036"/>
                  </a:lnTo>
                  <a:lnTo>
                    <a:pt x="4601582" y="57373"/>
                  </a:lnTo>
                  <a:lnTo>
                    <a:pt x="4585091" y="106679"/>
                  </a:lnTo>
                  <a:lnTo>
                    <a:pt x="4568901" y="156548"/>
                  </a:lnTo>
                  <a:lnTo>
                    <a:pt x="4553173" y="206445"/>
                  </a:lnTo>
                  <a:lnTo>
                    <a:pt x="4537886" y="256371"/>
                  </a:lnTo>
                  <a:lnTo>
                    <a:pt x="4523022" y="306324"/>
                  </a:lnTo>
                  <a:lnTo>
                    <a:pt x="4508562" y="356303"/>
                  </a:lnTo>
                  <a:lnTo>
                    <a:pt x="4495297" y="393632"/>
                  </a:lnTo>
                  <a:lnTo>
                    <a:pt x="4481589" y="443659"/>
                  </a:lnTo>
                  <a:lnTo>
                    <a:pt x="4468227" y="493708"/>
                  </a:lnTo>
                  <a:lnTo>
                    <a:pt x="4455195" y="543778"/>
                  </a:lnTo>
                  <a:lnTo>
                    <a:pt x="4442471" y="593868"/>
                  </a:lnTo>
                  <a:lnTo>
                    <a:pt x="4430039" y="643977"/>
                  </a:lnTo>
                  <a:lnTo>
                    <a:pt x="4417878" y="694103"/>
                  </a:lnTo>
                  <a:lnTo>
                    <a:pt x="4406781" y="731571"/>
                  </a:lnTo>
                  <a:lnTo>
                    <a:pt x="4395107" y="781728"/>
                  </a:lnTo>
                  <a:lnTo>
                    <a:pt x="4383648" y="831898"/>
                  </a:lnTo>
                  <a:lnTo>
                    <a:pt x="4373196" y="869408"/>
                  </a:lnTo>
                  <a:lnTo>
                    <a:pt x="4362111" y="919602"/>
                  </a:lnTo>
                  <a:lnTo>
                    <a:pt x="4341208" y="1007347"/>
                  </a:lnTo>
                  <a:lnTo>
                    <a:pt x="4302293" y="1157569"/>
                  </a:lnTo>
                  <a:lnTo>
                    <a:pt x="4298666" y="1182789"/>
                  </a:lnTo>
                  <a:lnTo>
                    <a:pt x="4295491" y="1195312"/>
                  </a:lnTo>
                  <a:lnTo>
                    <a:pt x="4292089" y="1207820"/>
                  </a:lnTo>
                  <a:lnTo>
                    <a:pt x="4285122" y="1232826"/>
                  </a:lnTo>
                  <a:lnTo>
                    <a:pt x="4281734" y="1245335"/>
                  </a:lnTo>
                  <a:lnTo>
                    <a:pt x="4278565" y="1257859"/>
                  </a:lnTo>
                  <a:lnTo>
                    <a:pt x="4274938" y="1283078"/>
                  </a:lnTo>
                  <a:lnTo>
                    <a:pt x="4270638" y="1295529"/>
                  </a:lnTo>
                  <a:lnTo>
                    <a:pt x="4266705" y="1308004"/>
                  </a:lnTo>
                  <a:lnTo>
                    <a:pt x="4262225" y="1333169"/>
                  </a:lnTo>
                  <a:lnTo>
                    <a:pt x="4255177" y="1358170"/>
                  </a:lnTo>
                  <a:lnTo>
                    <a:pt x="4250683" y="1383335"/>
                  </a:lnTo>
                  <a:lnTo>
                    <a:pt x="4246745" y="1395809"/>
                  </a:lnTo>
                  <a:lnTo>
                    <a:pt x="4242443" y="1408259"/>
                  </a:lnTo>
                  <a:lnTo>
                    <a:pt x="4207601" y="1558742"/>
                  </a:lnTo>
                  <a:lnTo>
                    <a:pt x="4196026" y="1608905"/>
                  </a:lnTo>
                  <a:lnTo>
                    <a:pt x="4184494" y="1659071"/>
                  </a:lnTo>
                  <a:lnTo>
                    <a:pt x="4173829" y="1696567"/>
                  </a:lnTo>
                  <a:lnTo>
                    <a:pt x="4162423" y="1746741"/>
                  </a:lnTo>
                  <a:lnTo>
                    <a:pt x="4150066" y="1796854"/>
                  </a:lnTo>
                  <a:lnTo>
                    <a:pt x="4137844" y="1846976"/>
                  </a:lnTo>
                  <a:lnTo>
                    <a:pt x="4096238" y="2018457"/>
                  </a:lnTo>
                  <a:lnTo>
                    <a:pt x="4089172" y="2047478"/>
                  </a:lnTo>
                  <a:lnTo>
                    <a:pt x="4077700" y="2084922"/>
                  </a:lnTo>
                  <a:lnTo>
                    <a:pt x="4148580" y="2089456"/>
                  </a:lnTo>
                  <a:lnTo>
                    <a:pt x="4148243" y="2089721"/>
                  </a:lnTo>
                  <a:lnTo>
                    <a:pt x="4062362" y="2106215"/>
                  </a:lnTo>
                  <a:lnTo>
                    <a:pt x="4067832" y="2084291"/>
                  </a:lnTo>
                  <a:lnTo>
                    <a:pt x="4080206" y="2034179"/>
                  </a:lnTo>
                  <a:lnTo>
                    <a:pt x="4091675" y="1996734"/>
                  </a:lnTo>
                  <a:lnTo>
                    <a:pt x="4128314" y="1846359"/>
                  </a:lnTo>
                  <a:lnTo>
                    <a:pt x="4152921" y="1746133"/>
                  </a:lnTo>
                  <a:lnTo>
                    <a:pt x="4176030" y="1645804"/>
                  </a:lnTo>
                  <a:lnTo>
                    <a:pt x="4186774" y="1608313"/>
                  </a:lnTo>
                  <a:lnTo>
                    <a:pt x="4232991" y="1407655"/>
                  </a:lnTo>
                  <a:lnTo>
                    <a:pt x="4241127" y="1382723"/>
                  </a:lnTo>
                  <a:lnTo>
                    <a:pt x="4257203" y="1307396"/>
                  </a:lnTo>
                  <a:lnTo>
                    <a:pt x="4265339" y="1282464"/>
                  </a:lnTo>
                  <a:lnTo>
                    <a:pt x="4272165" y="1244723"/>
                  </a:lnTo>
                  <a:lnTo>
                    <a:pt x="4286013" y="1194705"/>
                  </a:lnTo>
                  <a:lnTo>
                    <a:pt x="4292840" y="1156964"/>
                  </a:lnTo>
                  <a:lnTo>
                    <a:pt x="4331658" y="1006736"/>
                  </a:lnTo>
                  <a:lnTo>
                    <a:pt x="4342857" y="956548"/>
                  </a:lnTo>
                  <a:lnTo>
                    <a:pt x="4354171" y="906368"/>
                  </a:lnTo>
                  <a:lnTo>
                    <a:pt x="4364809" y="868871"/>
                  </a:lnTo>
                  <a:lnTo>
                    <a:pt x="4376412" y="818709"/>
                  </a:lnTo>
                  <a:lnTo>
                    <a:pt x="4388187" y="768559"/>
                  </a:lnTo>
                  <a:lnTo>
                    <a:pt x="4400154" y="718421"/>
                  </a:lnTo>
                  <a:lnTo>
                    <a:pt x="4412332" y="668296"/>
                  </a:lnTo>
                  <a:lnTo>
                    <a:pt x="4423929" y="630860"/>
                  </a:lnTo>
                  <a:lnTo>
                    <a:pt x="4436587" y="580766"/>
                  </a:lnTo>
                  <a:lnTo>
                    <a:pt x="4449512" y="530689"/>
                  </a:lnTo>
                  <a:lnTo>
                    <a:pt x="4462726" y="480630"/>
                  </a:lnTo>
                  <a:lnTo>
                    <a:pt x="4476245" y="430591"/>
                  </a:lnTo>
                  <a:lnTo>
                    <a:pt x="4490091" y="380573"/>
                  </a:lnTo>
                  <a:lnTo>
                    <a:pt x="4504281" y="330577"/>
                  </a:lnTo>
                  <a:lnTo>
                    <a:pt x="4518836" y="280604"/>
                  </a:lnTo>
                  <a:lnTo>
                    <a:pt x="4533774" y="230656"/>
                  </a:lnTo>
                  <a:lnTo>
                    <a:pt x="4549113" y="180734"/>
                  </a:lnTo>
                  <a:lnTo>
                    <a:pt x="4564875" y="130838"/>
                  </a:lnTo>
                  <a:lnTo>
                    <a:pt x="4581076" y="80971"/>
                  </a:lnTo>
                  <a:lnTo>
                    <a:pt x="4596927" y="43807"/>
                  </a:lnTo>
                  <a:lnTo>
                    <a:pt x="4608503" y="6370"/>
                  </a:lnTo>
                  <a:lnTo>
                    <a:pt x="4727387" y="6378"/>
                  </a:lnTo>
                  <a:close/>
                </a:path>
                <a:path w="18289270" h="10299700">
                  <a:moveTo>
                    <a:pt x="4371592" y="2095017"/>
                  </a:moveTo>
                  <a:lnTo>
                    <a:pt x="4358786" y="2102904"/>
                  </a:lnTo>
                  <a:lnTo>
                    <a:pt x="4341579" y="2118911"/>
                  </a:lnTo>
                  <a:lnTo>
                    <a:pt x="4322993" y="2122658"/>
                  </a:lnTo>
                  <a:lnTo>
                    <a:pt x="4343134" y="2104011"/>
                  </a:lnTo>
                  <a:lnTo>
                    <a:pt x="4349192" y="2102290"/>
                  </a:lnTo>
                  <a:lnTo>
                    <a:pt x="4371592" y="2095017"/>
                  </a:lnTo>
                  <a:close/>
                </a:path>
                <a:path w="18289270" h="10299700">
                  <a:moveTo>
                    <a:pt x="4388819" y="2118024"/>
                  </a:moveTo>
                  <a:lnTo>
                    <a:pt x="4380276" y="2122556"/>
                  </a:lnTo>
                  <a:lnTo>
                    <a:pt x="4378336" y="2123196"/>
                  </a:lnTo>
                  <a:lnTo>
                    <a:pt x="4388819" y="2118024"/>
                  </a:lnTo>
                  <a:close/>
                </a:path>
                <a:path w="18289270" h="10299700">
                  <a:moveTo>
                    <a:pt x="4397828" y="2113565"/>
                  </a:moveTo>
                  <a:lnTo>
                    <a:pt x="4381779" y="2122060"/>
                  </a:lnTo>
                  <a:lnTo>
                    <a:pt x="4380276" y="2122556"/>
                  </a:lnTo>
                  <a:lnTo>
                    <a:pt x="4388819" y="2118024"/>
                  </a:lnTo>
                  <a:lnTo>
                    <a:pt x="4397828" y="2113565"/>
                  </a:lnTo>
                  <a:close/>
                </a:path>
                <a:path w="18289270" h="10299700">
                  <a:moveTo>
                    <a:pt x="4407865" y="2111305"/>
                  </a:moveTo>
                  <a:lnTo>
                    <a:pt x="4396714" y="2116826"/>
                  </a:lnTo>
                  <a:lnTo>
                    <a:pt x="4394364" y="2117906"/>
                  </a:lnTo>
                  <a:lnTo>
                    <a:pt x="4381779" y="2122060"/>
                  </a:lnTo>
                  <a:lnTo>
                    <a:pt x="4397828" y="2113565"/>
                  </a:lnTo>
                  <a:lnTo>
                    <a:pt x="4398616" y="2113175"/>
                  </a:lnTo>
                  <a:lnTo>
                    <a:pt x="4407865" y="2111305"/>
                  </a:lnTo>
                  <a:close/>
                </a:path>
                <a:path w="18289270" h="10299700">
                  <a:moveTo>
                    <a:pt x="4486165" y="2062773"/>
                  </a:moveTo>
                  <a:lnTo>
                    <a:pt x="4474752" y="2072145"/>
                  </a:lnTo>
                  <a:lnTo>
                    <a:pt x="4451319" y="2084683"/>
                  </a:lnTo>
                  <a:lnTo>
                    <a:pt x="4407581" y="2093300"/>
                  </a:lnTo>
                  <a:lnTo>
                    <a:pt x="4358077" y="2115585"/>
                  </a:lnTo>
                  <a:lnTo>
                    <a:pt x="4341579" y="2118911"/>
                  </a:lnTo>
                  <a:lnTo>
                    <a:pt x="4358786" y="2102904"/>
                  </a:lnTo>
                  <a:lnTo>
                    <a:pt x="4371592" y="2095017"/>
                  </a:lnTo>
                  <a:lnTo>
                    <a:pt x="4447420" y="2070396"/>
                  </a:lnTo>
                  <a:lnTo>
                    <a:pt x="4486165" y="2062773"/>
                  </a:lnTo>
                  <a:close/>
                </a:path>
                <a:path w="18289270" h="10299700">
                  <a:moveTo>
                    <a:pt x="4179708" y="2083671"/>
                  </a:moveTo>
                  <a:lnTo>
                    <a:pt x="4171578" y="2101482"/>
                  </a:lnTo>
                  <a:lnTo>
                    <a:pt x="4151981" y="2105255"/>
                  </a:lnTo>
                  <a:lnTo>
                    <a:pt x="4153258" y="2102482"/>
                  </a:lnTo>
                  <a:lnTo>
                    <a:pt x="4162450" y="2086989"/>
                  </a:lnTo>
                  <a:lnTo>
                    <a:pt x="4179708" y="2083671"/>
                  </a:lnTo>
                  <a:close/>
                </a:path>
                <a:path w="18289270" h="10299700">
                  <a:moveTo>
                    <a:pt x="4398531" y="2113192"/>
                  </a:moveTo>
                  <a:lnTo>
                    <a:pt x="4397828" y="2113565"/>
                  </a:lnTo>
                  <a:lnTo>
                    <a:pt x="4388819" y="2118024"/>
                  </a:lnTo>
                  <a:lnTo>
                    <a:pt x="4397501" y="2113400"/>
                  </a:lnTo>
                  <a:lnTo>
                    <a:pt x="4398531" y="2113192"/>
                  </a:lnTo>
                  <a:close/>
                </a:path>
                <a:path w="18289270" h="10299700">
                  <a:moveTo>
                    <a:pt x="4311807" y="2074447"/>
                  </a:moveTo>
                  <a:lnTo>
                    <a:pt x="4329339" y="2075568"/>
                  </a:lnTo>
                  <a:lnTo>
                    <a:pt x="4320675" y="2087740"/>
                  </a:lnTo>
                  <a:lnTo>
                    <a:pt x="4304967" y="2086735"/>
                  </a:lnTo>
                  <a:lnTo>
                    <a:pt x="4287978" y="2111100"/>
                  </a:lnTo>
                  <a:lnTo>
                    <a:pt x="4269709" y="2109931"/>
                  </a:lnTo>
                  <a:lnTo>
                    <a:pt x="4297556" y="2077201"/>
                  </a:lnTo>
                  <a:lnTo>
                    <a:pt x="4311807" y="2074447"/>
                  </a:lnTo>
                  <a:close/>
                </a:path>
                <a:path w="18289270" h="10299700">
                  <a:moveTo>
                    <a:pt x="4148567" y="2089658"/>
                  </a:moveTo>
                  <a:lnTo>
                    <a:pt x="4147769" y="2102131"/>
                  </a:lnTo>
                  <a:lnTo>
                    <a:pt x="4129296" y="2100949"/>
                  </a:lnTo>
                  <a:lnTo>
                    <a:pt x="4148243" y="2089721"/>
                  </a:lnTo>
                  <a:lnTo>
                    <a:pt x="4148567" y="2089658"/>
                  </a:lnTo>
                  <a:close/>
                </a:path>
                <a:path w="18289270" h="10299700">
                  <a:moveTo>
                    <a:pt x="4409416" y="2110992"/>
                  </a:moveTo>
                  <a:lnTo>
                    <a:pt x="4396714" y="2116826"/>
                  </a:lnTo>
                  <a:lnTo>
                    <a:pt x="4407865" y="2111305"/>
                  </a:lnTo>
                  <a:lnTo>
                    <a:pt x="4409416" y="2110992"/>
                  </a:lnTo>
                  <a:close/>
                </a:path>
                <a:path w="18289270" h="10299700">
                  <a:moveTo>
                    <a:pt x="4304561" y="2059595"/>
                  </a:moveTo>
                  <a:lnTo>
                    <a:pt x="4295669" y="2073414"/>
                  </a:lnTo>
                  <a:lnTo>
                    <a:pt x="4291441" y="2078383"/>
                  </a:lnTo>
                  <a:lnTo>
                    <a:pt x="4171578" y="2101482"/>
                  </a:lnTo>
                  <a:lnTo>
                    <a:pt x="4176259" y="2091227"/>
                  </a:lnTo>
                  <a:lnTo>
                    <a:pt x="4193232" y="2092313"/>
                  </a:lnTo>
                  <a:lnTo>
                    <a:pt x="4204417" y="2080303"/>
                  </a:lnTo>
                  <a:lnTo>
                    <a:pt x="4199021" y="2079957"/>
                  </a:lnTo>
                  <a:lnTo>
                    <a:pt x="4304561" y="2059595"/>
                  </a:lnTo>
                  <a:close/>
                </a:path>
                <a:path w="18289270" h="10299700">
                  <a:moveTo>
                    <a:pt x="4398616" y="2113175"/>
                  </a:moveTo>
                  <a:lnTo>
                    <a:pt x="4397828" y="2113565"/>
                  </a:lnTo>
                  <a:lnTo>
                    <a:pt x="4398531" y="2113192"/>
                  </a:lnTo>
                  <a:close/>
                </a:path>
                <a:path w="18289270" h="10299700">
                  <a:moveTo>
                    <a:pt x="4452737" y="2084404"/>
                  </a:moveTo>
                  <a:lnTo>
                    <a:pt x="4398531" y="2113192"/>
                  </a:lnTo>
                  <a:lnTo>
                    <a:pt x="4397501" y="2113400"/>
                  </a:lnTo>
                  <a:lnTo>
                    <a:pt x="4451319" y="2084683"/>
                  </a:lnTo>
                  <a:lnTo>
                    <a:pt x="4452737" y="2084404"/>
                  </a:lnTo>
                  <a:close/>
                </a:path>
                <a:path w="18289270" h="10299700">
                  <a:moveTo>
                    <a:pt x="4468268" y="2081350"/>
                  </a:moveTo>
                  <a:lnTo>
                    <a:pt x="4445065" y="2092878"/>
                  </a:lnTo>
                  <a:lnTo>
                    <a:pt x="4435192" y="2095066"/>
                  </a:lnTo>
                  <a:lnTo>
                    <a:pt x="4398616" y="2113175"/>
                  </a:lnTo>
                  <a:lnTo>
                    <a:pt x="4452737" y="2084404"/>
                  </a:lnTo>
                  <a:lnTo>
                    <a:pt x="4468268" y="2081350"/>
                  </a:lnTo>
                  <a:close/>
                </a:path>
                <a:path w="18289270" h="10299700">
                  <a:moveTo>
                    <a:pt x="4452314" y="2091272"/>
                  </a:moveTo>
                  <a:lnTo>
                    <a:pt x="4409416" y="2110992"/>
                  </a:lnTo>
                  <a:lnTo>
                    <a:pt x="4407865" y="2111305"/>
                  </a:lnTo>
                  <a:lnTo>
                    <a:pt x="4445065" y="2092878"/>
                  </a:lnTo>
                  <a:lnTo>
                    <a:pt x="4452314" y="2091272"/>
                  </a:lnTo>
                  <a:close/>
                </a:path>
                <a:path w="18289270" h="10299700">
                  <a:moveTo>
                    <a:pt x="4425337" y="2052540"/>
                  </a:moveTo>
                  <a:lnTo>
                    <a:pt x="4396224" y="2079847"/>
                  </a:lnTo>
                  <a:lnTo>
                    <a:pt x="4371592" y="2095017"/>
                  </a:lnTo>
                  <a:lnTo>
                    <a:pt x="4349192" y="2102290"/>
                  </a:lnTo>
                  <a:lnTo>
                    <a:pt x="4343134" y="2104011"/>
                  </a:lnTo>
                  <a:lnTo>
                    <a:pt x="4391451" y="2059070"/>
                  </a:lnTo>
                  <a:lnTo>
                    <a:pt x="4425337" y="2052540"/>
                  </a:lnTo>
                  <a:close/>
                </a:path>
                <a:path w="18289270" h="10299700">
                  <a:moveTo>
                    <a:pt x="4991305" y="6396"/>
                  </a:moveTo>
                  <a:lnTo>
                    <a:pt x="4975588" y="55305"/>
                  </a:lnTo>
                  <a:lnTo>
                    <a:pt x="4959255" y="92438"/>
                  </a:lnTo>
                  <a:lnTo>
                    <a:pt x="4942298" y="142257"/>
                  </a:lnTo>
                  <a:lnTo>
                    <a:pt x="4925507" y="192087"/>
                  </a:lnTo>
                  <a:lnTo>
                    <a:pt x="4908862" y="241926"/>
                  </a:lnTo>
                  <a:lnTo>
                    <a:pt x="4892341" y="291773"/>
                  </a:lnTo>
                  <a:lnTo>
                    <a:pt x="4875924" y="341626"/>
                  </a:lnTo>
                  <a:lnTo>
                    <a:pt x="4859590" y="391485"/>
                  </a:lnTo>
                  <a:lnTo>
                    <a:pt x="4827090" y="491214"/>
                  </a:lnTo>
                  <a:lnTo>
                    <a:pt x="4809442" y="540989"/>
                  </a:lnTo>
                  <a:lnTo>
                    <a:pt x="4792038" y="590779"/>
                  </a:lnTo>
                  <a:lnTo>
                    <a:pt x="4774825" y="640582"/>
                  </a:lnTo>
                  <a:lnTo>
                    <a:pt x="4737232" y="750565"/>
                  </a:lnTo>
                  <a:lnTo>
                    <a:pt x="4706820" y="839847"/>
                  </a:lnTo>
                  <a:lnTo>
                    <a:pt x="4690576" y="876985"/>
                  </a:lnTo>
                  <a:lnTo>
                    <a:pt x="4673395" y="926790"/>
                  </a:lnTo>
                  <a:lnTo>
                    <a:pt x="4656033" y="976583"/>
                  </a:lnTo>
                  <a:lnTo>
                    <a:pt x="4638438" y="1026361"/>
                  </a:lnTo>
                  <a:lnTo>
                    <a:pt x="4620557" y="1076121"/>
                  </a:lnTo>
                  <a:lnTo>
                    <a:pt x="4603148" y="1113186"/>
                  </a:lnTo>
                  <a:lnTo>
                    <a:pt x="4584535" y="1162899"/>
                  </a:lnTo>
                  <a:lnTo>
                    <a:pt x="4566748" y="1212665"/>
                  </a:lnTo>
                  <a:lnTo>
                    <a:pt x="4548127" y="1262377"/>
                  </a:lnTo>
                  <a:lnTo>
                    <a:pt x="4528143" y="1312003"/>
                  </a:lnTo>
                  <a:lnTo>
                    <a:pt x="4507250" y="1361570"/>
                  </a:lnTo>
                  <a:lnTo>
                    <a:pt x="4485902" y="1411108"/>
                  </a:lnTo>
                  <a:lnTo>
                    <a:pt x="4463196" y="1460559"/>
                  </a:lnTo>
                  <a:lnTo>
                    <a:pt x="4440614" y="1510019"/>
                  </a:lnTo>
                  <a:lnTo>
                    <a:pt x="4418138" y="1559485"/>
                  </a:lnTo>
                  <a:lnTo>
                    <a:pt x="4378082" y="1648120"/>
                  </a:lnTo>
                  <a:lnTo>
                    <a:pt x="4351162" y="1707911"/>
                  </a:lnTo>
                  <a:lnTo>
                    <a:pt x="4329737" y="1744719"/>
                  </a:lnTo>
                  <a:lnTo>
                    <a:pt x="4263042" y="1893164"/>
                  </a:lnTo>
                  <a:lnTo>
                    <a:pt x="4241564" y="1929967"/>
                  </a:lnTo>
                  <a:lnTo>
                    <a:pt x="4219217" y="1979442"/>
                  </a:lnTo>
                  <a:lnTo>
                    <a:pt x="4197602" y="2016237"/>
                  </a:lnTo>
                  <a:lnTo>
                    <a:pt x="4175082" y="2065700"/>
                  </a:lnTo>
                  <a:lnTo>
                    <a:pt x="4162450" y="2086989"/>
                  </a:lnTo>
                  <a:lnTo>
                    <a:pt x="4148567" y="2089658"/>
                  </a:lnTo>
                  <a:lnTo>
                    <a:pt x="4148678" y="2089463"/>
                  </a:lnTo>
                  <a:lnTo>
                    <a:pt x="4118431" y="2087528"/>
                  </a:lnTo>
                  <a:lnTo>
                    <a:pt x="4159426" y="2077424"/>
                  </a:lnTo>
                  <a:lnTo>
                    <a:pt x="4181033" y="2027903"/>
                  </a:lnTo>
                  <a:lnTo>
                    <a:pt x="4190103" y="2011761"/>
                  </a:lnTo>
                  <a:lnTo>
                    <a:pt x="4222376" y="1954192"/>
                  </a:lnTo>
                  <a:lnTo>
                    <a:pt x="4243768" y="1904656"/>
                  </a:lnTo>
                  <a:lnTo>
                    <a:pt x="4264309" y="1867793"/>
                  </a:lnTo>
                  <a:lnTo>
                    <a:pt x="4285639" y="1818253"/>
                  </a:lnTo>
                  <a:lnTo>
                    <a:pt x="4306153" y="1781388"/>
                  </a:lnTo>
                  <a:lnTo>
                    <a:pt x="4348849" y="1682312"/>
                  </a:lnTo>
                  <a:lnTo>
                    <a:pt x="4369443" y="1645451"/>
                  </a:lnTo>
                  <a:lnTo>
                    <a:pt x="4390908" y="1595920"/>
                  </a:lnTo>
                  <a:lnTo>
                    <a:pt x="4412449" y="1546395"/>
                  </a:lnTo>
                  <a:lnTo>
                    <a:pt x="4434083" y="1496875"/>
                  </a:lnTo>
                  <a:lnTo>
                    <a:pt x="4455826" y="1447362"/>
                  </a:lnTo>
                  <a:lnTo>
                    <a:pt x="4477695" y="1397857"/>
                  </a:lnTo>
                  <a:lnTo>
                    <a:pt x="4501384" y="1348469"/>
                  </a:lnTo>
                  <a:lnTo>
                    <a:pt x="4522633" y="1298924"/>
                  </a:lnTo>
                  <a:lnTo>
                    <a:pt x="4541563" y="1249231"/>
                  </a:lnTo>
                  <a:lnTo>
                    <a:pt x="4557488" y="1212072"/>
                  </a:lnTo>
                  <a:lnTo>
                    <a:pt x="4575323" y="1162309"/>
                  </a:lnTo>
                  <a:lnTo>
                    <a:pt x="4594113" y="1112608"/>
                  </a:lnTo>
                  <a:lnTo>
                    <a:pt x="4612479" y="1062879"/>
                  </a:lnTo>
                  <a:lnTo>
                    <a:pt x="4629675" y="1025801"/>
                  </a:lnTo>
                  <a:lnTo>
                    <a:pt x="4647387" y="976030"/>
                  </a:lnTo>
                  <a:lnTo>
                    <a:pt x="4664868" y="926245"/>
                  </a:lnTo>
                  <a:lnTo>
                    <a:pt x="4682183" y="876448"/>
                  </a:lnTo>
                  <a:lnTo>
                    <a:pt x="4733780" y="727038"/>
                  </a:lnTo>
                  <a:lnTo>
                    <a:pt x="4767720" y="627401"/>
                  </a:lnTo>
                  <a:lnTo>
                    <a:pt x="4784502" y="577571"/>
                  </a:lnTo>
                  <a:lnTo>
                    <a:pt x="4801475" y="527753"/>
                  </a:lnTo>
                  <a:lnTo>
                    <a:pt x="4818690" y="477950"/>
                  </a:lnTo>
                  <a:lnTo>
                    <a:pt x="4834981" y="428089"/>
                  </a:lnTo>
                  <a:lnTo>
                    <a:pt x="4851316" y="378230"/>
                  </a:lnTo>
                  <a:lnTo>
                    <a:pt x="4866905" y="341049"/>
                  </a:lnTo>
                  <a:lnTo>
                    <a:pt x="4883391" y="291200"/>
                  </a:lnTo>
                  <a:lnTo>
                    <a:pt x="4900266" y="240515"/>
                  </a:lnTo>
                  <a:lnTo>
                    <a:pt x="4916704" y="191523"/>
                  </a:lnTo>
                  <a:lnTo>
                    <a:pt x="4933572" y="141699"/>
                  </a:lnTo>
                  <a:lnTo>
                    <a:pt x="4950814" y="91291"/>
                  </a:lnTo>
                  <a:lnTo>
                    <a:pt x="4967836" y="42083"/>
                  </a:lnTo>
                  <a:lnTo>
                    <a:pt x="4980805" y="6396"/>
                  </a:lnTo>
                  <a:lnTo>
                    <a:pt x="4991305" y="6396"/>
                  </a:lnTo>
                  <a:close/>
                </a:path>
                <a:path w="18289270" h="10299700">
                  <a:moveTo>
                    <a:pt x="4148580" y="2089456"/>
                  </a:moveTo>
                  <a:close/>
                </a:path>
                <a:path w="18289270" h="10299700">
                  <a:moveTo>
                    <a:pt x="4199228" y="2079971"/>
                  </a:moveTo>
                  <a:lnTo>
                    <a:pt x="4204417" y="2080303"/>
                  </a:lnTo>
                  <a:lnTo>
                    <a:pt x="4193232" y="2092313"/>
                  </a:lnTo>
                  <a:lnTo>
                    <a:pt x="4188043" y="2091981"/>
                  </a:lnTo>
                  <a:lnTo>
                    <a:pt x="4199228" y="2079971"/>
                  </a:lnTo>
                  <a:close/>
                </a:path>
                <a:path w="18289270" h="10299700">
                  <a:moveTo>
                    <a:pt x="4199021" y="2079957"/>
                  </a:moveTo>
                  <a:lnTo>
                    <a:pt x="4199228" y="2079971"/>
                  </a:lnTo>
                  <a:lnTo>
                    <a:pt x="4188043" y="2091981"/>
                  </a:lnTo>
                  <a:lnTo>
                    <a:pt x="4176259" y="2091227"/>
                  </a:lnTo>
                  <a:lnTo>
                    <a:pt x="4179708" y="2083671"/>
                  </a:lnTo>
                  <a:lnTo>
                    <a:pt x="4199021" y="2079957"/>
                  </a:lnTo>
                  <a:close/>
                </a:path>
                <a:path w="18289270" h="10299700">
                  <a:moveTo>
                    <a:pt x="5005543" y="6397"/>
                  </a:moveTo>
                  <a:lnTo>
                    <a:pt x="4993044" y="43696"/>
                  </a:lnTo>
                  <a:lnTo>
                    <a:pt x="4976064" y="93727"/>
                  </a:lnTo>
                  <a:lnTo>
                    <a:pt x="4959427" y="143353"/>
                  </a:lnTo>
                  <a:lnTo>
                    <a:pt x="4943714" y="180525"/>
                  </a:lnTo>
                  <a:lnTo>
                    <a:pt x="4927354" y="230383"/>
                  </a:lnTo>
                  <a:lnTo>
                    <a:pt x="4911136" y="280249"/>
                  </a:lnTo>
                  <a:lnTo>
                    <a:pt x="4895041" y="330123"/>
                  </a:lnTo>
                  <a:lnTo>
                    <a:pt x="4879049" y="380004"/>
                  </a:lnTo>
                  <a:lnTo>
                    <a:pt x="4863140" y="429890"/>
                  </a:lnTo>
                  <a:lnTo>
                    <a:pt x="4830541" y="529612"/>
                  </a:lnTo>
                  <a:lnTo>
                    <a:pt x="4813768" y="579443"/>
                  </a:lnTo>
                  <a:lnTo>
                    <a:pt x="4796952" y="629271"/>
                  </a:lnTo>
                  <a:lnTo>
                    <a:pt x="4780073" y="679095"/>
                  </a:lnTo>
                  <a:lnTo>
                    <a:pt x="4763109" y="728914"/>
                  </a:lnTo>
                  <a:lnTo>
                    <a:pt x="4746038" y="778726"/>
                  </a:lnTo>
                  <a:lnTo>
                    <a:pt x="4728841" y="828529"/>
                  </a:lnTo>
                  <a:lnTo>
                    <a:pt x="4711495" y="878324"/>
                  </a:lnTo>
                  <a:lnTo>
                    <a:pt x="4693980" y="928107"/>
                  </a:lnTo>
                  <a:lnTo>
                    <a:pt x="4677084" y="965204"/>
                  </a:lnTo>
                  <a:lnTo>
                    <a:pt x="4659166" y="1014961"/>
                  </a:lnTo>
                  <a:lnTo>
                    <a:pt x="4641014" y="1064704"/>
                  </a:lnTo>
                  <a:lnTo>
                    <a:pt x="4622608" y="1114430"/>
                  </a:lnTo>
                  <a:lnTo>
                    <a:pt x="4604738" y="1151465"/>
                  </a:lnTo>
                  <a:lnTo>
                    <a:pt x="4586951" y="1201231"/>
                  </a:lnTo>
                  <a:lnTo>
                    <a:pt x="4568330" y="1250944"/>
                  </a:lnTo>
                  <a:lnTo>
                    <a:pt x="4548346" y="1300569"/>
                  </a:lnTo>
                  <a:lnTo>
                    <a:pt x="4527453" y="1350136"/>
                  </a:lnTo>
                  <a:lnTo>
                    <a:pt x="4506105" y="1399675"/>
                  </a:lnTo>
                  <a:lnTo>
                    <a:pt x="4483007" y="1449101"/>
                  </a:lnTo>
                  <a:lnTo>
                    <a:pt x="4460079" y="1498538"/>
                  </a:lnTo>
                  <a:lnTo>
                    <a:pt x="4437299" y="1547984"/>
                  </a:lnTo>
                  <a:lnTo>
                    <a:pt x="4414649" y="1597439"/>
                  </a:lnTo>
                  <a:lnTo>
                    <a:pt x="4391174" y="1648958"/>
                  </a:lnTo>
                  <a:lnTo>
                    <a:pt x="4369590" y="1696510"/>
                  </a:lnTo>
                  <a:lnTo>
                    <a:pt x="4324930" y="1795315"/>
                  </a:lnTo>
                  <a:lnTo>
                    <a:pt x="4303430" y="1832117"/>
                  </a:lnTo>
                  <a:lnTo>
                    <a:pt x="4258808" y="1931071"/>
                  </a:lnTo>
                  <a:lnTo>
                    <a:pt x="4237267" y="1967870"/>
                  </a:lnTo>
                  <a:lnTo>
                    <a:pt x="4214861" y="2017341"/>
                  </a:lnTo>
                  <a:lnTo>
                    <a:pt x="4193191" y="2054132"/>
                  </a:lnTo>
                  <a:lnTo>
                    <a:pt x="4179708" y="2083671"/>
                  </a:lnTo>
                  <a:lnTo>
                    <a:pt x="4162450" y="2086989"/>
                  </a:lnTo>
                  <a:lnTo>
                    <a:pt x="4175082" y="2065700"/>
                  </a:lnTo>
                  <a:lnTo>
                    <a:pt x="4197602" y="2016237"/>
                  </a:lnTo>
                  <a:lnTo>
                    <a:pt x="4219217" y="1979442"/>
                  </a:lnTo>
                  <a:lnTo>
                    <a:pt x="4241564" y="1929967"/>
                  </a:lnTo>
                  <a:lnTo>
                    <a:pt x="4263042" y="1893164"/>
                  </a:lnTo>
                  <a:lnTo>
                    <a:pt x="4329737" y="1744719"/>
                  </a:lnTo>
                  <a:lnTo>
                    <a:pt x="4351162" y="1707911"/>
                  </a:lnTo>
                  <a:lnTo>
                    <a:pt x="4379010" y="1646063"/>
                  </a:lnTo>
                  <a:lnTo>
                    <a:pt x="4418138" y="1559485"/>
                  </a:lnTo>
                  <a:lnTo>
                    <a:pt x="4440614" y="1510019"/>
                  </a:lnTo>
                  <a:lnTo>
                    <a:pt x="4463196" y="1460559"/>
                  </a:lnTo>
                  <a:lnTo>
                    <a:pt x="4485902" y="1411108"/>
                  </a:lnTo>
                  <a:lnTo>
                    <a:pt x="4507250" y="1361570"/>
                  </a:lnTo>
                  <a:lnTo>
                    <a:pt x="4528143" y="1312003"/>
                  </a:lnTo>
                  <a:lnTo>
                    <a:pt x="4548127" y="1262377"/>
                  </a:lnTo>
                  <a:lnTo>
                    <a:pt x="4566748" y="1212665"/>
                  </a:lnTo>
                  <a:lnTo>
                    <a:pt x="4584535" y="1162899"/>
                  </a:lnTo>
                  <a:lnTo>
                    <a:pt x="4603148" y="1113186"/>
                  </a:lnTo>
                  <a:lnTo>
                    <a:pt x="4620557" y="1076121"/>
                  </a:lnTo>
                  <a:lnTo>
                    <a:pt x="4638438" y="1026361"/>
                  </a:lnTo>
                  <a:lnTo>
                    <a:pt x="4656033" y="976583"/>
                  </a:lnTo>
                  <a:lnTo>
                    <a:pt x="4673395" y="926790"/>
                  </a:lnTo>
                  <a:lnTo>
                    <a:pt x="4690576" y="876985"/>
                  </a:lnTo>
                  <a:lnTo>
                    <a:pt x="4706820" y="839847"/>
                  </a:lnTo>
                  <a:lnTo>
                    <a:pt x="4740759" y="740210"/>
                  </a:lnTo>
                  <a:lnTo>
                    <a:pt x="4774825" y="640582"/>
                  </a:lnTo>
                  <a:lnTo>
                    <a:pt x="4792038" y="590779"/>
                  </a:lnTo>
                  <a:lnTo>
                    <a:pt x="4809458" y="540945"/>
                  </a:lnTo>
                  <a:lnTo>
                    <a:pt x="4827220" y="490815"/>
                  </a:lnTo>
                  <a:lnTo>
                    <a:pt x="4859590" y="391485"/>
                  </a:lnTo>
                  <a:lnTo>
                    <a:pt x="4875924" y="341626"/>
                  </a:lnTo>
                  <a:lnTo>
                    <a:pt x="4892341" y="291773"/>
                  </a:lnTo>
                  <a:lnTo>
                    <a:pt x="4909143" y="241083"/>
                  </a:lnTo>
                  <a:lnTo>
                    <a:pt x="4925507" y="192087"/>
                  </a:lnTo>
                  <a:lnTo>
                    <a:pt x="4942298" y="142257"/>
                  </a:lnTo>
                  <a:lnTo>
                    <a:pt x="4959255" y="92438"/>
                  </a:lnTo>
                  <a:lnTo>
                    <a:pt x="4975588" y="55305"/>
                  </a:lnTo>
                  <a:lnTo>
                    <a:pt x="4991305" y="6396"/>
                  </a:lnTo>
                  <a:lnTo>
                    <a:pt x="5005543" y="6397"/>
                  </a:lnTo>
                  <a:close/>
                </a:path>
                <a:path w="18289270" h="10299700">
                  <a:moveTo>
                    <a:pt x="5521255" y="6665"/>
                  </a:moveTo>
                  <a:lnTo>
                    <a:pt x="5408936" y="6672"/>
                  </a:lnTo>
                  <a:lnTo>
                    <a:pt x="5384723" y="68752"/>
                  </a:lnTo>
                  <a:lnTo>
                    <a:pt x="5349120" y="168283"/>
                  </a:lnTo>
                  <a:lnTo>
                    <a:pt x="5331266" y="218044"/>
                  </a:lnTo>
                  <a:lnTo>
                    <a:pt x="5313348" y="267802"/>
                  </a:lnTo>
                  <a:lnTo>
                    <a:pt x="5295347" y="317554"/>
                  </a:lnTo>
                  <a:lnTo>
                    <a:pt x="5278051" y="354625"/>
                  </a:lnTo>
                  <a:lnTo>
                    <a:pt x="5259818" y="404363"/>
                  </a:lnTo>
                  <a:lnTo>
                    <a:pt x="5241438" y="454091"/>
                  </a:lnTo>
                  <a:lnTo>
                    <a:pt x="5222889" y="503808"/>
                  </a:lnTo>
                  <a:lnTo>
                    <a:pt x="5204151" y="553513"/>
                  </a:lnTo>
                  <a:lnTo>
                    <a:pt x="5186014" y="590531"/>
                  </a:lnTo>
                  <a:lnTo>
                    <a:pt x="5166834" y="640208"/>
                  </a:lnTo>
                  <a:lnTo>
                    <a:pt x="5147402" y="689868"/>
                  </a:lnTo>
                  <a:lnTo>
                    <a:pt x="5127696" y="739512"/>
                  </a:lnTo>
                  <a:lnTo>
                    <a:pt x="5108506" y="776462"/>
                  </a:lnTo>
                  <a:lnTo>
                    <a:pt x="5088190" y="826066"/>
                  </a:lnTo>
                  <a:lnTo>
                    <a:pt x="5067537" y="875649"/>
                  </a:lnTo>
                  <a:lnTo>
                    <a:pt x="5047338" y="912534"/>
                  </a:lnTo>
                  <a:lnTo>
                    <a:pt x="5025948" y="962070"/>
                  </a:lnTo>
                  <a:lnTo>
                    <a:pt x="5004160" y="1011580"/>
                  </a:lnTo>
                  <a:lnTo>
                    <a:pt x="4982760" y="1048389"/>
                  </a:lnTo>
                  <a:lnTo>
                    <a:pt x="4960109" y="1097843"/>
                  </a:lnTo>
                  <a:lnTo>
                    <a:pt x="4937805" y="1134594"/>
                  </a:lnTo>
                  <a:lnTo>
                    <a:pt x="4915017" y="1171315"/>
                  </a:lnTo>
                  <a:lnTo>
                    <a:pt x="4888465" y="1220520"/>
                  </a:lnTo>
                  <a:lnTo>
                    <a:pt x="4861679" y="1269710"/>
                  </a:lnTo>
                  <a:lnTo>
                    <a:pt x="4834428" y="1318871"/>
                  </a:lnTo>
                  <a:lnTo>
                    <a:pt x="4806479" y="1367986"/>
                  </a:lnTo>
                  <a:lnTo>
                    <a:pt x="4777599" y="1417043"/>
                  </a:lnTo>
                  <a:lnTo>
                    <a:pt x="4748335" y="1453349"/>
                  </a:lnTo>
                  <a:lnTo>
                    <a:pt x="4688068" y="1551301"/>
                  </a:lnTo>
                  <a:lnTo>
                    <a:pt x="4658671" y="1587598"/>
                  </a:lnTo>
                  <a:lnTo>
                    <a:pt x="4628403" y="1636566"/>
                  </a:lnTo>
                  <a:lnTo>
                    <a:pt x="4598877" y="1672855"/>
                  </a:lnTo>
                  <a:lnTo>
                    <a:pt x="4568464" y="1721813"/>
                  </a:lnTo>
                  <a:lnTo>
                    <a:pt x="4546998" y="1748046"/>
                  </a:lnTo>
                  <a:lnTo>
                    <a:pt x="4508998" y="1794364"/>
                  </a:lnTo>
                  <a:lnTo>
                    <a:pt x="4478309" y="1843305"/>
                  </a:lnTo>
                  <a:lnTo>
                    <a:pt x="4458317" y="1867478"/>
                  </a:lnTo>
                  <a:lnTo>
                    <a:pt x="4418217" y="1915817"/>
                  </a:lnTo>
                  <a:lnTo>
                    <a:pt x="4327128" y="2024523"/>
                  </a:lnTo>
                  <a:lnTo>
                    <a:pt x="4304561" y="2059595"/>
                  </a:lnTo>
                  <a:lnTo>
                    <a:pt x="4179708" y="2083671"/>
                  </a:lnTo>
                  <a:lnTo>
                    <a:pt x="4187547" y="2066497"/>
                  </a:lnTo>
                  <a:lnTo>
                    <a:pt x="4199554" y="2067265"/>
                  </a:lnTo>
                  <a:lnTo>
                    <a:pt x="4225768" y="2056217"/>
                  </a:lnTo>
                  <a:lnTo>
                    <a:pt x="4301144" y="2048313"/>
                  </a:lnTo>
                  <a:lnTo>
                    <a:pt x="4331321" y="2012065"/>
                  </a:lnTo>
                  <a:lnTo>
                    <a:pt x="4361276" y="1975804"/>
                  </a:lnTo>
                  <a:lnTo>
                    <a:pt x="4391022" y="1939529"/>
                  </a:lnTo>
                  <a:lnTo>
                    <a:pt x="4421388" y="1890567"/>
                  </a:lnTo>
                  <a:lnTo>
                    <a:pt x="4440980" y="1866361"/>
                  </a:lnTo>
                  <a:lnTo>
                    <a:pt x="4509059" y="1781642"/>
                  </a:lnTo>
                  <a:lnTo>
                    <a:pt x="4538003" y="1745316"/>
                  </a:lnTo>
                  <a:lnTo>
                    <a:pt x="4567645" y="1696309"/>
                  </a:lnTo>
                  <a:lnTo>
                    <a:pt x="4596377" y="1659969"/>
                  </a:lnTo>
                  <a:lnTo>
                    <a:pt x="4625028" y="1623624"/>
                  </a:lnTo>
                  <a:lnTo>
                    <a:pt x="4654422" y="1574600"/>
                  </a:lnTo>
                  <a:lnTo>
                    <a:pt x="4682954" y="1538248"/>
                  </a:lnTo>
                  <a:lnTo>
                    <a:pt x="4712262" y="1489219"/>
                  </a:lnTo>
                  <a:lnTo>
                    <a:pt x="4740761" y="1452826"/>
                  </a:lnTo>
                  <a:lnTo>
                    <a:pt x="4770022" y="1403832"/>
                  </a:lnTo>
                  <a:lnTo>
                    <a:pt x="4798028" y="1367446"/>
                  </a:lnTo>
                  <a:lnTo>
                    <a:pt x="4825869" y="1318323"/>
                  </a:lnTo>
                  <a:lnTo>
                    <a:pt x="4853005" y="1269155"/>
                  </a:lnTo>
                  <a:lnTo>
                    <a:pt x="4879706" y="1219959"/>
                  </a:lnTo>
                  <a:lnTo>
                    <a:pt x="4906242" y="1170753"/>
                  </a:lnTo>
                  <a:lnTo>
                    <a:pt x="4928984" y="1134030"/>
                  </a:lnTo>
                  <a:lnTo>
                    <a:pt x="4952064" y="1084603"/>
                  </a:lnTo>
                  <a:lnTo>
                    <a:pt x="4973881" y="1047821"/>
                  </a:lnTo>
                  <a:lnTo>
                    <a:pt x="4996075" y="998337"/>
                  </a:lnTo>
                  <a:lnTo>
                    <a:pt x="5017046" y="961500"/>
                  </a:lnTo>
                  <a:lnTo>
                    <a:pt x="5038433" y="911965"/>
                  </a:lnTo>
                  <a:lnTo>
                    <a:pt x="5059445" y="862405"/>
                  </a:lnTo>
                  <a:lnTo>
                    <a:pt x="5079292" y="825497"/>
                  </a:lnTo>
                  <a:lnTo>
                    <a:pt x="5100586" y="773481"/>
                  </a:lnTo>
                  <a:lnTo>
                    <a:pt x="5119620" y="726269"/>
                  </a:lnTo>
                  <a:lnTo>
                    <a:pt x="5138518" y="689300"/>
                  </a:lnTo>
                  <a:lnTo>
                    <a:pt x="5157951" y="639639"/>
                  </a:lnTo>
                  <a:lnTo>
                    <a:pt x="5177126" y="589962"/>
                  </a:lnTo>
                  <a:lnTo>
                    <a:pt x="5196063" y="540270"/>
                  </a:lnTo>
                  <a:lnTo>
                    <a:pt x="5213971" y="503238"/>
                  </a:lnTo>
                  <a:lnTo>
                    <a:pt x="5232490" y="453518"/>
                  </a:lnTo>
                  <a:lnTo>
                    <a:pt x="5250830" y="403788"/>
                  </a:lnTo>
                  <a:lnTo>
                    <a:pt x="5269010" y="354047"/>
                  </a:lnTo>
                  <a:lnTo>
                    <a:pt x="5287050" y="304297"/>
                  </a:lnTo>
                  <a:lnTo>
                    <a:pt x="5304969" y="254540"/>
                  </a:lnTo>
                  <a:lnTo>
                    <a:pt x="5321976" y="217450"/>
                  </a:lnTo>
                  <a:lnTo>
                    <a:pt x="5339711" y="167681"/>
                  </a:lnTo>
                  <a:lnTo>
                    <a:pt x="5357601" y="117314"/>
                  </a:lnTo>
                  <a:lnTo>
                    <a:pt x="5375511" y="68163"/>
                  </a:lnTo>
                  <a:lnTo>
                    <a:pt x="5398466" y="6583"/>
                  </a:lnTo>
                  <a:lnTo>
                    <a:pt x="5521255" y="6665"/>
                  </a:lnTo>
                  <a:close/>
                </a:path>
                <a:path w="18289270" h="10299700">
                  <a:moveTo>
                    <a:pt x="4523665" y="2033607"/>
                  </a:moveTo>
                  <a:lnTo>
                    <a:pt x="4517886" y="2036726"/>
                  </a:lnTo>
                  <a:lnTo>
                    <a:pt x="4486165" y="2062773"/>
                  </a:lnTo>
                  <a:lnTo>
                    <a:pt x="4447420" y="2070396"/>
                  </a:lnTo>
                  <a:lnTo>
                    <a:pt x="4371592" y="2095017"/>
                  </a:lnTo>
                  <a:lnTo>
                    <a:pt x="4396224" y="2079847"/>
                  </a:lnTo>
                  <a:lnTo>
                    <a:pt x="4408925" y="2067934"/>
                  </a:lnTo>
                  <a:lnTo>
                    <a:pt x="4414507" y="2068291"/>
                  </a:lnTo>
                  <a:lnTo>
                    <a:pt x="4460000" y="2058475"/>
                  </a:lnTo>
                  <a:lnTo>
                    <a:pt x="4474901" y="2059428"/>
                  </a:lnTo>
                  <a:lnTo>
                    <a:pt x="4482434" y="2048121"/>
                  </a:lnTo>
                  <a:lnTo>
                    <a:pt x="4486765" y="2047461"/>
                  </a:lnTo>
                  <a:lnTo>
                    <a:pt x="4460433" y="2045777"/>
                  </a:lnTo>
                  <a:lnTo>
                    <a:pt x="4523665" y="2033607"/>
                  </a:lnTo>
                  <a:close/>
                </a:path>
                <a:path w="18289270" h="10299700">
                  <a:moveTo>
                    <a:pt x="4477988" y="2079439"/>
                  </a:moveTo>
                  <a:lnTo>
                    <a:pt x="4452314" y="2091272"/>
                  </a:lnTo>
                  <a:lnTo>
                    <a:pt x="4445065" y="2092878"/>
                  </a:lnTo>
                  <a:lnTo>
                    <a:pt x="4468268" y="2081350"/>
                  </a:lnTo>
                  <a:lnTo>
                    <a:pt x="4477988" y="2079439"/>
                  </a:lnTo>
                  <a:close/>
                </a:path>
                <a:path w="18289270" h="10299700">
                  <a:moveTo>
                    <a:pt x="4499958" y="2075122"/>
                  </a:moveTo>
                  <a:lnTo>
                    <a:pt x="4483066" y="2083544"/>
                  </a:lnTo>
                  <a:lnTo>
                    <a:pt x="4476126" y="2084959"/>
                  </a:lnTo>
                  <a:lnTo>
                    <a:pt x="4471787" y="2086958"/>
                  </a:lnTo>
                  <a:lnTo>
                    <a:pt x="4452314" y="2091272"/>
                  </a:lnTo>
                  <a:lnTo>
                    <a:pt x="4477988" y="2079439"/>
                  </a:lnTo>
                  <a:lnTo>
                    <a:pt x="4499958" y="2075122"/>
                  </a:lnTo>
                  <a:close/>
                </a:path>
                <a:path w="18289270" h="10299700">
                  <a:moveTo>
                    <a:pt x="4314022" y="2057763"/>
                  </a:moveTo>
                  <a:lnTo>
                    <a:pt x="4297556" y="2077201"/>
                  </a:lnTo>
                  <a:lnTo>
                    <a:pt x="4291441" y="2078383"/>
                  </a:lnTo>
                  <a:lnTo>
                    <a:pt x="4295669" y="2073414"/>
                  </a:lnTo>
                  <a:lnTo>
                    <a:pt x="4304561" y="2059595"/>
                  </a:lnTo>
                  <a:lnTo>
                    <a:pt x="4314022" y="2057763"/>
                  </a:lnTo>
                  <a:close/>
                </a:path>
                <a:path w="18289270" h="10299700">
                  <a:moveTo>
                    <a:pt x="4413456" y="2038528"/>
                  </a:moveTo>
                  <a:lnTo>
                    <a:pt x="4391451" y="2059070"/>
                  </a:lnTo>
                  <a:lnTo>
                    <a:pt x="4297556" y="2077201"/>
                  </a:lnTo>
                  <a:lnTo>
                    <a:pt x="4314022" y="2057763"/>
                  </a:lnTo>
                  <a:lnTo>
                    <a:pt x="4413456" y="2038528"/>
                  </a:lnTo>
                  <a:close/>
                </a:path>
                <a:path w="18289270" h="10299700">
                  <a:moveTo>
                    <a:pt x="4483066" y="2083544"/>
                  </a:moveTo>
                  <a:lnTo>
                    <a:pt x="4479763" y="2085191"/>
                  </a:lnTo>
                  <a:lnTo>
                    <a:pt x="4471787" y="2086958"/>
                  </a:lnTo>
                  <a:lnTo>
                    <a:pt x="4476126" y="2084959"/>
                  </a:lnTo>
                  <a:lnTo>
                    <a:pt x="4483066" y="2083544"/>
                  </a:lnTo>
                  <a:close/>
                </a:path>
                <a:path w="18289270" h="10299700">
                  <a:moveTo>
                    <a:pt x="4487526" y="2062505"/>
                  </a:moveTo>
                  <a:lnTo>
                    <a:pt x="4475655" y="2072202"/>
                  </a:lnTo>
                  <a:lnTo>
                    <a:pt x="4452737" y="2084404"/>
                  </a:lnTo>
                  <a:lnTo>
                    <a:pt x="4451319" y="2084683"/>
                  </a:lnTo>
                  <a:lnTo>
                    <a:pt x="4474752" y="2072145"/>
                  </a:lnTo>
                  <a:lnTo>
                    <a:pt x="4486165" y="2062773"/>
                  </a:lnTo>
                  <a:lnTo>
                    <a:pt x="4487526" y="2062505"/>
                  </a:lnTo>
                  <a:close/>
                </a:path>
                <a:path w="18289270" h="10299700">
                  <a:moveTo>
                    <a:pt x="4518242" y="2056462"/>
                  </a:moveTo>
                  <a:lnTo>
                    <a:pt x="4468268" y="2081350"/>
                  </a:lnTo>
                  <a:lnTo>
                    <a:pt x="4452737" y="2084404"/>
                  </a:lnTo>
                  <a:lnTo>
                    <a:pt x="4475655" y="2072202"/>
                  </a:lnTo>
                  <a:lnTo>
                    <a:pt x="4487526" y="2062505"/>
                  </a:lnTo>
                  <a:lnTo>
                    <a:pt x="4518242" y="2056462"/>
                  </a:lnTo>
                  <a:close/>
                </a:path>
                <a:path w="18289270" h="10299700">
                  <a:moveTo>
                    <a:pt x="5217536" y="6461"/>
                  </a:moveTo>
                  <a:lnTo>
                    <a:pt x="5015567" y="6959"/>
                  </a:lnTo>
                  <a:lnTo>
                    <a:pt x="5014322" y="6879"/>
                  </a:lnTo>
                  <a:lnTo>
                    <a:pt x="4997141" y="57619"/>
                  </a:lnTo>
                  <a:lnTo>
                    <a:pt x="4980834" y="106544"/>
                  </a:lnTo>
                  <a:lnTo>
                    <a:pt x="4964466" y="156401"/>
                  </a:lnTo>
                  <a:lnTo>
                    <a:pt x="4948324" y="206272"/>
                  </a:lnTo>
                  <a:lnTo>
                    <a:pt x="4933196" y="243482"/>
                  </a:lnTo>
                  <a:lnTo>
                    <a:pt x="4917444" y="293379"/>
                  </a:lnTo>
                  <a:lnTo>
                    <a:pt x="4901856" y="343285"/>
                  </a:lnTo>
                  <a:lnTo>
                    <a:pt x="4886415" y="393201"/>
                  </a:lnTo>
                  <a:lnTo>
                    <a:pt x="4837241" y="542767"/>
                  </a:lnTo>
                  <a:lnTo>
                    <a:pt x="4818906" y="592498"/>
                  </a:lnTo>
                  <a:lnTo>
                    <a:pt x="4800041" y="654921"/>
                  </a:lnTo>
                  <a:lnTo>
                    <a:pt x="4782235" y="704686"/>
                  </a:lnTo>
                  <a:lnTo>
                    <a:pt x="4764645" y="754464"/>
                  </a:lnTo>
                  <a:lnTo>
                    <a:pt x="4747239" y="804254"/>
                  </a:lnTo>
                  <a:lnTo>
                    <a:pt x="4729984" y="854054"/>
                  </a:lnTo>
                  <a:lnTo>
                    <a:pt x="4712848" y="903862"/>
                  </a:lnTo>
                  <a:lnTo>
                    <a:pt x="4696608" y="941001"/>
                  </a:lnTo>
                  <a:lnTo>
                    <a:pt x="4662638" y="1040636"/>
                  </a:lnTo>
                  <a:lnTo>
                    <a:pt x="4644112" y="1083161"/>
                  </a:lnTo>
                  <a:lnTo>
                    <a:pt x="4630245" y="1114919"/>
                  </a:lnTo>
                  <a:lnTo>
                    <a:pt x="4613140" y="1164729"/>
                  </a:lnTo>
                  <a:lnTo>
                    <a:pt x="4596260" y="1201827"/>
                  </a:lnTo>
                  <a:lnTo>
                    <a:pt x="4581026" y="1251756"/>
                  </a:lnTo>
                  <a:lnTo>
                    <a:pt x="4565707" y="1288954"/>
                  </a:lnTo>
                  <a:lnTo>
                    <a:pt x="4549652" y="1326105"/>
                  </a:lnTo>
                  <a:lnTo>
                    <a:pt x="4533020" y="1363218"/>
                  </a:lnTo>
                  <a:lnTo>
                    <a:pt x="4515267" y="1400261"/>
                  </a:lnTo>
                  <a:lnTo>
                    <a:pt x="4491923" y="1449671"/>
                  </a:lnTo>
                  <a:lnTo>
                    <a:pt x="4467946" y="1511767"/>
                  </a:lnTo>
                  <a:lnTo>
                    <a:pt x="4444939" y="1561199"/>
                  </a:lnTo>
                  <a:lnTo>
                    <a:pt x="4422072" y="1610640"/>
                  </a:lnTo>
                  <a:lnTo>
                    <a:pt x="4399328" y="1660089"/>
                  </a:lnTo>
                  <a:lnTo>
                    <a:pt x="4376688" y="1709544"/>
                  </a:lnTo>
                  <a:lnTo>
                    <a:pt x="4354945" y="1746331"/>
                  </a:lnTo>
                  <a:lnTo>
                    <a:pt x="4343698" y="1771074"/>
                  </a:lnTo>
                  <a:lnTo>
                    <a:pt x="4304420" y="1857633"/>
                  </a:lnTo>
                  <a:lnTo>
                    <a:pt x="4287616" y="1894736"/>
                  </a:lnTo>
                  <a:lnTo>
                    <a:pt x="4266033" y="1931533"/>
                  </a:lnTo>
                  <a:lnTo>
                    <a:pt x="4243633" y="1981004"/>
                  </a:lnTo>
                  <a:lnTo>
                    <a:pt x="4222020" y="2017799"/>
                  </a:lnTo>
                  <a:lnTo>
                    <a:pt x="4199554" y="2067265"/>
                  </a:lnTo>
                  <a:lnTo>
                    <a:pt x="4187547" y="2066497"/>
                  </a:lnTo>
                  <a:lnTo>
                    <a:pt x="4193191" y="2054132"/>
                  </a:lnTo>
                  <a:lnTo>
                    <a:pt x="4214861" y="2017341"/>
                  </a:lnTo>
                  <a:lnTo>
                    <a:pt x="4237267" y="1967870"/>
                  </a:lnTo>
                  <a:lnTo>
                    <a:pt x="4258808" y="1931071"/>
                  </a:lnTo>
                  <a:lnTo>
                    <a:pt x="4303430" y="1832117"/>
                  </a:lnTo>
                  <a:lnTo>
                    <a:pt x="4324930" y="1795315"/>
                  </a:lnTo>
                  <a:lnTo>
                    <a:pt x="4351917" y="1735566"/>
                  </a:lnTo>
                  <a:lnTo>
                    <a:pt x="4369717" y="1696230"/>
                  </a:lnTo>
                  <a:lnTo>
                    <a:pt x="4392107" y="1646901"/>
                  </a:lnTo>
                  <a:lnTo>
                    <a:pt x="4414649" y="1597439"/>
                  </a:lnTo>
                  <a:lnTo>
                    <a:pt x="4437299" y="1547984"/>
                  </a:lnTo>
                  <a:lnTo>
                    <a:pt x="4460079" y="1498538"/>
                  </a:lnTo>
                  <a:lnTo>
                    <a:pt x="4483007" y="1449101"/>
                  </a:lnTo>
                  <a:lnTo>
                    <a:pt x="4506105" y="1399675"/>
                  </a:lnTo>
                  <a:lnTo>
                    <a:pt x="4527453" y="1350136"/>
                  </a:lnTo>
                  <a:lnTo>
                    <a:pt x="4548346" y="1300569"/>
                  </a:lnTo>
                  <a:lnTo>
                    <a:pt x="4568330" y="1250944"/>
                  </a:lnTo>
                  <a:lnTo>
                    <a:pt x="4586951" y="1201231"/>
                  </a:lnTo>
                  <a:lnTo>
                    <a:pt x="4604738" y="1151465"/>
                  </a:lnTo>
                  <a:lnTo>
                    <a:pt x="4622608" y="1114430"/>
                  </a:lnTo>
                  <a:lnTo>
                    <a:pt x="4641014" y="1064704"/>
                  </a:lnTo>
                  <a:lnTo>
                    <a:pt x="4659166" y="1014961"/>
                  </a:lnTo>
                  <a:lnTo>
                    <a:pt x="4677084" y="965204"/>
                  </a:lnTo>
                  <a:lnTo>
                    <a:pt x="4693980" y="928107"/>
                  </a:lnTo>
                  <a:lnTo>
                    <a:pt x="4711495" y="878324"/>
                  </a:lnTo>
                  <a:lnTo>
                    <a:pt x="4728841" y="828529"/>
                  </a:lnTo>
                  <a:lnTo>
                    <a:pt x="4746038" y="778726"/>
                  </a:lnTo>
                  <a:lnTo>
                    <a:pt x="4763109" y="728914"/>
                  </a:lnTo>
                  <a:lnTo>
                    <a:pt x="4780073" y="679095"/>
                  </a:lnTo>
                  <a:lnTo>
                    <a:pt x="4796952" y="629271"/>
                  </a:lnTo>
                  <a:lnTo>
                    <a:pt x="4813768" y="579443"/>
                  </a:lnTo>
                  <a:lnTo>
                    <a:pt x="4830541" y="529612"/>
                  </a:lnTo>
                  <a:lnTo>
                    <a:pt x="4863140" y="429890"/>
                  </a:lnTo>
                  <a:lnTo>
                    <a:pt x="4879049" y="380004"/>
                  </a:lnTo>
                  <a:lnTo>
                    <a:pt x="4895041" y="330123"/>
                  </a:lnTo>
                  <a:lnTo>
                    <a:pt x="4911136" y="280249"/>
                  </a:lnTo>
                  <a:lnTo>
                    <a:pt x="4927354" y="230383"/>
                  </a:lnTo>
                  <a:lnTo>
                    <a:pt x="4943714" y="180525"/>
                  </a:lnTo>
                  <a:lnTo>
                    <a:pt x="4959427" y="143353"/>
                  </a:lnTo>
                  <a:lnTo>
                    <a:pt x="4976336" y="92924"/>
                  </a:lnTo>
                  <a:lnTo>
                    <a:pt x="4993044" y="43696"/>
                  </a:lnTo>
                  <a:lnTo>
                    <a:pt x="5005543" y="6397"/>
                  </a:lnTo>
                  <a:lnTo>
                    <a:pt x="5217536" y="6461"/>
                  </a:lnTo>
                  <a:close/>
                </a:path>
                <a:path w="18289270" h="10299700">
                  <a:moveTo>
                    <a:pt x="4549710" y="2050271"/>
                  </a:moveTo>
                  <a:lnTo>
                    <a:pt x="4512272" y="2068982"/>
                  </a:lnTo>
                  <a:lnTo>
                    <a:pt x="4491492" y="2073216"/>
                  </a:lnTo>
                  <a:lnTo>
                    <a:pt x="4477988" y="2079439"/>
                  </a:lnTo>
                  <a:lnTo>
                    <a:pt x="4468268" y="2081350"/>
                  </a:lnTo>
                  <a:lnTo>
                    <a:pt x="4518242" y="2056462"/>
                  </a:lnTo>
                  <a:lnTo>
                    <a:pt x="4549710" y="2050271"/>
                  </a:lnTo>
                  <a:close/>
                </a:path>
                <a:path w="18289270" h="10299700">
                  <a:moveTo>
                    <a:pt x="4512272" y="2068982"/>
                  </a:moveTo>
                  <a:lnTo>
                    <a:pt x="4499958" y="2075122"/>
                  </a:lnTo>
                  <a:lnTo>
                    <a:pt x="4477988" y="2079439"/>
                  </a:lnTo>
                  <a:lnTo>
                    <a:pt x="4491492" y="2073216"/>
                  </a:lnTo>
                  <a:lnTo>
                    <a:pt x="4512272" y="2068982"/>
                  </a:lnTo>
                  <a:close/>
                </a:path>
                <a:path w="18289270" h="10299700">
                  <a:moveTo>
                    <a:pt x="4734279" y="2001482"/>
                  </a:moveTo>
                  <a:lnTo>
                    <a:pt x="4713885" y="2011087"/>
                  </a:lnTo>
                  <a:lnTo>
                    <a:pt x="4666961" y="2020811"/>
                  </a:lnTo>
                  <a:lnTo>
                    <a:pt x="4633707" y="2036358"/>
                  </a:lnTo>
                  <a:lnTo>
                    <a:pt x="4603777" y="2042221"/>
                  </a:lnTo>
                  <a:lnTo>
                    <a:pt x="4586770" y="2049837"/>
                  </a:lnTo>
                  <a:lnTo>
                    <a:pt x="4571845" y="2052904"/>
                  </a:lnTo>
                  <a:lnTo>
                    <a:pt x="4541620" y="2066934"/>
                  </a:lnTo>
                  <a:lnTo>
                    <a:pt x="4499958" y="2075122"/>
                  </a:lnTo>
                  <a:lnTo>
                    <a:pt x="4512272" y="2068982"/>
                  </a:lnTo>
                  <a:lnTo>
                    <a:pt x="4539027" y="2063531"/>
                  </a:lnTo>
                  <a:lnTo>
                    <a:pt x="4580768" y="2044160"/>
                  </a:lnTo>
                  <a:lnTo>
                    <a:pt x="4593851" y="2041586"/>
                  </a:lnTo>
                  <a:lnTo>
                    <a:pt x="4601190" y="2038294"/>
                  </a:lnTo>
                  <a:lnTo>
                    <a:pt x="4634471" y="2031459"/>
                  </a:lnTo>
                  <a:lnTo>
                    <a:pt x="4672755" y="2013568"/>
                  </a:lnTo>
                  <a:lnTo>
                    <a:pt x="4734279" y="2001482"/>
                  </a:lnTo>
                  <a:close/>
                </a:path>
                <a:path w="18289270" h="10299700">
                  <a:moveTo>
                    <a:pt x="4460433" y="2045777"/>
                  </a:moveTo>
                  <a:lnTo>
                    <a:pt x="4483032" y="2047222"/>
                  </a:lnTo>
                  <a:lnTo>
                    <a:pt x="4482434" y="2048121"/>
                  </a:lnTo>
                  <a:lnTo>
                    <a:pt x="4427923" y="2056423"/>
                  </a:lnTo>
                  <a:lnTo>
                    <a:pt x="4414507" y="2068291"/>
                  </a:lnTo>
                  <a:lnTo>
                    <a:pt x="4408925" y="2067934"/>
                  </a:lnTo>
                  <a:lnTo>
                    <a:pt x="4425337" y="2052540"/>
                  </a:lnTo>
                  <a:lnTo>
                    <a:pt x="4460433" y="2045777"/>
                  </a:lnTo>
                  <a:close/>
                </a:path>
                <a:path w="18289270" h="10299700">
                  <a:moveTo>
                    <a:pt x="5807081" y="6857"/>
                  </a:moveTo>
                  <a:lnTo>
                    <a:pt x="5806957" y="7180"/>
                  </a:lnTo>
                  <a:lnTo>
                    <a:pt x="5420285" y="7398"/>
                  </a:lnTo>
                  <a:lnTo>
                    <a:pt x="5393502" y="82307"/>
                  </a:lnTo>
                  <a:lnTo>
                    <a:pt x="5358814" y="168903"/>
                  </a:lnTo>
                  <a:lnTo>
                    <a:pt x="5340960" y="218664"/>
                  </a:lnTo>
                  <a:lnTo>
                    <a:pt x="5323043" y="268422"/>
                  </a:lnTo>
                  <a:lnTo>
                    <a:pt x="5305041" y="318174"/>
                  </a:lnTo>
                  <a:lnTo>
                    <a:pt x="5286935" y="367920"/>
                  </a:lnTo>
                  <a:lnTo>
                    <a:pt x="5268702" y="417657"/>
                  </a:lnTo>
                  <a:lnTo>
                    <a:pt x="5251132" y="454711"/>
                  </a:lnTo>
                  <a:lnTo>
                    <a:pt x="5232584" y="504428"/>
                  </a:lnTo>
                  <a:lnTo>
                    <a:pt x="5213846" y="554133"/>
                  </a:lnTo>
                  <a:lnTo>
                    <a:pt x="5194898" y="603825"/>
                  </a:lnTo>
                  <a:lnTo>
                    <a:pt x="5175718" y="653502"/>
                  </a:lnTo>
                  <a:lnTo>
                    <a:pt x="5157096" y="690489"/>
                  </a:lnTo>
                  <a:lnTo>
                    <a:pt x="5137391" y="740132"/>
                  </a:lnTo>
                  <a:lnTo>
                    <a:pt x="5117390" y="789756"/>
                  </a:lnTo>
                  <a:lnTo>
                    <a:pt x="5097885" y="826686"/>
                  </a:lnTo>
                  <a:lnTo>
                    <a:pt x="5077232" y="876269"/>
                  </a:lnTo>
                  <a:lnTo>
                    <a:pt x="5056222" y="925829"/>
                  </a:lnTo>
                  <a:lnTo>
                    <a:pt x="5035643" y="962690"/>
                  </a:lnTo>
                  <a:lnTo>
                    <a:pt x="5013854" y="1012200"/>
                  </a:lnTo>
                  <a:lnTo>
                    <a:pt x="4992455" y="1049009"/>
                  </a:lnTo>
                  <a:lnTo>
                    <a:pt x="4969803" y="1098464"/>
                  </a:lnTo>
                  <a:lnTo>
                    <a:pt x="4947499" y="1135215"/>
                  </a:lnTo>
                  <a:lnTo>
                    <a:pt x="4923901" y="1184609"/>
                  </a:lnTo>
                  <a:lnTo>
                    <a:pt x="4895447" y="1233692"/>
                  </a:lnTo>
                  <a:lnTo>
                    <a:pt x="4840867" y="1332008"/>
                  </a:lnTo>
                  <a:lnTo>
                    <a:pt x="4813225" y="1368418"/>
                  </a:lnTo>
                  <a:lnTo>
                    <a:pt x="4782444" y="1417353"/>
                  </a:lnTo>
                  <a:lnTo>
                    <a:pt x="4752370" y="1466333"/>
                  </a:lnTo>
                  <a:lnTo>
                    <a:pt x="4723069" y="1502636"/>
                  </a:lnTo>
                  <a:lnTo>
                    <a:pt x="4662706" y="1600582"/>
                  </a:lnTo>
                  <a:lnTo>
                    <a:pt x="4633248" y="1636876"/>
                  </a:lnTo>
                  <a:lnTo>
                    <a:pt x="4602912" y="1685839"/>
                  </a:lnTo>
                  <a:lnTo>
                    <a:pt x="4583064" y="1710166"/>
                  </a:lnTo>
                  <a:lnTo>
                    <a:pt x="4543623" y="1758402"/>
                  </a:lnTo>
                  <a:lnTo>
                    <a:pt x="4513033" y="1807349"/>
                  </a:lnTo>
                  <a:lnTo>
                    <a:pt x="4463163" y="1867788"/>
                  </a:lnTo>
                  <a:lnTo>
                    <a:pt x="4453167" y="1879874"/>
                  </a:lnTo>
                  <a:lnTo>
                    <a:pt x="4422252" y="1928801"/>
                  </a:lnTo>
                  <a:lnTo>
                    <a:pt x="4341330" y="2025431"/>
                  </a:lnTo>
                  <a:lnTo>
                    <a:pt x="4314022" y="2057763"/>
                  </a:lnTo>
                  <a:lnTo>
                    <a:pt x="4304561" y="2059595"/>
                  </a:lnTo>
                  <a:lnTo>
                    <a:pt x="4327128" y="2024523"/>
                  </a:lnTo>
                  <a:lnTo>
                    <a:pt x="4418217" y="1915817"/>
                  </a:lnTo>
                  <a:lnTo>
                    <a:pt x="4458323" y="1867471"/>
                  </a:lnTo>
                  <a:lnTo>
                    <a:pt x="4478309" y="1843305"/>
                  </a:lnTo>
                  <a:lnTo>
                    <a:pt x="4508998" y="1794364"/>
                  </a:lnTo>
                  <a:lnTo>
                    <a:pt x="4546998" y="1748046"/>
                  </a:lnTo>
                  <a:lnTo>
                    <a:pt x="4568464" y="1721813"/>
                  </a:lnTo>
                  <a:lnTo>
                    <a:pt x="4598877" y="1672855"/>
                  </a:lnTo>
                  <a:lnTo>
                    <a:pt x="4628403" y="1636566"/>
                  </a:lnTo>
                  <a:lnTo>
                    <a:pt x="4658671" y="1587598"/>
                  </a:lnTo>
                  <a:lnTo>
                    <a:pt x="4688068" y="1551301"/>
                  </a:lnTo>
                  <a:lnTo>
                    <a:pt x="4748364" y="1453312"/>
                  </a:lnTo>
                  <a:lnTo>
                    <a:pt x="4777599" y="1417043"/>
                  </a:lnTo>
                  <a:lnTo>
                    <a:pt x="4806479" y="1367986"/>
                  </a:lnTo>
                  <a:lnTo>
                    <a:pt x="4834428" y="1318871"/>
                  </a:lnTo>
                  <a:lnTo>
                    <a:pt x="4861679" y="1269710"/>
                  </a:lnTo>
                  <a:lnTo>
                    <a:pt x="4888465" y="1220520"/>
                  </a:lnTo>
                  <a:lnTo>
                    <a:pt x="4915017" y="1171315"/>
                  </a:lnTo>
                  <a:lnTo>
                    <a:pt x="4937805" y="1134594"/>
                  </a:lnTo>
                  <a:lnTo>
                    <a:pt x="4960109" y="1097843"/>
                  </a:lnTo>
                  <a:lnTo>
                    <a:pt x="4982760" y="1048389"/>
                  </a:lnTo>
                  <a:lnTo>
                    <a:pt x="5004160" y="1011580"/>
                  </a:lnTo>
                  <a:lnTo>
                    <a:pt x="5025948" y="962070"/>
                  </a:lnTo>
                  <a:lnTo>
                    <a:pt x="5047338" y="912534"/>
                  </a:lnTo>
                  <a:lnTo>
                    <a:pt x="5067537" y="875649"/>
                  </a:lnTo>
                  <a:lnTo>
                    <a:pt x="5088190" y="826066"/>
                  </a:lnTo>
                  <a:lnTo>
                    <a:pt x="5108506" y="776462"/>
                  </a:lnTo>
                  <a:lnTo>
                    <a:pt x="5127696" y="739512"/>
                  </a:lnTo>
                  <a:lnTo>
                    <a:pt x="5147402" y="689868"/>
                  </a:lnTo>
                  <a:lnTo>
                    <a:pt x="5166834" y="640208"/>
                  </a:lnTo>
                  <a:lnTo>
                    <a:pt x="5186014" y="590531"/>
                  </a:lnTo>
                  <a:lnTo>
                    <a:pt x="5204151" y="553513"/>
                  </a:lnTo>
                  <a:lnTo>
                    <a:pt x="5222889" y="503808"/>
                  </a:lnTo>
                  <a:lnTo>
                    <a:pt x="5241438" y="454091"/>
                  </a:lnTo>
                  <a:lnTo>
                    <a:pt x="5259818" y="404363"/>
                  </a:lnTo>
                  <a:lnTo>
                    <a:pt x="5278051" y="354625"/>
                  </a:lnTo>
                  <a:lnTo>
                    <a:pt x="5295347" y="317554"/>
                  </a:lnTo>
                  <a:lnTo>
                    <a:pt x="5313651" y="266961"/>
                  </a:lnTo>
                  <a:lnTo>
                    <a:pt x="5331266" y="218044"/>
                  </a:lnTo>
                  <a:lnTo>
                    <a:pt x="5349120" y="168283"/>
                  </a:lnTo>
                  <a:lnTo>
                    <a:pt x="5384723" y="68752"/>
                  </a:lnTo>
                  <a:lnTo>
                    <a:pt x="5408936" y="6672"/>
                  </a:lnTo>
                  <a:lnTo>
                    <a:pt x="5608682" y="6724"/>
                  </a:lnTo>
                  <a:lnTo>
                    <a:pt x="5618881" y="7376"/>
                  </a:lnTo>
                  <a:lnTo>
                    <a:pt x="5807081" y="6857"/>
                  </a:lnTo>
                  <a:close/>
                </a:path>
                <a:path w="18289270" h="10299700">
                  <a:moveTo>
                    <a:pt x="6114988" y="7064"/>
                  </a:moveTo>
                  <a:lnTo>
                    <a:pt x="6115170" y="7231"/>
                  </a:lnTo>
                  <a:lnTo>
                    <a:pt x="5817439" y="7353"/>
                  </a:lnTo>
                  <a:lnTo>
                    <a:pt x="5806989" y="32136"/>
                  </a:lnTo>
                  <a:lnTo>
                    <a:pt x="5788808" y="82055"/>
                  </a:lnTo>
                  <a:lnTo>
                    <a:pt x="5770369" y="132144"/>
                  </a:lnTo>
                  <a:lnTo>
                    <a:pt x="5752052" y="181333"/>
                  </a:lnTo>
                  <a:lnTo>
                    <a:pt x="5734119" y="218364"/>
                  </a:lnTo>
                  <a:lnTo>
                    <a:pt x="5715126" y="268053"/>
                  </a:lnTo>
                  <a:lnTo>
                    <a:pt x="5695864" y="317724"/>
                  </a:lnTo>
                  <a:lnTo>
                    <a:pt x="5676311" y="367377"/>
                  </a:lnTo>
                  <a:lnTo>
                    <a:pt x="5657260" y="404336"/>
                  </a:lnTo>
                  <a:lnTo>
                    <a:pt x="5637067" y="453948"/>
                  </a:lnTo>
                  <a:lnTo>
                    <a:pt x="5616524" y="503538"/>
                  </a:lnTo>
                  <a:lnTo>
                    <a:pt x="5596422" y="540430"/>
                  </a:lnTo>
                  <a:lnTo>
                    <a:pt x="5575117" y="589971"/>
                  </a:lnTo>
                  <a:lnTo>
                    <a:pt x="5553401" y="639486"/>
                  </a:lnTo>
                  <a:lnTo>
                    <a:pt x="5532065" y="676298"/>
                  </a:lnTo>
                  <a:lnTo>
                    <a:pt x="5509466" y="725757"/>
                  </a:lnTo>
                  <a:lnTo>
                    <a:pt x="5486395" y="775185"/>
                  </a:lnTo>
                  <a:lnTo>
                    <a:pt x="5463643" y="811907"/>
                  </a:lnTo>
                  <a:lnTo>
                    <a:pt x="5439567" y="861271"/>
                  </a:lnTo>
                  <a:lnTo>
                    <a:pt x="5415770" y="897926"/>
                  </a:lnTo>
                  <a:lnTo>
                    <a:pt x="5390609" y="947220"/>
                  </a:lnTo>
                  <a:lnTo>
                    <a:pt x="5365686" y="983804"/>
                  </a:lnTo>
                  <a:lnTo>
                    <a:pt x="5340170" y="1020349"/>
                  </a:lnTo>
                  <a:lnTo>
                    <a:pt x="5313229" y="1069530"/>
                  </a:lnTo>
                  <a:lnTo>
                    <a:pt x="5286466" y="1105995"/>
                  </a:lnTo>
                  <a:lnTo>
                    <a:pt x="5259048" y="1142419"/>
                  </a:lnTo>
                  <a:lnTo>
                    <a:pt x="5230145" y="1191474"/>
                  </a:lnTo>
                  <a:lnTo>
                    <a:pt x="5205540" y="1215352"/>
                  </a:lnTo>
                  <a:lnTo>
                    <a:pt x="5177159" y="1264440"/>
                  </a:lnTo>
                  <a:lnTo>
                    <a:pt x="5147703" y="1300734"/>
                  </a:lnTo>
                  <a:lnTo>
                    <a:pt x="5116631" y="1336924"/>
                  </a:lnTo>
                  <a:lnTo>
                    <a:pt x="5084212" y="1373028"/>
                  </a:lnTo>
                  <a:lnTo>
                    <a:pt x="5049905" y="1421737"/>
                  </a:lnTo>
                  <a:lnTo>
                    <a:pt x="5014154" y="1457628"/>
                  </a:lnTo>
                  <a:lnTo>
                    <a:pt x="4977444" y="1506183"/>
                  </a:lnTo>
                  <a:lnTo>
                    <a:pt x="4880972" y="1601819"/>
                  </a:lnTo>
                  <a:lnTo>
                    <a:pt x="4868857" y="1613770"/>
                  </a:lnTo>
                  <a:lnTo>
                    <a:pt x="4831553" y="1662288"/>
                  </a:lnTo>
                  <a:lnTo>
                    <a:pt x="4817308" y="1676219"/>
                  </a:lnTo>
                  <a:lnTo>
                    <a:pt x="4731413" y="1759843"/>
                  </a:lnTo>
                  <a:lnTo>
                    <a:pt x="4696451" y="1793640"/>
                  </a:lnTo>
                  <a:lnTo>
                    <a:pt x="4609480" y="1877148"/>
                  </a:lnTo>
                  <a:lnTo>
                    <a:pt x="4572759" y="1900251"/>
                  </a:lnTo>
                  <a:lnTo>
                    <a:pt x="4459274" y="2007525"/>
                  </a:lnTo>
                  <a:lnTo>
                    <a:pt x="4421960" y="2030590"/>
                  </a:lnTo>
                  <a:lnTo>
                    <a:pt x="4413456" y="2038528"/>
                  </a:lnTo>
                  <a:lnTo>
                    <a:pt x="4314022" y="2057763"/>
                  </a:lnTo>
                  <a:lnTo>
                    <a:pt x="4331163" y="2037507"/>
                  </a:lnTo>
                  <a:lnTo>
                    <a:pt x="4342532" y="2038234"/>
                  </a:lnTo>
                  <a:lnTo>
                    <a:pt x="4395363" y="2028888"/>
                  </a:lnTo>
                  <a:lnTo>
                    <a:pt x="4420864" y="2030519"/>
                  </a:lnTo>
                  <a:lnTo>
                    <a:pt x="4532269" y="1923113"/>
                  </a:lnTo>
                  <a:lnTo>
                    <a:pt x="4568503" y="1899979"/>
                  </a:lnTo>
                  <a:lnTo>
                    <a:pt x="4679240" y="1792529"/>
                  </a:lnTo>
                  <a:lnTo>
                    <a:pt x="4713917" y="1758724"/>
                  </a:lnTo>
                  <a:lnTo>
                    <a:pt x="4801338" y="1673081"/>
                  </a:lnTo>
                  <a:lnTo>
                    <a:pt x="4874095" y="1601278"/>
                  </a:lnTo>
                  <a:lnTo>
                    <a:pt x="4934968" y="1528918"/>
                  </a:lnTo>
                  <a:lnTo>
                    <a:pt x="4994711" y="1469072"/>
                  </a:lnTo>
                  <a:lnTo>
                    <a:pt x="5006584" y="1457144"/>
                  </a:lnTo>
                  <a:lnTo>
                    <a:pt x="5042956" y="1408566"/>
                  </a:lnTo>
                  <a:lnTo>
                    <a:pt x="5079212" y="1372708"/>
                  </a:lnTo>
                  <a:lnTo>
                    <a:pt x="5114916" y="1324088"/>
                  </a:lnTo>
                  <a:lnTo>
                    <a:pt x="5148974" y="1275363"/>
                  </a:lnTo>
                  <a:lnTo>
                    <a:pt x="5180294" y="1239189"/>
                  </a:lnTo>
                  <a:lnTo>
                    <a:pt x="5222808" y="1178279"/>
                  </a:lnTo>
                  <a:lnTo>
                    <a:pt x="5251344" y="1141927"/>
                  </a:lnTo>
                  <a:lnTo>
                    <a:pt x="5279180" y="1105529"/>
                  </a:lnTo>
                  <a:lnTo>
                    <a:pt x="5307146" y="1056415"/>
                  </a:lnTo>
                  <a:lnTo>
                    <a:pt x="5333644" y="1019932"/>
                  </a:lnTo>
                  <a:lnTo>
                    <a:pt x="5360316" y="970734"/>
                  </a:lnTo>
                  <a:lnTo>
                    <a:pt x="5385561" y="934171"/>
                  </a:lnTo>
                  <a:lnTo>
                    <a:pt x="5411023" y="884896"/>
                  </a:lnTo>
                  <a:lnTo>
                    <a:pt x="5435101" y="848259"/>
                  </a:lnTo>
                  <a:lnTo>
                    <a:pt x="5459439" y="798912"/>
                  </a:lnTo>
                  <a:lnTo>
                    <a:pt x="5482436" y="762205"/>
                  </a:lnTo>
                  <a:lnTo>
                    <a:pt x="5505734" y="712792"/>
                  </a:lnTo>
                  <a:lnTo>
                    <a:pt x="5528545" y="663347"/>
                  </a:lnTo>
                  <a:lnTo>
                    <a:pt x="5550078" y="626547"/>
                  </a:lnTo>
                  <a:lnTo>
                    <a:pt x="5571977" y="577044"/>
                  </a:lnTo>
                  <a:lnTo>
                    <a:pt x="5593453" y="527514"/>
                  </a:lnTo>
                  <a:lnTo>
                    <a:pt x="5614526" y="477958"/>
                  </a:lnTo>
                  <a:lnTo>
                    <a:pt x="5634408" y="441052"/>
                  </a:lnTo>
                  <a:lnTo>
                    <a:pt x="5654740" y="391449"/>
                  </a:lnTo>
                  <a:lnTo>
                    <a:pt x="5674734" y="341824"/>
                  </a:lnTo>
                  <a:lnTo>
                    <a:pt x="5694738" y="291340"/>
                  </a:lnTo>
                  <a:lnTo>
                    <a:pt x="5713792" y="242515"/>
                  </a:lnTo>
                  <a:lnTo>
                    <a:pt x="5732087" y="205508"/>
                  </a:lnTo>
                  <a:lnTo>
                    <a:pt x="5750940" y="155810"/>
                  </a:lnTo>
                  <a:lnTo>
                    <a:pt x="5769562" y="106098"/>
                  </a:lnTo>
                  <a:lnTo>
                    <a:pt x="5787972" y="56372"/>
                  </a:lnTo>
                  <a:lnTo>
                    <a:pt x="5806957" y="7180"/>
                  </a:lnTo>
                  <a:lnTo>
                    <a:pt x="6064590" y="7035"/>
                  </a:lnTo>
                  <a:lnTo>
                    <a:pt x="6114988" y="7064"/>
                  </a:lnTo>
                  <a:close/>
                </a:path>
                <a:path w="18289270" h="10299700">
                  <a:moveTo>
                    <a:pt x="4580768" y="2044160"/>
                  </a:moveTo>
                  <a:lnTo>
                    <a:pt x="4539027" y="2063531"/>
                  </a:lnTo>
                  <a:lnTo>
                    <a:pt x="4512272" y="2068982"/>
                  </a:lnTo>
                  <a:lnTo>
                    <a:pt x="4549710" y="2050271"/>
                  </a:lnTo>
                  <a:lnTo>
                    <a:pt x="4580768" y="2044160"/>
                  </a:lnTo>
                  <a:close/>
                </a:path>
                <a:path w="18289270" h="10299700">
                  <a:moveTo>
                    <a:pt x="4447117" y="2032062"/>
                  </a:moveTo>
                  <a:lnTo>
                    <a:pt x="4425337" y="2052540"/>
                  </a:lnTo>
                  <a:lnTo>
                    <a:pt x="4391451" y="2059070"/>
                  </a:lnTo>
                  <a:lnTo>
                    <a:pt x="4413456" y="2038528"/>
                  </a:lnTo>
                  <a:lnTo>
                    <a:pt x="4447117" y="2032062"/>
                  </a:lnTo>
                  <a:close/>
                </a:path>
                <a:path w="18289270" h="10299700">
                  <a:moveTo>
                    <a:pt x="4586770" y="2049837"/>
                  </a:moveTo>
                  <a:lnTo>
                    <a:pt x="4554047" y="2064491"/>
                  </a:lnTo>
                  <a:lnTo>
                    <a:pt x="4541620" y="2066934"/>
                  </a:lnTo>
                  <a:lnTo>
                    <a:pt x="4571845" y="2052904"/>
                  </a:lnTo>
                  <a:lnTo>
                    <a:pt x="4586770" y="2049837"/>
                  </a:lnTo>
                  <a:close/>
                </a:path>
                <a:path w="18289270" h="10299700">
                  <a:moveTo>
                    <a:pt x="4525651" y="2033227"/>
                  </a:moveTo>
                  <a:lnTo>
                    <a:pt x="4518997" y="2036797"/>
                  </a:lnTo>
                  <a:lnTo>
                    <a:pt x="4487526" y="2062505"/>
                  </a:lnTo>
                  <a:lnTo>
                    <a:pt x="4486165" y="2062773"/>
                  </a:lnTo>
                  <a:lnTo>
                    <a:pt x="4517886" y="2036726"/>
                  </a:lnTo>
                  <a:lnTo>
                    <a:pt x="4523665" y="2033607"/>
                  </a:lnTo>
                  <a:lnTo>
                    <a:pt x="4525651" y="2033227"/>
                  </a:lnTo>
                  <a:close/>
                </a:path>
                <a:path w="18289270" h="10299700">
                  <a:moveTo>
                    <a:pt x="4619493" y="2015255"/>
                  </a:moveTo>
                  <a:lnTo>
                    <a:pt x="4565074" y="2042583"/>
                  </a:lnTo>
                  <a:lnTo>
                    <a:pt x="4530661" y="2050269"/>
                  </a:lnTo>
                  <a:lnTo>
                    <a:pt x="4518242" y="2056462"/>
                  </a:lnTo>
                  <a:lnTo>
                    <a:pt x="4487526" y="2062505"/>
                  </a:lnTo>
                  <a:lnTo>
                    <a:pt x="4518997" y="2036797"/>
                  </a:lnTo>
                  <a:lnTo>
                    <a:pt x="4525651" y="2033227"/>
                  </a:lnTo>
                  <a:lnTo>
                    <a:pt x="4619493" y="2015255"/>
                  </a:lnTo>
                  <a:close/>
                </a:path>
                <a:path w="18289270" h="10299700">
                  <a:moveTo>
                    <a:pt x="4570188" y="2008474"/>
                  </a:moveTo>
                  <a:lnTo>
                    <a:pt x="4523665" y="2033607"/>
                  </a:lnTo>
                  <a:lnTo>
                    <a:pt x="4425337" y="2052540"/>
                  </a:lnTo>
                  <a:lnTo>
                    <a:pt x="4447117" y="2032062"/>
                  </a:lnTo>
                  <a:lnTo>
                    <a:pt x="4570188" y="2008474"/>
                  </a:lnTo>
                  <a:close/>
                </a:path>
                <a:path w="18289270" h="10299700">
                  <a:moveTo>
                    <a:pt x="4565074" y="2042583"/>
                  </a:moveTo>
                  <a:lnTo>
                    <a:pt x="4549710" y="2050271"/>
                  </a:lnTo>
                  <a:lnTo>
                    <a:pt x="4518242" y="2056462"/>
                  </a:lnTo>
                  <a:lnTo>
                    <a:pt x="4530661" y="2050269"/>
                  </a:lnTo>
                  <a:lnTo>
                    <a:pt x="4565074" y="2042583"/>
                  </a:lnTo>
                  <a:close/>
                </a:path>
                <a:path w="18289270" h="10299700">
                  <a:moveTo>
                    <a:pt x="4483032" y="2047222"/>
                  </a:moveTo>
                  <a:lnTo>
                    <a:pt x="4486765" y="2047461"/>
                  </a:lnTo>
                  <a:lnTo>
                    <a:pt x="4482434" y="2048121"/>
                  </a:lnTo>
                  <a:lnTo>
                    <a:pt x="4483032" y="2047222"/>
                  </a:lnTo>
                  <a:close/>
                </a:path>
                <a:path w="18289270" h="10299700">
                  <a:moveTo>
                    <a:pt x="5769193" y="6832"/>
                  </a:moveTo>
                  <a:lnTo>
                    <a:pt x="5430618" y="8059"/>
                  </a:lnTo>
                  <a:lnTo>
                    <a:pt x="5402586" y="83557"/>
                  </a:lnTo>
                  <a:lnTo>
                    <a:pt x="5367138" y="182161"/>
                  </a:lnTo>
                  <a:lnTo>
                    <a:pt x="5350187" y="219255"/>
                  </a:lnTo>
                  <a:lnTo>
                    <a:pt x="5332342" y="269017"/>
                  </a:lnTo>
                  <a:lnTo>
                    <a:pt x="5314396" y="318773"/>
                  </a:lnTo>
                  <a:lnTo>
                    <a:pt x="5296327" y="368521"/>
                  </a:lnTo>
                  <a:lnTo>
                    <a:pt x="5278116" y="418259"/>
                  </a:lnTo>
                  <a:lnTo>
                    <a:pt x="5259744" y="467988"/>
                  </a:lnTo>
                  <a:lnTo>
                    <a:pt x="5242002" y="505031"/>
                  </a:lnTo>
                  <a:lnTo>
                    <a:pt x="5223248" y="554735"/>
                  </a:lnTo>
                  <a:lnTo>
                    <a:pt x="5204274" y="604425"/>
                  </a:lnTo>
                  <a:lnTo>
                    <a:pt x="5185060" y="654100"/>
                  </a:lnTo>
                  <a:lnTo>
                    <a:pt x="5165587" y="703758"/>
                  </a:lnTo>
                  <a:lnTo>
                    <a:pt x="5146645" y="740724"/>
                  </a:lnTo>
                  <a:lnTo>
                    <a:pt x="5126593" y="790345"/>
                  </a:lnTo>
                  <a:lnTo>
                    <a:pt x="5106223" y="839946"/>
                  </a:lnTo>
                  <a:lnTo>
                    <a:pt x="5086325" y="876851"/>
                  </a:lnTo>
                  <a:lnTo>
                    <a:pt x="5065259" y="926407"/>
                  </a:lnTo>
                  <a:lnTo>
                    <a:pt x="5043815" y="975939"/>
                  </a:lnTo>
                  <a:lnTo>
                    <a:pt x="5022785" y="1012771"/>
                  </a:lnTo>
                  <a:lnTo>
                    <a:pt x="5000527" y="1062251"/>
                  </a:lnTo>
                  <a:lnTo>
                    <a:pt x="4978643" y="1099029"/>
                  </a:lnTo>
                  <a:lnTo>
                    <a:pt x="4955493" y="1148452"/>
                  </a:lnTo>
                  <a:lnTo>
                    <a:pt x="4932677" y="1185170"/>
                  </a:lnTo>
                  <a:lnTo>
                    <a:pt x="4923623" y="1197317"/>
                  </a:lnTo>
                  <a:lnTo>
                    <a:pt x="4913972" y="1222152"/>
                  </a:lnTo>
                  <a:lnTo>
                    <a:pt x="4905305" y="1234323"/>
                  </a:lnTo>
                  <a:lnTo>
                    <a:pt x="4896770" y="1246503"/>
                  </a:lnTo>
                  <a:lnTo>
                    <a:pt x="4871213" y="1295772"/>
                  </a:lnTo>
                  <a:lnTo>
                    <a:pt x="4846171" y="1332348"/>
                  </a:lnTo>
                  <a:lnTo>
                    <a:pt x="4819109" y="1381520"/>
                  </a:lnTo>
                  <a:lnTo>
                    <a:pt x="4790736" y="1417883"/>
                  </a:lnTo>
                  <a:lnTo>
                    <a:pt x="4768345" y="1454629"/>
                  </a:lnTo>
                  <a:lnTo>
                    <a:pt x="4730959" y="1515867"/>
                  </a:lnTo>
                  <a:lnTo>
                    <a:pt x="4701777" y="1552178"/>
                  </a:lnTo>
                  <a:lnTo>
                    <a:pt x="4671715" y="1601158"/>
                  </a:lnTo>
                  <a:lnTo>
                    <a:pt x="4642391" y="1637460"/>
                  </a:lnTo>
                  <a:lnTo>
                    <a:pt x="4612184" y="1686432"/>
                  </a:lnTo>
                  <a:lnTo>
                    <a:pt x="4582713" y="1722724"/>
                  </a:lnTo>
                  <a:lnTo>
                    <a:pt x="4552357" y="1771686"/>
                  </a:lnTo>
                  <a:lnTo>
                    <a:pt x="4542476" y="1783790"/>
                  </a:lnTo>
                  <a:lnTo>
                    <a:pt x="4473185" y="1868429"/>
                  </a:lnTo>
                  <a:lnTo>
                    <a:pt x="4463259" y="1880520"/>
                  </a:lnTo>
                  <a:lnTo>
                    <a:pt x="4432592" y="1929462"/>
                  </a:lnTo>
                  <a:lnTo>
                    <a:pt x="4352566" y="2026150"/>
                  </a:lnTo>
                  <a:lnTo>
                    <a:pt x="4342532" y="2038234"/>
                  </a:lnTo>
                  <a:lnTo>
                    <a:pt x="4331163" y="2037507"/>
                  </a:lnTo>
                  <a:lnTo>
                    <a:pt x="4341440" y="2025302"/>
                  </a:lnTo>
                  <a:lnTo>
                    <a:pt x="4422252" y="1928801"/>
                  </a:lnTo>
                  <a:lnTo>
                    <a:pt x="4453167" y="1879874"/>
                  </a:lnTo>
                  <a:lnTo>
                    <a:pt x="4463169" y="1867781"/>
                  </a:lnTo>
                  <a:lnTo>
                    <a:pt x="4513033" y="1807349"/>
                  </a:lnTo>
                  <a:lnTo>
                    <a:pt x="4543623" y="1758402"/>
                  </a:lnTo>
                  <a:lnTo>
                    <a:pt x="4583288" y="1709892"/>
                  </a:lnTo>
                  <a:lnTo>
                    <a:pt x="4602912" y="1685839"/>
                  </a:lnTo>
                  <a:lnTo>
                    <a:pt x="4633248" y="1636876"/>
                  </a:lnTo>
                  <a:lnTo>
                    <a:pt x="4662706" y="1600582"/>
                  </a:lnTo>
                  <a:lnTo>
                    <a:pt x="4723069" y="1502636"/>
                  </a:lnTo>
                  <a:lnTo>
                    <a:pt x="4752370" y="1466333"/>
                  </a:lnTo>
                  <a:lnTo>
                    <a:pt x="4782444" y="1417353"/>
                  </a:lnTo>
                  <a:lnTo>
                    <a:pt x="4813225" y="1368418"/>
                  </a:lnTo>
                  <a:lnTo>
                    <a:pt x="4840867" y="1332008"/>
                  </a:lnTo>
                  <a:lnTo>
                    <a:pt x="4895447" y="1233692"/>
                  </a:lnTo>
                  <a:lnTo>
                    <a:pt x="4923901" y="1184609"/>
                  </a:lnTo>
                  <a:lnTo>
                    <a:pt x="4947499" y="1135215"/>
                  </a:lnTo>
                  <a:lnTo>
                    <a:pt x="4969803" y="1098464"/>
                  </a:lnTo>
                  <a:lnTo>
                    <a:pt x="4992455" y="1049009"/>
                  </a:lnTo>
                  <a:lnTo>
                    <a:pt x="5013854" y="1012200"/>
                  </a:lnTo>
                  <a:lnTo>
                    <a:pt x="5035643" y="962690"/>
                  </a:lnTo>
                  <a:lnTo>
                    <a:pt x="5056222" y="925829"/>
                  </a:lnTo>
                  <a:lnTo>
                    <a:pt x="5077232" y="876269"/>
                  </a:lnTo>
                  <a:lnTo>
                    <a:pt x="5097885" y="826686"/>
                  </a:lnTo>
                  <a:lnTo>
                    <a:pt x="5117390" y="789756"/>
                  </a:lnTo>
                  <a:lnTo>
                    <a:pt x="5137391" y="740132"/>
                  </a:lnTo>
                  <a:lnTo>
                    <a:pt x="5157096" y="690489"/>
                  </a:lnTo>
                  <a:lnTo>
                    <a:pt x="5175718" y="653502"/>
                  </a:lnTo>
                  <a:lnTo>
                    <a:pt x="5194898" y="603825"/>
                  </a:lnTo>
                  <a:lnTo>
                    <a:pt x="5213846" y="554133"/>
                  </a:lnTo>
                  <a:lnTo>
                    <a:pt x="5232584" y="504428"/>
                  </a:lnTo>
                  <a:lnTo>
                    <a:pt x="5251132" y="454711"/>
                  </a:lnTo>
                  <a:lnTo>
                    <a:pt x="5268702" y="417657"/>
                  </a:lnTo>
                  <a:lnTo>
                    <a:pt x="5286935" y="367920"/>
                  </a:lnTo>
                  <a:lnTo>
                    <a:pt x="5305041" y="318174"/>
                  </a:lnTo>
                  <a:lnTo>
                    <a:pt x="5323345" y="267581"/>
                  </a:lnTo>
                  <a:lnTo>
                    <a:pt x="5340960" y="218664"/>
                  </a:lnTo>
                  <a:lnTo>
                    <a:pt x="5358814" y="168903"/>
                  </a:lnTo>
                  <a:lnTo>
                    <a:pt x="5393606" y="82047"/>
                  </a:lnTo>
                  <a:lnTo>
                    <a:pt x="5420285" y="7398"/>
                  </a:lnTo>
                  <a:lnTo>
                    <a:pt x="5617477" y="7287"/>
                  </a:lnTo>
                  <a:lnTo>
                    <a:pt x="5608682" y="6724"/>
                  </a:lnTo>
                  <a:lnTo>
                    <a:pt x="5769193" y="6832"/>
                  </a:lnTo>
                  <a:close/>
                </a:path>
                <a:path w="18289270" h="10299700">
                  <a:moveTo>
                    <a:pt x="4747470" y="1990810"/>
                  </a:moveTo>
                  <a:lnTo>
                    <a:pt x="4729326" y="1999349"/>
                  </a:lnTo>
                  <a:lnTo>
                    <a:pt x="4682378" y="2009071"/>
                  </a:lnTo>
                  <a:lnTo>
                    <a:pt x="4672755" y="2013568"/>
                  </a:lnTo>
                  <a:lnTo>
                    <a:pt x="4643519" y="2019311"/>
                  </a:lnTo>
                  <a:lnTo>
                    <a:pt x="4601190" y="2038294"/>
                  </a:lnTo>
                  <a:lnTo>
                    <a:pt x="4587228" y="2041162"/>
                  </a:lnTo>
                  <a:lnTo>
                    <a:pt x="4580768" y="2044160"/>
                  </a:lnTo>
                  <a:lnTo>
                    <a:pt x="4549710" y="2050271"/>
                  </a:lnTo>
                  <a:lnTo>
                    <a:pt x="4565074" y="2042583"/>
                  </a:lnTo>
                  <a:lnTo>
                    <a:pt x="4574949" y="2040377"/>
                  </a:lnTo>
                  <a:lnTo>
                    <a:pt x="4628289" y="2013575"/>
                  </a:lnTo>
                  <a:lnTo>
                    <a:pt x="4747470" y="1990810"/>
                  </a:lnTo>
                  <a:close/>
                </a:path>
                <a:path w="18289270" h="10299700">
                  <a:moveTo>
                    <a:pt x="6115170" y="7231"/>
                  </a:moveTo>
                  <a:lnTo>
                    <a:pt x="6116142" y="8120"/>
                  </a:lnTo>
                  <a:lnTo>
                    <a:pt x="5832418" y="8311"/>
                  </a:lnTo>
                  <a:lnTo>
                    <a:pt x="5821530" y="33066"/>
                  </a:lnTo>
                  <a:lnTo>
                    <a:pt x="5803349" y="82985"/>
                  </a:lnTo>
                  <a:lnTo>
                    <a:pt x="5784910" y="133074"/>
                  </a:lnTo>
                  <a:lnTo>
                    <a:pt x="5766593" y="182263"/>
                  </a:lnTo>
                  <a:lnTo>
                    <a:pt x="5748660" y="219294"/>
                  </a:lnTo>
                  <a:lnTo>
                    <a:pt x="5729667" y="268983"/>
                  </a:lnTo>
                  <a:lnTo>
                    <a:pt x="5710405" y="318655"/>
                  </a:lnTo>
                  <a:lnTo>
                    <a:pt x="5690853" y="368308"/>
                  </a:lnTo>
                  <a:lnTo>
                    <a:pt x="5670991" y="417941"/>
                  </a:lnTo>
                  <a:lnTo>
                    <a:pt x="5651609" y="454879"/>
                  </a:lnTo>
                  <a:lnTo>
                    <a:pt x="5631066" y="504468"/>
                  </a:lnTo>
                  <a:lnTo>
                    <a:pt x="5610152" y="554034"/>
                  </a:lnTo>
                  <a:lnTo>
                    <a:pt x="5589659" y="590901"/>
                  </a:lnTo>
                  <a:lnTo>
                    <a:pt x="5567943" y="640416"/>
                  </a:lnTo>
                  <a:lnTo>
                    <a:pt x="5545796" y="689903"/>
                  </a:lnTo>
                  <a:lnTo>
                    <a:pt x="5524008" y="726687"/>
                  </a:lnTo>
                  <a:lnTo>
                    <a:pt x="5500937" y="776115"/>
                  </a:lnTo>
                  <a:lnTo>
                    <a:pt x="5478185" y="812837"/>
                  </a:lnTo>
                  <a:lnTo>
                    <a:pt x="5454109" y="862201"/>
                  </a:lnTo>
                  <a:lnTo>
                    <a:pt x="5430312" y="898856"/>
                  </a:lnTo>
                  <a:lnTo>
                    <a:pt x="5405152" y="948151"/>
                  </a:lnTo>
                  <a:lnTo>
                    <a:pt x="5380229" y="984734"/>
                  </a:lnTo>
                  <a:lnTo>
                    <a:pt x="5353902" y="1033954"/>
                  </a:lnTo>
                  <a:lnTo>
                    <a:pt x="5327772" y="1070460"/>
                  </a:lnTo>
                  <a:lnTo>
                    <a:pt x="5301008" y="1106926"/>
                  </a:lnTo>
                  <a:lnTo>
                    <a:pt x="5272779" y="1156024"/>
                  </a:lnTo>
                  <a:lnTo>
                    <a:pt x="5244687" y="1192404"/>
                  </a:lnTo>
                  <a:lnTo>
                    <a:pt x="5219272" y="1228956"/>
                  </a:lnTo>
                  <a:lnTo>
                    <a:pt x="5191701" y="1265371"/>
                  </a:lnTo>
                  <a:lnTo>
                    <a:pt x="5162245" y="1301664"/>
                  </a:lnTo>
                  <a:lnTo>
                    <a:pt x="5131173" y="1337854"/>
                  </a:lnTo>
                  <a:lnTo>
                    <a:pt x="5097943" y="1386632"/>
                  </a:lnTo>
                  <a:lnTo>
                    <a:pt x="5064447" y="1422667"/>
                  </a:lnTo>
                  <a:lnTo>
                    <a:pt x="5027403" y="1471201"/>
                  </a:lnTo>
                  <a:lnTo>
                    <a:pt x="4954697" y="1542906"/>
                  </a:lnTo>
                  <a:lnTo>
                    <a:pt x="4917406" y="1591424"/>
                  </a:lnTo>
                  <a:lnTo>
                    <a:pt x="4829879" y="1677023"/>
                  </a:lnTo>
                  <a:lnTo>
                    <a:pt x="4743811" y="1760636"/>
                  </a:lnTo>
                  <a:lnTo>
                    <a:pt x="4708844" y="1794433"/>
                  </a:lnTo>
                  <a:lnTo>
                    <a:pt x="4621987" y="1877948"/>
                  </a:lnTo>
                  <a:lnTo>
                    <a:pt x="4546992" y="1949507"/>
                  </a:lnTo>
                  <a:lnTo>
                    <a:pt x="4510113" y="1972599"/>
                  </a:lnTo>
                  <a:lnTo>
                    <a:pt x="4447117" y="2032062"/>
                  </a:lnTo>
                  <a:lnTo>
                    <a:pt x="4413456" y="2038528"/>
                  </a:lnTo>
                  <a:lnTo>
                    <a:pt x="4421960" y="2030590"/>
                  </a:lnTo>
                  <a:lnTo>
                    <a:pt x="4459274" y="2007525"/>
                  </a:lnTo>
                  <a:lnTo>
                    <a:pt x="4572759" y="1900251"/>
                  </a:lnTo>
                  <a:lnTo>
                    <a:pt x="4609488" y="1877141"/>
                  </a:lnTo>
                  <a:lnTo>
                    <a:pt x="4696460" y="1793631"/>
                  </a:lnTo>
                  <a:lnTo>
                    <a:pt x="4731413" y="1759843"/>
                  </a:lnTo>
                  <a:lnTo>
                    <a:pt x="4819340" y="1674232"/>
                  </a:lnTo>
                  <a:lnTo>
                    <a:pt x="4868857" y="1613770"/>
                  </a:lnTo>
                  <a:lnTo>
                    <a:pt x="4881068" y="1601724"/>
                  </a:lnTo>
                  <a:lnTo>
                    <a:pt x="4977444" y="1506183"/>
                  </a:lnTo>
                  <a:lnTo>
                    <a:pt x="5014154" y="1457628"/>
                  </a:lnTo>
                  <a:lnTo>
                    <a:pt x="5049905" y="1421737"/>
                  </a:lnTo>
                  <a:lnTo>
                    <a:pt x="5084212" y="1373028"/>
                  </a:lnTo>
                  <a:lnTo>
                    <a:pt x="5116631" y="1336924"/>
                  </a:lnTo>
                  <a:lnTo>
                    <a:pt x="5147703" y="1300734"/>
                  </a:lnTo>
                  <a:lnTo>
                    <a:pt x="5177159" y="1264440"/>
                  </a:lnTo>
                  <a:lnTo>
                    <a:pt x="5205540" y="1215352"/>
                  </a:lnTo>
                  <a:lnTo>
                    <a:pt x="5230145" y="1191474"/>
                  </a:lnTo>
                  <a:lnTo>
                    <a:pt x="5259048" y="1142419"/>
                  </a:lnTo>
                  <a:lnTo>
                    <a:pt x="5286466" y="1105995"/>
                  </a:lnTo>
                  <a:lnTo>
                    <a:pt x="5313229" y="1069530"/>
                  </a:lnTo>
                  <a:lnTo>
                    <a:pt x="5340170" y="1020349"/>
                  </a:lnTo>
                  <a:lnTo>
                    <a:pt x="5365686" y="983804"/>
                  </a:lnTo>
                  <a:lnTo>
                    <a:pt x="5390609" y="947220"/>
                  </a:lnTo>
                  <a:lnTo>
                    <a:pt x="5415770" y="897926"/>
                  </a:lnTo>
                  <a:lnTo>
                    <a:pt x="5439567" y="861271"/>
                  </a:lnTo>
                  <a:lnTo>
                    <a:pt x="5463643" y="811907"/>
                  </a:lnTo>
                  <a:lnTo>
                    <a:pt x="5486395" y="775185"/>
                  </a:lnTo>
                  <a:lnTo>
                    <a:pt x="5509466" y="725757"/>
                  </a:lnTo>
                  <a:lnTo>
                    <a:pt x="5532065" y="676298"/>
                  </a:lnTo>
                  <a:lnTo>
                    <a:pt x="5553401" y="639486"/>
                  </a:lnTo>
                  <a:lnTo>
                    <a:pt x="5575135" y="589928"/>
                  </a:lnTo>
                  <a:lnTo>
                    <a:pt x="5596487" y="540310"/>
                  </a:lnTo>
                  <a:lnTo>
                    <a:pt x="5616524" y="503538"/>
                  </a:lnTo>
                  <a:lnTo>
                    <a:pt x="5637067" y="453948"/>
                  </a:lnTo>
                  <a:lnTo>
                    <a:pt x="5657260" y="404336"/>
                  </a:lnTo>
                  <a:lnTo>
                    <a:pt x="5676311" y="367377"/>
                  </a:lnTo>
                  <a:lnTo>
                    <a:pt x="5695864" y="317724"/>
                  </a:lnTo>
                  <a:lnTo>
                    <a:pt x="5715126" y="268053"/>
                  </a:lnTo>
                  <a:lnTo>
                    <a:pt x="5734119" y="218364"/>
                  </a:lnTo>
                  <a:lnTo>
                    <a:pt x="5752052" y="181333"/>
                  </a:lnTo>
                  <a:lnTo>
                    <a:pt x="5770566" y="131614"/>
                  </a:lnTo>
                  <a:lnTo>
                    <a:pt x="5788872" y="81881"/>
                  </a:lnTo>
                  <a:lnTo>
                    <a:pt x="5806989" y="32136"/>
                  </a:lnTo>
                  <a:lnTo>
                    <a:pt x="5817439" y="7353"/>
                  </a:lnTo>
                  <a:lnTo>
                    <a:pt x="6115170" y="7231"/>
                  </a:lnTo>
                  <a:close/>
                </a:path>
                <a:path w="18289270" h="10299700">
                  <a:moveTo>
                    <a:pt x="6116142" y="8120"/>
                  </a:moveTo>
                  <a:lnTo>
                    <a:pt x="6137689" y="27840"/>
                  </a:lnTo>
                  <a:lnTo>
                    <a:pt x="6174250" y="68357"/>
                  </a:lnTo>
                  <a:lnTo>
                    <a:pt x="6206123" y="92342"/>
                  </a:lnTo>
                  <a:lnTo>
                    <a:pt x="6190150" y="133939"/>
                  </a:lnTo>
                  <a:lnTo>
                    <a:pt x="6171094" y="182689"/>
                  </a:lnTo>
                  <a:lnTo>
                    <a:pt x="6152130" y="219653"/>
                  </a:lnTo>
                  <a:lnTo>
                    <a:pt x="6131974" y="269268"/>
                  </a:lnTo>
                  <a:lnTo>
                    <a:pt x="6111415" y="318856"/>
                  </a:lnTo>
                  <a:lnTo>
                    <a:pt x="6090434" y="368418"/>
                  </a:lnTo>
                  <a:lnTo>
                    <a:pt x="6069822" y="405277"/>
                  </a:lnTo>
                  <a:lnTo>
                    <a:pt x="6047935" y="454781"/>
                  </a:lnTo>
                  <a:lnTo>
                    <a:pt x="6025565" y="504254"/>
                  </a:lnTo>
                  <a:lnTo>
                    <a:pt x="6003502" y="541020"/>
                  </a:lnTo>
                  <a:lnTo>
                    <a:pt x="5980105" y="590427"/>
                  </a:lnTo>
                  <a:lnTo>
                    <a:pt x="5956974" y="627125"/>
                  </a:lnTo>
                  <a:lnTo>
                    <a:pt x="5932469" y="676461"/>
                  </a:lnTo>
                  <a:lnTo>
                    <a:pt x="5907379" y="725760"/>
                  </a:lnTo>
                  <a:lnTo>
                    <a:pt x="5882494" y="762346"/>
                  </a:lnTo>
                  <a:lnTo>
                    <a:pt x="5856174" y="811566"/>
                  </a:lnTo>
                  <a:lnTo>
                    <a:pt x="5830020" y="848071"/>
                  </a:lnTo>
                  <a:lnTo>
                    <a:pt x="5803200" y="884533"/>
                  </a:lnTo>
                  <a:lnTo>
                    <a:pt x="5774883" y="933625"/>
                  </a:lnTo>
                  <a:lnTo>
                    <a:pt x="5746671" y="969999"/>
                  </a:lnTo>
                  <a:lnTo>
                    <a:pt x="5716922" y="1018999"/>
                  </a:lnTo>
                  <a:lnTo>
                    <a:pt x="5687237" y="1055278"/>
                  </a:lnTo>
                  <a:lnTo>
                    <a:pt x="5656785" y="1091508"/>
                  </a:lnTo>
                  <a:lnTo>
                    <a:pt x="5625546" y="1127687"/>
                  </a:lnTo>
                  <a:lnTo>
                    <a:pt x="5592688" y="1176489"/>
                  </a:lnTo>
                  <a:lnTo>
                    <a:pt x="5559814" y="1212564"/>
                  </a:lnTo>
                  <a:lnTo>
                    <a:pt x="5521762" y="1248308"/>
                  </a:lnTo>
                  <a:lnTo>
                    <a:pt x="5484110" y="1296803"/>
                  </a:lnTo>
                  <a:lnTo>
                    <a:pt x="5448078" y="1332676"/>
                  </a:lnTo>
                  <a:lnTo>
                    <a:pt x="5376820" y="1404473"/>
                  </a:lnTo>
                  <a:lnTo>
                    <a:pt x="5341599" y="1427671"/>
                  </a:lnTo>
                  <a:lnTo>
                    <a:pt x="5274645" y="1487018"/>
                  </a:lnTo>
                  <a:lnTo>
                    <a:pt x="5126001" y="1617494"/>
                  </a:lnTo>
                  <a:lnTo>
                    <a:pt x="5057812" y="1676762"/>
                  </a:lnTo>
                  <a:lnTo>
                    <a:pt x="5017505" y="1699635"/>
                  </a:lnTo>
                  <a:lnTo>
                    <a:pt x="4976239" y="1735173"/>
                  </a:lnTo>
                  <a:lnTo>
                    <a:pt x="4935635" y="1758028"/>
                  </a:lnTo>
                  <a:lnTo>
                    <a:pt x="4894069" y="1793547"/>
                  </a:lnTo>
                  <a:lnTo>
                    <a:pt x="4853163" y="1816382"/>
                  </a:lnTo>
                  <a:lnTo>
                    <a:pt x="4811293" y="1851881"/>
                  </a:lnTo>
                  <a:lnTo>
                    <a:pt x="4770081" y="1874696"/>
                  </a:lnTo>
                  <a:lnTo>
                    <a:pt x="4727902" y="1910176"/>
                  </a:lnTo>
                  <a:lnTo>
                    <a:pt x="4644697" y="1955757"/>
                  </a:lnTo>
                  <a:lnTo>
                    <a:pt x="4602046" y="1991206"/>
                  </a:lnTo>
                  <a:lnTo>
                    <a:pt x="4570188" y="2008474"/>
                  </a:lnTo>
                  <a:lnTo>
                    <a:pt x="4447117" y="2032062"/>
                  </a:lnTo>
                  <a:lnTo>
                    <a:pt x="4472289" y="2008357"/>
                  </a:lnTo>
                  <a:lnTo>
                    <a:pt x="4484931" y="2009166"/>
                  </a:lnTo>
                  <a:lnTo>
                    <a:pt x="4575515" y="1989509"/>
                  </a:lnTo>
                  <a:lnTo>
                    <a:pt x="4696279" y="1920879"/>
                  </a:lnTo>
                  <a:lnTo>
                    <a:pt x="4737269" y="1885316"/>
                  </a:lnTo>
                  <a:lnTo>
                    <a:pt x="4817403" y="1839546"/>
                  </a:lnTo>
                  <a:lnTo>
                    <a:pt x="4858173" y="1803976"/>
                  </a:lnTo>
                  <a:lnTo>
                    <a:pt x="4898044" y="1781075"/>
                  </a:lnTo>
                  <a:lnTo>
                    <a:pt x="4938628" y="1745493"/>
                  </a:lnTo>
                  <a:lnTo>
                    <a:pt x="4978294" y="1722579"/>
                  </a:lnTo>
                  <a:lnTo>
                    <a:pt x="5018654" y="1686983"/>
                  </a:lnTo>
                  <a:lnTo>
                    <a:pt x="5058077" y="1664053"/>
                  </a:lnTo>
                  <a:lnTo>
                    <a:pt x="5111599" y="1616472"/>
                  </a:lnTo>
                  <a:lnTo>
                    <a:pt x="5177926" y="1557186"/>
                  </a:lnTo>
                  <a:lnTo>
                    <a:pt x="5216749" y="1534218"/>
                  </a:lnTo>
                  <a:lnTo>
                    <a:pt x="5269341" y="1486640"/>
                  </a:lnTo>
                  <a:lnTo>
                    <a:pt x="5318004" y="1442344"/>
                  </a:lnTo>
                  <a:lnTo>
                    <a:pt x="5371714" y="1391420"/>
                  </a:lnTo>
                  <a:lnTo>
                    <a:pt x="5408321" y="1355584"/>
                  </a:lnTo>
                  <a:lnTo>
                    <a:pt x="5516331" y="1247960"/>
                  </a:lnTo>
                  <a:lnTo>
                    <a:pt x="5553013" y="1199403"/>
                  </a:lnTo>
                  <a:lnTo>
                    <a:pt x="5586527" y="1163369"/>
                  </a:lnTo>
                  <a:lnTo>
                    <a:pt x="5619179" y="1127280"/>
                  </a:lnTo>
                  <a:lnTo>
                    <a:pt x="5651800" y="1078463"/>
                  </a:lnTo>
                  <a:lnTo>
                    <a:pt x="5682791" y="1042268"/>
                  </a:lnTo>
                  <a:lnTo>
                    <a:pt x="5712984" y="1006021"/>
                  </a:lnTo>
                  <a:lnTo>
                    <a:pt x="5743211" y="957051"/>
                  </a:lnTo>
                  <a:lnTo>
                    <a:pt x="5771872" y="920707"/>
                  </a:lnTo>
                  <a:lnTo>
                    <a:pt x="5800611" y="871642"/>
                  </a:lnTo>
                  <a:lnTo>
                    <a:pt x="5827827" y="835205"/>
                  </a:lnTo>
                  <a:lnTo>
                    <a:pt x="5855164" y="786050"/>
                  </a:lnTo>
                  <a:lnTo>
                    <a:pt x="5881021" y="749526"/>
                  </a:lnTo>
                  <a:lnTo>
                    <a:pt x="5907041" y="700287"/>
                  </a:lnTo>
                  <a:lnTo>
                    <a:pt x="5932436" y="651008"/>
                  </a:lnTo>
                  <a:lnTo>
                    <a:pt x="5956438" y="614321"/>
                  </a:lnTo>
                  <a:lnTo>
                    <a:pt x="5980815" y="564613"/>
                  </a:lnTo>
                  <a:lnTo>
                    <a:pt x="6004273" y="515618"/>
                  </a:lnTo>
                  <a:lnTo>
                    <a:pt x="6026570" y="478866"/>
                  </a:lnTo>
                  <a:lnTo>
                    <a:pt x="6049161" y="429407"/>
                  </a:lnTo>
                  <a:lnTo>
                    <a:pt x="6071255" y="379917"/>
                  </a:lnTo>
                  <a:lnTo>
                    <a:pt x="6092875" y="330396"/>
                  </a:lnTo>
                  <a:lnTo>
                    <a:pt x="6113230" y="293521"/>
                  </a:lnTo>
                  <a:lnTo>
                    <a:pt x="6133965" y="243943"/>
                  </a:lnTo>
                  <a:lnTo>
                    <a:pt x="6154290" y="194340"/>
                  </a:lnTo>
                  <a:lnTo>
                    <a:pt x="6174897" y="143010"/>
                  </a:lnTo>
                  <a:lnTo>
                    <a:pt x="6193796" y="95059"/>
                  </a:lnTo>
                  <a:lnTo>
                    <a:pt x="6154699" y="67106"/>
                  </a:lnTo>
                  <a:lnTo>
                    <a:pt x="6117127" y="26525"/>
                  </a:lnTo>
                  <a:lnTo>
                    <a:pt x="6092477" y="12222"/>
                  </a:lnTo>
                  <a:lnTo>
                    <a:pt x="6029273" y="8178"/>
                  </a:lnTo>
                  <a:lnTo>
                    <a:pt x="6116142" y="8120"/>
                  </a:lnTo>
                  <a:close/>
                </a:path>
                <a:path w="18289270" h="10299700">
                  <a:moveTo>
                    <a:pt x="4572597" y="2008013"/>
                  </a:moveTo>
                  <a:lnTo>
                    <a:pt x="4525651" y="2033227"/>
                  </a:lnTo>
                  <a:lnTo>
                    <a:pt x="4523665" y="2033607"/>
                  </a:lnTo>
                  <a:lnTo>
                    <a:pt x="4570188" y="2008474"/>
                  </a:lnTo>
                  <a:lnTo>
                    <a:pt x="4572597" y="2008013"/>
                  </a:lnTo>
                  <a:close/>
                </a:path>
                <a:path w="18289270" h="10299700">
                  <a:moveTo>
                    <a:pt x="4672755" y="2013568"/>
                  </a:moveTo>
                  <a:lnTo>
                    <a:pt x="4634471" y="2031459"/>
                  </a:lnTo>
                  <a:lnTo>
                    <a:pt x="4601190" y="2038294"/>
                  </a:lnTo>
                  <a:lnTo>
                    <a:pt x="4643519" y="2019311"/>
                  </a:lnTo>
                  <a:lnTo>
                    <a:pt x="4672755" y="2013568"/>
                  </a:lnTo>
                  <a:close/>
                </a:path>
                <a:path w="18289270" h="10299700">
                  <a:moveTo>
                    <a:pt x="4671306" y="1989123"/>
                  </a:moveTo>
                  <a:lnTo>
                    <a:pt x="4619493" y="2015255"/>
                  </a:lnTo>
                  <a:lnTo>
                    <a:pt x="4525651" y="2033227"/>
                  </a:lnTo>
                  <a:lnTo>
                    <a:pt x="4572597" y="2008013"/>
                  </a:lnTo>
                  <a:lnTo>
                    <a:pt x="4671306" y="1989123"/>
                  </a:lnTo>
                  <a:close/>
                </a:path>
                <a:path w="18289270" h="10299700">
                  <a:moveTo>
                    <a:pt x="4937536" y="1954504"/>
                  </a:moveTo>
                  <a:lnTo>
                    <a:pt x="4898461" y="1971991"/>
                  </a:lnTo>
                  <a:lnTo>
                    <a:pt x="4800499" y="1991176"/>
                  </a:lnTo>
                  <a:lnTo>
                    <a:pt x="4750695" y="2013442"/>
                  </a:lnTo>
                  <a:lnTo>
                    <a:pt x="4633707" y="2036358"/>
                  </a:lnTo>
                  <a:lnTo>
                    <a:pt x="4666961" y="2020811"/>
                  </a:lnTo>
                  <a:lnTo>
                    <a:pt x="4713885" y="2011087"/>
                  </a:lnTo>
                  <a:lnTo>
                    <a:pt x="4734279" y="2001482"/>
                  </a:lnTo>
                  <a:lnTo>
                    <a:pt x="4741254" y="2000112"/>
                  </a:lnTo>
                  <a:lnTo>
                    <a:pt x="4772779" y="1985975"/>
                  </a:lnTo>
                  <a:lnTo>
                    <a:pt x="4937536" y="1954504"/>
                  </a:lnTo>
                  <a:close/>
                </a:path>
                <a:path w="18289270" h="10299700">
                  <a:moveTo>
                    <a:pt x="6029273" y="8178"/>
                  </a:moveTo>
                  <a:lnTo>
                    <a:pt x="6092477" y="12222"/>
                  </a:lnTo>
                  <a:lnTo>
                    <a:pt x="5842746" y="8972"/>
                  </a:lnTo>
                  <a:lnTo>
                    <a:pt x="5832838" y="34662"/>
                  </a:lnTo>
                  <a:lnTo>
                    <a:pt x="5814882" y="83723"/>
                  </a:lnTo>
                  <a:lnTo>
                    <a:pt x="5796555" y="133276"/>
                  </a:lnTo>
                  <a:lnTo>
                    <a:pt x="5778765" y="170316"/>
                  </a:lnTo>
                  <a:lnTo>
                    <a:pt x="5759935" y="220015"/>
                  </a:lnTo>
                  <a:lnTo>
                    <a:pt x="5740855" y="269699"/>
                  </a:lnTo>
                  <a:lnTo>
                    <a:pt x="5721503" y="319364"/>
                  </a:lnTo>
                  <a:lnTo>
                    <a:pt x="5701860" y="369012"/>
                  </a:lnTo>
                  <a:lnTo>
                    <a:pt x="5682714" y="405965"/>
                  </a:lnTo>
                  <a:lnTo>
                    <a:pt x="5662425" y="455571"/>
                  </a:lnTo>
                  <a:lnTo>
                    <a:pt x="5641782" y="505154"/>
                  </a:lnTo>
                  <a:lnTo>
                    <a:pt x="5620763" y="554713"/>
                  </a:lnTo>
                  <a:lnTo>
                    <a:pt x="5600160" y="591573"/>
                  </a:lnTo>
                  <a:lnTo>
                    <a:pt x="5578330" y="641080"/>
                  </a:lnTo>
                  <a:lnTo>
                    <a:pt x="5556062" y="690560"/>
                  </a:lnTo>
                  <a:lnTo>
                    <a:pt x="5534148" y="727336"/>
                  </a:lnTo>
                  <a:lnTo>
                    <a:pt x="5510944" y="776755"/>
                  </a:lnTo>
                  <a:lnTo>
                    <a:pt x="5487241" y="826142"/>
                  </a:lnTo>
                  <a:lnTo>
                    <a:pt x="5463828" y="862823"/>
                  </a:lnTo>
                  <a:lnTo>
                    <a:pt x="5439064" y="912142"/>
                  </a:lnTo>
                  <a:lnTo>
                    <a:pt x="5414549" y="948752"/>
                  </a:lnTo>
                  <a:lnTo>
                    <a:pt x="5388641" y="997998"/>
                  </a:lnTo>
                  <a:lnTo>
                    <a:pt x="5362940" y="1034532"/>
                  </a:lnTo>
                  <a:lnTo>
                    <a:pt x="5336616" y="1071026"/>
                  </a:lnTo>
                  <a:lnTo>
                    <a:pt x="5308836" y="1120152"/>
                  </a:lnTo>
                  <a:lnTo>
                    <a:pt x="5281202" y="1156563"/>
                  </a:lnTo>
                  <a:lnTo>
                    <a:pt x="5252881" y="1192929"/>
                  </a:lnTo>
                  <a:lnTo>
                    <a:pt x="5229780" y="1229629"/>
                  </a:lnTo>
                  <a:lnTo>
                    <a:pt x="5203448" y="1266122"/>
                  </a:lnTo>
                  <a:lnTo>
                    <a:pt x="5174250" y="1302432"/>
                  </a:lnTo>
                  <a:lnTo>
                    <a:pt x="5142552" y="1338582"/>
                  </a:lnTo>
                  <a:lnTo>
                    <a:pt x="5107906" y="1387270"/>
                  </a:lnTo>
                  <a:lnTo>
                    <a:pt x="5071490" y="1435844"/>
                  </a:lnTo>
                  <a:lnTo>
                    <a:pt x="4999632" y="1507603"/>
                  </a:lnTo>
                  <a:lnTo>
                    <a:pt x="4962852" y="1556154"/>
                  </a:lnTo>
                  <a:lnTo>
                    <a:pt x="4914803" y="1603984"/>
                  </a:lnTo>
                  <a:lnTo>
                    <a:pt x="4840466" y="1677700"/>
                  </a:lnTo>
                  <a:lnTo>
                    <a:pt x="4755467" y="1761382"/>
                  </a:lnTo>
                  <a:lnTo>
                    <a:pt x="4720873" y="1795202"/>
                  </a:lnTo>
                  <a:lnTo>
                    <a:pt x="4634702" y="1878762"/>
                  </a:lnTo>
                  <a:lnTo>
                    <a:pt x="4559907" y="1950333"/>
                  </a:lnTo>
                  <a:lnTo>
                    <a:pt x="4522958" y="1973421"/>
                  </a:lnTo>
                  <a:lnTo>
                    <a:pt x="4484931" y="2009166"/>
                  </a:lnTo>
                  <a:lnTo>
                    <a:pt x="4472289" y="2008357"/>
                  </a:lnTo>
                  <a:lnTo>
                    <a:pt x="4510113" y="1972599"/>
                  </a:lnTo>
                  <a:lnTo>
                    <a:pt x="4546992" y="1949507"/>
                  </a:lnTo>
                  <a:lnTo>
                    <a:pt x="4621994" y="1877941"/>
                  </a:lnTo>
                  <a:lnTo>
                    <a:pt x="4708853" y="1794424"/>
                  </a:lnTo>
                  <a:lnTo>
                    <a:pt x="4743811" y="1760636"/>
                  </a:lnTo>
                  <a:lnTo>
                    <a:pt x="4831917" y="1675037"/>
                  </a:lnTo>
                  <a:lnTo>
                    <a:pt x="4905313" y="1603275"/>
                  </a:lnTo>
                  <a:lnTo>
                    <a:pt x="4954697" y="1542906"/>
                  </a:lnTo>
                  <a:lnTo>
                    <a:pt x="5027431" y="1471165"/>
                  </a:lnTo>
                  <a:lnTo>
                    <a:pt x="5064447" y="1422667"/>
                  </a:lnTo>
                  <a:lnTo>
                    <a:pt x="5097943" y="1386632"/>
                  </a:lnTo>
                  <a:lnTo>
                    <a:pt x="5131173" y="1337854"/>
                  </a:lnTo>
                  <a:lnTo>
                    <a:pt x="5162245" y="1301664"/>
                  </a:lnTo>
                  <a:lnTo>
                    <a:pt x="5191701" y="1265371"/>
                  </a:lnTo>
                  <a:lnTo>
                    <a:pt x="5219272" y="1228956"/>
                  </a:lnTo>
                  <a:lnTo>
                    <a:pt x="5244687" y="1192404"/>
                  </a:lnTo>
                  <a:lnTo>
                    <a:pt x="5272779" y="1156024"/>
                  </a:lnTo>
                  <a:lnTo>
                    <a:pt x="5301008" y="1106926"/>
                  </a:lnTo>
                  <a:lnTo>
                    <a:pt x="5327772" y="1070460"/>
                  </a:lnTo>
                  <a:lnTo>
                    <a:pt x="5353902" y="1033954"/>
                  </a:lnTo>
                  <a:lnTo>
                    <a:pt x="5380229" y="984734"/>
                  </a:lnTo>
                  <a:lnTo>
                    <a:pt x="5405152" y="948151"/>
                  </a:lnTo>
                  <a:lnTo>
                    <a:pt x="5430312" y="898856"/>
                  </a:lnTo>
                  <a:lnTo>
                    <a:pt x="5454109" y="862201"/>
                  </a:lnTo>
                  <a:lnTo>
                    <a:pt x="5478185" y="812837"/>
                  </a:lnTo>
                  <a:lnTo>
                    <a:pt x="5500937" y="776115"/>
                  </a:lnTo>
                  <a:lnTo>
                    <a:pt x="5524008" y="726687"/>
                  </a:lnTo>
                  <a:lnTo>
                    <a:pt x="5545796" y="689903"/>
                  </a:lnTo>
                  <a:lnTo>
                    <a:pt x="5567943" y="640416"/>
                  </a:lnTo>
                  <a:lnTo>
                    <a:pt x="5589683" y="590858"/>
                  </a:lnTo>
                  <a:lnTo>
                    <a:pt x="5610152" y="554034"/>
                  </a:lnTo>
                  <a:lnTo>
                    <a:pt x="5631066" y="504468"/>
                  </a:lnTo>
                  <a:lnTo>
                    <a:pt x="5651609" y="454879"/>
                  </a:lnTo>
                  <a:lnTo>
                    <a:pt x="5670991" y="417941"/>
                  </a:lnTo>
                  <a:lnTo>
                    <a:pt x="5690853" y="368308"/>
                  </a:lnTo>
                  <a:lnTo>
                    <a:pt x="5710405" y="318655"/>
                  </a:lnTo>
                  <a:lnTo>
                    <a:pt x="5729667" y="268983"/>
                  </a:lnTo>
                  <a:lnTo>
                    <a:pt x="5748660" y="219294"/>
                  </a:lnTo>
                  <a:lnTo>
                    <a:pt x="5766593" y="182263"/>
                  </a:lnTo>
                  <a:lnTo>
                    <a:pt x="5785108" y="132544"/>
                  </a:lnTo>
                  <a:lnTo>
                    <a:pt x="5803413" y="82811"/>
                  </a:lnTo>
                  <a:lnTo>
                    <a:pt x="5821530" y="33066"/>
                  </a:lnTo>
                  <a:lnTo>
                    <a:pt x="5832418" y="8311"/>
                  </a:lnTo>
                  <a:lnTo>
                    <a:pt x="6029273" y="8178"/>
                  </a:lnTo>
                  <a:close/>
                </a:path>
                <a:path w="18289270" h="10299700">
                  <a:moveTo>
                    <a:pt x="4680090" y="1987442"/>
                  </a:moveTo>
                  <a:lnTo>
                    <a:pt x="4628289" y="2013575"/>
                  </a:lnTo>
                  <a:lnTo>
                    <a:pt x="4619493" y="2015255"/>
                  </a:lnTo>
                  <a:lnTo>
                    <a:pt x="4671306" y="1989123"/>
                  </a:lnTo>
                  <a:lnTo>
                    <a:pt x="4680090" y="1987442"/>
                  </a:lnTo>
                  <a:close/>
                </a:path>
                <a:path w="18289270" h="10299700">
                  <a:moveTo>
                    <a:pt x="4872690" y="1943923"/>
                  </a:moveTo>
                  <a:lnTo>
                    <a:pt x="4838836" y="1959973"/>
                  </a:lnTo>
                  <a:lnTo>
                    <a:pt x="4808888" y="1966261"/>
                  </a:lnTo>
                  <a:lnTo>
                    <a:pt x="4793694" y="1973443"/>
                  </a:lnTo>
                  <a:lnTo>
                    <a:pt x="4776936" y="1976943"/>
                  </a:lnTo>
                  <a:lnTo>
                    <a:pt x="4747470" y="1990810"/>
                  </a:lnTo>
                  <a:lnTo>
                    <a:pt x="4628289" y="2013575"/>
                  </a:lnTo>
                  <a:lnTo>
                    <a:pt x="4680090" y="1987442"/>
                  </a:lnTo>
                  <a:lnTo>
                    <a:pt x="4845392" y="1955870"/>
                  </a:lnTo>
                  <a:lnTo>
                    <a:pt x="4872690" y="1943923"/>
                  </a:lnTo>
                  <a:close/>
                </a:path>
                <a:path w="18289270" h="10299700">
                  <a:moveTo>
                    <a:pt x="6206123" y="92342"/>
                  </a:moveTo>
                  <a:lnTo>
                    <a:pt x="6210982" y="95998"/>
                  </a:lnTo>
                  <a:lnTo>
                    <a:pt x="6196351" y="134336"/>
                  </a:lnTo>
                  <a:lnTo>
                    <a:pt x="6177406" y="183092"/>
                  </a:lnTo>
                  <a:lnTo>
                    <a:pt x="6158552" y="220064"/>
                  </a:lnTo>
                  <a:lnTo>
                    <a:pt x="6138499" y="269685"/>
                  </a:lnTo>
                  <a:lnTo>
                    <a:pt x="6118037" y="319280"/>
                  </a:lnTo>
                  <a:lnTo>
                    <a:pt x="6097144" y="368847"/>
                  </a:lnTo>
                  <a:lnTo>
                    <a:pt x="6076611" y="405712"/>
                  </a:lnTo>
                  <a:lnTo>
                    <a:pt x="6054793" y="455220"/>
                  </a:lnTo>
                  <a:lnTo>
                    <a:pt x="6032480" y="504696"/>
                  </a:lnTo>
                  <a:lnTo>
                    <a:pt x="6010461" y="541465"/>
                  </a:lnTo>
                  <a:lnTo>
                    <a:pt x="5987093" y="590874"/>
                  </a:lnTo>
                  <a:lnTo>
                    <a:pt x="5963977" y="627573"/>
                  </a:lnTo>
                  <a:lnTo>
                    <a:pt x="5939468" y="676909"/>
                  </a:lnTo>
                  <a:lnTo>
                    <a:pt x="5914357" y="726207"/>
                  </a:lnTo>
                  <a:lnTo>
                    <a:pt x="5889432" y="762790"/>
                  </a:lnTo>
                  <a:lnTo>
                    <a:pt x="5863051" y="812006"/>
                  </a:lnTo>
                  <a:lnTo>
                    <a:pt x="5836813" y="848506"/>
                  </a:lnTo>
                  <a:lnTo>
                    <a:pt x="5809887" y="884961"/>
                  </a:lnTo>
                  <a:lnTo>
                    <a:pt x="5781439" y="934045"/>
                  </a:lnTo>
                  <a:lnTo>
                    <a:pt x="5753071" y="970408"/>
                  </a:lnTo>
                  <a:lnTo>
                    <a:pt x="5723138" y="1019397"/>
                  </a:lnTo>
                  <a:lnTo>
                    <a:pt x="5693241" y="1055662"/>
                  </a:lnTo>
                  <a:lnTo>
                    <a:pt x="5662547" y="1091877"/>
                  </a:lnTo>
                  <a:lnTo>
                    <a:pt x="5631036" y="1128039"/>
                  </a:lnTo>
                  <a:lnTo>
                    <a:pt x="5597874" y="1176821"/>
                  </a:lnTo>
                  <a:lnTo>
                    <a:pt x="5564663" y="1212874"/>
                  </a:lnTo>
                  <a:lnTo>
                    <a:pt x="5526274" y="1248596"/>
                  </a:lnTo>
                  <a:lnTo>
                    <a:pt x="5487882" y="1297044"/>
                  </a:lnTo>
                  <a:lnTo>
                    <a:pt x="5451108" y="1332869"/>
                  </a:lnTo>
                  <a:lnTo>
                    <a:pt x="5415143" y="1368747"/>
                  </a:lnTo>
                  <a:lnTo>
                    <a:pt x="5379986" y="1404675"/>
                  </a:lnTo>
                  <a:lnTo>
                    <a:pt x="5346448" y="1427982"/>
                  </a:lnTo>
                  <a:lnTo>
                    <a:pt x="5279444" y="1487325"/>
                  </a:lnTo>
                  <a:lnTo>
                    <a:pt x="5130416" y="1617777"/>
                  </a:lnTo>
                  <a:lnTo>
                    <a:pt x="5061950" y="1677027"/>
                  </a:lnTo>
                  <a:lnTo>
                    <a:pt x="5021450" y="1699888"/>
                  </a:lnTo>
                  <a:lnTo>
                    <a:pt x="4979976" y="1735412"/>
                  </a:lnTo>
                  <a:lnTo>
                    <a:pt x="4939151" y="1758253"/>
                  </a:lnTo>
                  <a:lnTo>
                    <a:pt x="4897354" y="1793757"/>
                  </a:lnTo>
                  <a:lnTo>
                    <a:pt x="4856208" y="1816576"/>
                  </a:lnTo>
                  <a:lnTo>
                    <a:pt x="4814093" y="1852060"/>
                  </a:lnTo>
                  <a:lnTo>
                    <a:pt x="4772630" y="1874859"/>
                  </a:lnTo>
                  <a:lnTo>
                    <a:pt x="4730201" y="1910323"/>
                  </a:lnTo>
                  <a:lnTo>
                    <a:pt x="4646501" y="1955872"/>
                  </a:lnTo>
                  <a:lnTo>
                    <a:pt x="4603610" y="1991306"/>
                  </a:lnTo>
                  <a:lnTo>
                    <a:pt x="4572597" y="2008013"/>
                  </a:lnTo>
                  <a:lnTo>
                    <a:pt x="4570188" y="2008474"/>
                  </a:lnTo>
                  <a:lnTo>
                    <a:pt x="4602046" y="1991206"/>
                  </a:lnTo>
                  <a:lnTo>
                    <a:pt x="4644697" y="1955757"/>
                  </a:lnTo>
                  <a:lnTo>
                    <a:pt x="4727902" y="1910176"/>
                  </a:lnTo>
                  <a:lnTo>
                    <a:pt x="4770081" y="1874696"/>
                  </a:lnTo>
                  <a:lnTo>
                    <a:pt x="4811293" y="1851881"/>
                  </a:lnTo>
                  <a:lnTo>
                    <a:pt x="4853163" y="1816382"/>
                  </a:lnTo>
                  <a:lnTo>
                    <a:pt x="4894069" y="1793547"/>
                  </a:lnTo>
                  <a:lnTo>
                    <a:pt x="4935635" y="1758028"/>
                  </a:lnTo>
                  <a:lnTo>
                    <a:pt x="4976239" y="1735173"/>
                  </a:lnTo>
                  <a:lnTo>
                    <a:pt x="5017505" y="1699635"/>
                  </a:lnTo>
                  <a:lnTo>
                    <a:pt x="5057812" y="1676762"/>
                  </a:lnTo>
                  <a:lnTo>
                    <a:pt x="5126109" y="1617400"/>
                  </a:lnTo>
                  <a:lnTo>
                    <a:pt x="5274686" y="1486982"/>
                  </a:lnTo>
                  <a:lnTo>
                    <a:pt x="5324596" y="1442765"/>
                  </a:lnTo>
                  <a:lnTo>
                    <a:pt x="5341599" y="1427671"/>
                  </a:lnTo>
                  <a:lnTo>
                    <a:pt x="5376820" y="1404473"/>
                  </a:lnTo>
                  <a:lnTo>
                    <a:pt x="5448078" y="1332676"/>
                  </a:lnTo>
                  <a:lnTo>
                    <a:pt x="5484110" y="1296803"/>
                  </a:lnTo>
                  <a:lnTo>
                    <a:pt x="5521762" y="1248308"/>
                  </a:lnTo>
                  <a:lnTo>
                    <a:pt x="5559814" y="1212564"/>
                  </a:lnTo>
                  <a:lnTo>
                    <a:pt x="5592688" y="1176489"/>
                  </a:lnTo>
                  <a:lnTo>
                    <a:pt x="5625546" y="1127687"/>
                  </a:lnTo>
                  <a:lnTo>
                    <a:pt x="5656785" y="1091508"/>
                  </a:lnTo>
                  <a:lnTo>
                    <a:pt x="5687237" y="1055278"/>
                  </a:lnTo>
                  <a:lnTo>
                    <a:pt x="5716922" y="1018999"/>
                  </a:lnTo>
                  <a:lnTo>
                    <a:pt x="5746671" y="969999"/>
                  </a:lnTo>
                  <a:lnTo>
                    <a:pt x="5774883" y="933625"/>
                  </a:lnTo>
                  <a:lnTo>
                    <a:pt x="5803200" y="884533"/>
                  </a:lnTo>
                  <a:lnTo>
                    <a:pt x="5830020" y="848071"/>
                  </a:lnTo>
                  <a:lnTo>
                    <a:pt x="5856174" y="811566"/>
                  </a:lnTo>
                  <a:lnTo>
                    <a:pt x="5882494" y="762346"/>
                  </a:lnTo>
                  <a:lnTo>
                    <a:pt x="5907379" y="725760"/>
                  </a:lnTo>
                  <a:lnTo>
                    <a:pt x="5932469" y="676461"/>
                  </a:lnTo>
                  <a:lnTo>
                    <a:pt x="5956974" y="627125"/>
                  </a:lnTo>
                  <a:lnTo>
                    <a:pt x="5980105" y="590427"/>
                  </a:lnTo>
                  <a:lnTo>
                    <a:pt x="6003502" y="541020"/>
                  </a:lnTo>
                  <a:lnTo>
                    <a:pt x="6025565" y="504254"/>
                  </a:lnTo>
                  <a:lnTo>
                    <a:pt x="6047935" y="454781"/>
                  </a:lnTo>
                  <a:lnTo>
                    <a:pt x="6069822" y="405277"/>
                  </a:lnTo>
                  <a:lnTo>
                    <a:pt x="6090434" y="368418"/>
                  </a:lnTo>
                  <a:lnTo>
                    <a:pt x="6111763" y="318018"/>
                  </a:lnTo>
                  <a:lnTo>
                    <a:pt x="6131974" y="269268"/>
                  </a:lnTo>
                  <a:lnTo>
                    <a:pt x="6152130" y="219653"/>
                  </a:lnTo>
                  <a:lnTo>
                    <a:pt x="6171094" y="182689"/>
                  </a:lnTo>
                  <a:lnTo>
                    <a:pt x="6190506" y="133027"/>
                  </a:lnTo>
                  <a:lnTo>
                    <a:pt x="6206123" y="92342"/>
                  </a:lnTo>
                  <a:close/>
                </a:path>
                <a:path w="18289270" h="10299700">
                  <a:moveTo>
                    <a:pt x="6210982" y="95998"/>
                  </a:moveTo>
                  <a:lnTo>
                    <a:pt x="6211214" y="96173"/>
                  </a:lnTo>
                  <a:lnTo>
                    <a:pt x="6246874" y="136633"/>
                  </a:lnTo>
                  <a:lnTo>
                    <a:pt x="6284072" y="164464"/>
                  </a:lnTo>
                  <a:lnTo>
                    <a:pt x="6320539" y="204975"/>
                  </a:lnTo>
                  <a:lnTo>
                    <a:pt x="6395394" y="260667"/>
                  </a:lnTo>
                  <a:lnTo>
                    <a:pt x="6432190" y="301199"/>
                  </a:lnTo>
                  <a:lnTo>
                    <a:pt x="6469938" y="329066"/>
                  </a:lnTo>
                  <a:lnTo>
                    <a:pt x="6493552" y="354882"/>
                  </a:lnTo>
                  <a:lnTo>
                    <a:pt x="6482131" y="380750"/>
                  </a:lnTo>
                  <a:lnTo>
                    <a:pt x="6460530" y="417546"/>
                  </a:lnTo>
                  <a:lnTo>
                    <a:pt x="6437542" y="466979"/>
                  </a:lnTo>
                  <a:lnTo>
                    <a:pt x="6414769" y="503700"/>
                  </a:lnTo>
                  <a:lnTo>
                    <a:pt x="6390569" y="553056"/>
                  </a:lnTo>
                  <a:lnTo>
                    <a:pt x="6366542" y="589697"/>
                  </a:lnTo>
                  <a:lnTo>
                    <a:pt x="6341048" y="638970"/>
                  </a:lnTo>
                  <a:lnTo>
                    <a:pt x="6315688" y="675525"/>
                  </a:lnTo>
                  <a:lnTo>
                    <a:pt x="6289630" y="712036"/>
                  </a:lnTo>
                  <a:lnTo>
                    <a:pt x="6262044" y="761175"/>
                  </a:lnTo>
                  <a:lnTo>
                    <a:pt x="6234530" y="797593"/>
                  </a:lnTo>
                  <a:lnTo>
                    <a:pt x="6206258" y="833962"/>
                  </a:lnTo>
                  <a:lnTo>
                    <a:pt x="6177208" y="870282"/>
                  </a:lnTo>
                  <a:lnTo>
                    <a:pt x="6146548" y="919224"/>
                  </a:lnTo>
                  <a:lnTo>
                    <a:pt x="6115879" y="955440"/>
                  </a:lnTo>
                  <a:lnTo>
                    <a:pt x="6084371" y="991602"/>
                  </a:lnTo>
                  <a:lnTo>
                    <a:pt x="6052004" y="1027709"/>
                  </a:lnTo>
                  <a:lnTo>
                    <a:pt x="6018756" y="1063760"/>
                  </a:lnTo>
                  <a:lnTo>
                    <a:pt x="5984608" y="1099754"/>
                  </a:lnTo>
                  <a:lnTo>
                    <a:pt x="5948729" y="1148362"/>
                  </a:lnTo>
                  <a:lnTo>
                    <a:pt x="5912720" y="1184237"/>
                  </a:lnTo>
                  <a:lnTo>
                    <a:pt x="5875750" y="1220049"/>
                  </a:lnTo>
                  <a:lnTo>
                    <a:pt x="5837391" y="1256387"/>
                  </a:lnTo>
                  <a:lnTo>
                    <a:pt x="5802013" y="1278962"/>
                  </a:lnTo>
                  <a:lnTo>
                    <a:pt x="5768978" y="1311115"/>
                  </a:lnTo>
                  <a:lnTo>
                    <a:pt x="5763299" y="1314663"/>
                  </a:lnTo>
                  <a:lnTo>
                    <a:pt x="5718714" y="1356897"/>
                  </a:lnTo>
                  <a:lnTo>
                    <a:pt x="5692487" y="1373763"/>
                  </a:lnTo>
                  <a:lnTo>
                    <a:pt x="5664670" y="1400638"/>
                  </a:lnTo>
                  <a:lnTo>
                    <a:pt x="5650848" y="1409277"/>
                  </a:lnTo>
                  <a:lnTo>
                    <a:pt x="5640832" y="1418764"/>
                  </a:lnTo>
                  <a:lnTo>
                    <a:pt x="5618751" y="1432676"/>
                  </a:lnTo>
                  <a:lnTo>
                    <a:pt x="5586532" y="1459556"/>
                  </a:lnTo>
                  <a:lnTo>
                    <a:pt x="5571404" y="1467825"/>
                  </a:lnTo>
                  <a:lnTo>
                    <a:pt x="5528762" y="1503275"/>
                  </a:lnTo>
                  <a:lnTo>
                    <a:pt x="5486788" y="1526041"/>
                  </a:lnTo>
                  <a:lnTo>
                    <a:pt x="5443862" y="1561473"/>
                  </a:lnTo>
                  <a:lnTo>
                    <a:pt x="5401604" y="1584222"/>
                  </a:lnTo>
                  <a:lnTo>
                    <a:pt x="5391333" y="1592640"/>
                  </a:lnTo>
                  <a:lnTo>
                    <a:pt x="5364051" y="1607271"/>
                  </a:lnTo>
                  <a:lnTo>
                    <a:pt x="5330968" y="1634289"/>
                  </a:lnTo>
                  <a:lnTo>
                    <a:pt x="5273168" y="1665087"/>
                  </a:lnTo>
                  <a:lnTo>
                    <a:pt x="5262903" y="1673412"/>
                  </a:lnTo>
                  <a:lnTo>
                    <a:pt x="5235189" y="1688109"/>
                  </a:lnTo>
                  <a:lnTo>
                    <a:pt x="5201675" y="1715192"/>
                  </a:lnTo>
                  <a:lnTo>
                    <a:pt x="5074833" y="1781813"/>
                  </a:lnTo>
                  <a:lnTo>
                    <a:pt x="5013261" y="1813907"/>
                  </a:lnTo>
                  <a:lnTo>
                    <a:pt x="5003018" y="1822042"/>
                  </a:lnTo>
                  <a:lnTo>
                    <a:pt x="4864608" y="1893469"/>
                  </a:lnTo>
                  <a:lnTo>
                    <a:pt x="4847588" y="1902203"/>
                  </a:lnTo>
                  <a:lnTo>
                    <a:pt x="4837709" y="1904475"/>
                  </a:lnTo>
                  <a:lnTo>
                    <a:pt x="4671306" y="1989123"/>
                  </a:lnTo>
                  <a:lnTo>
                    <a:pt x="4572597" y="2008013"/>
                  </a:lnTo>
                  <a:lnTo>
                    <a:pt x="4603610" y="1991306"/>
                  </a:lnTo>
                  <a:lnTo>
                    <a:pt x="4617907" y="1979495"/>
                  </a:lnTo>
                  <a:lnTo>
                    <a:pt x="4684765" y="1971046"/>
                  </a:lnTo>
                  <a:lnTo>
                    <a:pt x="4840969" y="1891950"/>
                  </a:lnTo>
                  <a:lnTo>
                    <a:pt x="4996767" y="1812842"/>
                  </a:lnTo>
                  <a:lnTo>
                    <a:pt x="5059561" y="1780836"/>
                  </a:lnTo>
                  <a:lnTo>
                    <a:pt x="5173847" y="1722363"/>
                  </a:lnTo>
                  <a:lnTo>
                    <a:pt x="5218704" y="1687055"/>
                  </a:lnTo>
                  <a:lnTo>
                    <a:pt x="5306466" y="1641765"/>
                  </a:lnTo>
                  <a:lnTo>
                    <a:pt x="5350976" y="1606435"/>
                  </a:lnTo>
                  <a:lnTo>
                    <a:pt x="5394541" y="1583770"/>
                  </a:lnTo>
                  <a:lnTo>
                    <a:pt x="5438776" y="1548422"/>
                  </a:lnTo>
                  <a:lnTo>
                    <a:pt x="5482049" y="1525738"/>
                  </a:lnTo>
                  <a:lnTo>
                    <a:pt x="5511376" y="1502124"/>
                  </a:lnTo>
                  <a:lnTo>
                    <a:pt x="5569730" y="1454992"/>
                  </a:lnTo>
                  <a:lnTo>
                    <a:pt x="5616607" y="1419813"/>
                  </a:lnTo>
                  <a:lnTo>
                    <a:pt x="5623248" y="1420237"/>
                  </a:lnTo>
                  <a:lnTo>
                    <a:pt x="5663071" y="1384607"/>
                  </a:lnTo>
                  <a:lnTo>
                    <a:pt x="5700848" y="1361572"/>
                  </a:lnTo>
                  <a:lnTo>
                    <a:pt x="5738271" y="1325788"/>
                  </a:lnTo>
                  <a:lnTo>
                    <a:pt x="5773793" y="1302609"/>
                  </a:lnTo>
                  <a:lnTo>
                    <a:pt x="5797075" y="1278646"/>
                  </a:lnTo>
                  <a:lnTo>
                    <a:pt x="5820730" y="1254707"/>
                  </a:lnTo>
                  <a:lnTo>
                    <a:pt x="5844803" y="1230796"/>
                  </a:lnTo>
                  <a:lnTo>
                    <a:pt x="5869339" y="1206913"/>
                  </a:lnTo>
                  <a:lnTo>
                    <a:pt x="5906697" y="1171125"/>
                  </a:lnTo>
                  <a:lnTo>
                    <a:pt x="5943080" y="1135275"/>
                  </a:lnTo>
                  <a:lnTo>
                    <a:pt x="5978510" y="1099364"/>
                  </a:lnTo>
                  <a:lnTo>
                    <a:pt x="6013006" y="1063393"/>
                  </a:lnTo>
                  <a:lnTo>
                    <a:pt x="6046588" y="1027363"/>
                  </a:lnTo>
                  <a:lnTo>
                    <a:pt x="6080087" y="978602"/>
                  </a:lnTo>
                  <a:lnTo>
                    <a:pt x="6111901" y="942459"/>
                  </a:lnTo>
                  <a:lnTo>
                    <a:pt x="6142862" y="906262"/>
                  </a:lnTo>
                  <a:lnTo>
                    <a:pt x="6172988" y="870012"/>
                  </a:lnTo>
                  <a:lnTo>
                    <a:pt x="6203112" y="821035"/>
                  </a:lnTo>
                  <a:lnTo>
                    <a:pt x="6231632" y="784682"/>
                  </a:lnTo>
                  <a:lnTo>
                    <a:pt x="6260188" y="735605"/>
                  </a:lnTo>
                  <a:lnTo>
                    <a:pt x="6287181" y="699153"/>
                  </a:lnTo>
                  <a:lnTo>
                    <a:pt x="6313440" y="662655"/>
                  </a:lnTo>
                  <a:lnTo>
                    <a:pt x="6339796" y="613438"/>
                  </a:lnTo>
                  <a:lnTo>
                    <a:pt x="6364648" y="576850"/>
                  </a:lnTo>
                  <a:lnTo>
                    <a:pt x="6389637" y="527544"/>
                  </a:lnTo>
                  <a:lnTo>
                    <a:pt x="6413162" y="490871"/>
                  </a:lnTo>
                  <a:lnTo>
                    <a:pt x="6436865" y="441484"/>
                  </a:lnTo>
                  <a:lnTo>
                    <a:pt x="6459144" y="404731"/>
                  </a:lnTo>
                  <a:lnTo>
                    <a:pt x="6481640" y="355267"/>
                  </a:lnTo>
                  <a:lnTo>
                    <a:pt x="6443196" y="314629"/>
                  </a:lnTo>
                  <a:lnTo>
                    <a:pt x="6404113" y="286677"/>
                  </a:lnTo>
                  <a:lnTo>
                    <a:pt x="6365997" y="246061"/>
                  </a:lnTo>
                  <a:lnTo>
                    <a:pt x="6327211" y="218128"/>
                  </a:lnTo>
                  <a:lnTo>
                    <a:pt x="6289363" y="177529"/>
                  </a:lnTo>
                  <a:lnTo>
                    <a:pt x="6250815" y="149611"/>
                  </a:lnTo>
                  <a:lnTo>
                    <a:pt x="6240864" y="136248"/>
                  </a:lnTo>
                  <a:lnTo>
                    <a:pt x="6227361" y="122658"/>
                  </a:lnTo>
                  <a:lnTo>
                    <a:pt x="6201444" y="121000"/>
                  </a:lnTo>
                  <a:lnTo>
                    <a:pt x="6210982" y="95998"/>
                  </a:lnTo>
                  <a:close/>
                </a:path>
                <a:path w="18289270" h="10299700">
                  <a:moveTo>
                    <a:pt x="4772779" y="1985975"/>
                  </a:moveTo>
                  <a:lnTo>
                    <a:pt x="4741254" y="2000112"/>
                  </a:lnTo>
                  <a:lnTo>
                    <a:pt x="4734279" y="2001482"/>
                  </a:lnTo>
                  <a:lnTo>
                    <a:pt x="4763389" y="1987769"/>
                  </a:lnTo>
                  <a:lnTo>
                    <a:pt x="4772779" y="1985975"/>
                  </a:lnTo>
                  <a:close/>
                </a:path>
                <a:path w="18289270" h="10299700">
                  <a:moveTo>
                    <a:pt x="5057071" y="1868011"/>
                  </a:moveTo>
                  <a:lnTo>
                    <a:pt x="4987685" y="1901343"/>
                  </a:lnTo>
                  <a:lnTo>
                    <a:pt x="4964256" y="1912570"/>
                  </a:lnTo>
                  <a:lnTo>
                    <a:pt x="4918058" y="1922341"/>
                  </a:lnTo>
                  <a:lnTo>
                    <a:pt x="4872690" y="1943923"/>
                  </a:lnTo>
                  <a:lnTo>
                    <a:pt x="4845392" y="1955870"/>
                  </a:lnTo>
                  <a:lnTo>
                    <a:pt x="4680090" y="1987442"/>
                  </a:lnTo>
                  <a:lnTo>
                    <a:pt x="4753921" y="1950018"/>
                  </a:lnTo>
                  <a:lnTo>
                    <a:pt x="4769095" y="1950989"/>
                  </a:lnTo>
                  <a:lnTo>
                    <a:pt x="4819623" y="1941496"/>
                  </a:lnTo>
                  <a:lnTo>
                    <a:pt x="4844464" y="1943085"/>
                  </a:lnTo>
                  <a:lnTo>
                    <a:pt x="4870151" y="1932002"/>
                  </a:lnTo>
                  <a:lnTo>
                    <a:pt x="4917090" y="1922279"/>
                  </a:lnTo>
                  <a:lnTo>
                    <a:pt x="4964693" y="1899865"/>
                  </a:lnTo>
                  <a:lnTo>
                    <a:pt x="5012104" y="1877453"/>
                  </a:lnTo>
                  <a:lnTo>
                    <a:pt x="5057071" y="1868011"/>
                  </a:lnTo>
                  <a:close/>
                </a:path>
                <a:path w="18289270" h="10299700">
                  <a:moveTo>
                    <a:pt x="4793694" y="1973443"/>
                  </a:moveTo>
                  <a:lnTo>
                    <a:pt x="4763389" y="1987769"/>
                  </a:lnTo>
                  <a:lnTo>
                    <a:pt x="4747470" y="1990810"/>
                  </a:lnTo>
                  <a:lnTo>
                    <a:pt x="4776936" y="1976943"/>
                  </a:lnTo>
                  <a:lnTo>
                    <a:pt x="4793694" y="1973443"/>
                  </a:lnTo>
                  <a:close/>
                </a:path>
                <a:path w="18289270" h="10299700">
                  <a:moveTo>
                    <a:pt x="6201444" y="121000"/>
                  </a:moveTo>
                  <a:lnTo>
                    <a:pt x="6213120" y="121747"/>
                  </a:lnTo>
                  <a:lnTo>
                    <a:pt x="6194475" y="158732"/>
                  </a:lnTo>
                  <a:lnTo>
                    <a:pt x="6174647" y="208368"/>
                  </a:lnTo>
                  <a:lnTo>
                    <a:pt x="6154424" y="257978"/>
                  </a:lnTo>
                  <a:lnTo>
                    <a:pt x="6133784" y="307561"/>
                  </a:lnTo>
                  <a:lnTo>
                    <a:pt x="6112704" y="357117"/>
                  </a:lnTo>
                  <a:lnTo>
                    <a:pt x="6091972" y="393968"/>
                  </a:lnTo>
                  <a:lnTo>
                    <a:pt x="6069945" y="443463"/>
                  </a:lnTo>
                  <a:lnTo>
                    <a:pt x="6047411" y="492925"/>
                  </a:lnTo>
                  <a:lnTo>
                    <a:pt x="6024347" y="542354"/>
                  </a:lnTo>
                  <a:lnTo>
                    <a:pt x="6001542" y="579073"/>
                  </a:lnTo>
                  <a:lnTo>
                    <a:pt x="5977351" y="628429"/>
                  </a:lnTo>
                  <a:lnTo>
                    <a:pt x="5952564" y="677747"/>
                  </a:lnTo>
                  <a:lnTo>
                    <a:pt x="5927968" y="714351"/>
                  </a:lnTo>
                  <a:lnTo>
                    <a:pt x="5901920" y="763589"/>
                  </a:lnTo>
                  <a:lnTo>
                    <a:pt x="5876017" y="800110"/>
                  </a:lnTo>
                  <a:lnTo>
                    <a:pt x="5848618" y="849261"/>
                  </a:lnTo>
                  <a:lnTo>
                    <a:pt x="5821320" y="885692"/>
                  </a:lnTo>
                  <a:lnTo>
                    <a:pt x="5792479" y="934751"/>
                  </a:lnTo>
                  <a:lnTo>
                    <a:pt x="5763695" y="971088"/>
                  </a:lnTo>
                  <a:lnTo>
                    <a:pt x="5733324" y="1020049"/>
                  </a:lnTo>
                  <a:lnTo>
                    <a:pt x="5702964" y="1056284"/>
                  </a:lnTo>
                  <a:lnTo>
                    <a:pt x="5671783" y="1092467"/>
                  </a:lnTo>
                  <a:lnTo>
                    <a:pt x="5638948" y="1141271"/>
                  </a:lnTo>
                  <a:lnTo>
                    <a:pt x="5606056" y="1177344"/>
                  </a:lnTo>
                  <a:lnTo>
                    <a:pt x="5572276" y="1213361"/>
                  </a:lnTo>
                  <a:lnTo>
                    <a:pt x="5537009" y="1249283"/>
                  </a:lnTo>
                  <a:lnTo>
                    <a:pt x="5500593" y="1297857"/>
                  </a:lnTo>
                  <a:lnTo>
                    <a:pt x="5464546" y="1333729"/>
                  </a:lnTo>
                  <a:lnTo>
                    <a:pt x="5427954" y="1369566"/>
                  </a:lnTo>
                  <a:lnTo>
                    <a:pt x="5390712" y="1405361"/>
                  </a:lnTo>
                  <a:lnTo>
                    <a:pt x="5352717" y="1441109"/>
                  </a:lnTo>
                  <a:lnTo>
                    <a:pt x="5300413" y="1488667"/>
                  </a:lnTo>
                  <a:lnTo>
                    <a:pt x="5234697" y="1548092"/>
                  </a:lnTo>
                  <a:lnTo>
                    <a:pt x="5195868" y="1571060"/>
                  </a:lnTo>
                  <a:lnTo>
                    <a:pt x="5142766" y="1618567"/>
                  </a:lnTo>
                  <a:lnTo>
                    <a:pt x="5076051" y="1677929"/>
                  </a:lnTo>
                  <a:lnTo>
                    <a:pt x="5036622" y="1700858"/>
                  </a:lnTo>
                  <a:lnTo>
                    <a:pt x="4996231" y="1736452"/>
                  </a:lnTo>
                  <a:lnTo>
                    <a:pt x="4956501" y="1759363"/>
                  </a:lnTo>
                  <a:lnTo>
                    <a:pt x="4915809" y="1794937"/>
                  </a:lnTo>
                  <a:lnTo>
                    <a:pt x="4875776" y="1817828"/>
                  </a:lnTo>
                  <a:lnTo>
                    <a:pt x="4834781" y="1853384"/>
                  </a:lnTo>
                  <a:lnTo>
                    <a:pt x="4774202" y="1887686"/>
                  </a:lnTo>
                  <a:lnTo>
                    <a:pt x="4753958" y="1899117"/>
                  </a:lnTo>
                  <a:lnTo>
                    <a:pt x="4712508" y="1934643"/>
                  </a:lnTo>
                  <a:lnTo>
                    <a:pt x="4630771" y="1980318"/>
                  </a:lnTo>
                  <a:lnTo>
                    <a:pt x="4617907" y="1979495"/>
                  </a:lnTo>
                  <a:lnTo>
                    <a:pt x="4646501" y="1955872"/>
                  </a:lnTo>
                  <a:lnTo>
                    <a:pt x="4730201" y="1910323"/>
                  </a:lnTo>
                  <a:lnTo>
                    <a:pt x="4772630" y="1874859"/>
                  </a:lnTo>
                  <a:lnTo>
                    <a:pt x="4814093" y="1852060"/>
                  </a:lnTo>
                  <a:lnTo>
                    <a:pt x="4856208" y="1816576"/>
                  </a:lnTo>
                  <a:lnTo>
                    <a:pt x="4897354" y="1793757"/>
                  </a:lnTo>
                  <a:lnTo>
                    <a:pt x="4939151" y="1758253"/>
                  </a:lnTo>
                  <a:lnTo>
                    <a:pt x="4979976" y="1735412"/>
                  </a:lnTo>
                  <a:lnTo>
                    <a:pt x="5021450" y="1699888"/>
                  </a:lnTo>
                  <a:lnTo>
                    <a:pt x="5061950" y="1677027"/>
                  </a:lnTo>
                  <a:lnTo>
                    <a:pt x="5130524" y="1617683"/>
                  </a:lnTo>
                  <a:lnTo>
                    <a:pt x="5279485" y="1487289"/>
                  </a:lnTo>
                  <a:lnTo>
                    <a:pt x="5329437" y="1443075"/>
                  </a:lnTo>
                  <a:lnTo>
                    <a:pt x="5346448" y="1427982"/>
                  </a:lnTo>
                  <a:lnTo>
                    <a:pt x="5379986" y="1404675"/>
                  </a:lnTo>
                  <a:lnTo>
                    <a:pt x="5415143" y="1368747"/>
                  </a:lnTo>
                  <a:lnTo>
                    <a:pt x="5451108" y="1332869"/>
                  </a:lnTo>
                  <a:lnTo>
                    <a:pt x="5487882" y="1297044"/>
                  </a:lnTo>
                  <a:lnTo>
                    <a:pt x="5526274" y="1248596"/>
                  </a:lnTo>
                  <a:lnTo>
                    <a:pt x="5564663" y="1212874"/>
                  </a:lnTo>
                  <a:lnTo>
                    <a:pt x="5597874" y="1176821"/>
                  </a:lnTo>
                  <a:lnTo>
                    <a:pt x="5631036" y="1128039"/>
                  </a:lnTo>
                  <a:lnTo>
                    <a:pt x="5662547" y="1091877"/>
                  </a:lnTo>
                  <a:lnTo>
                    <a:pt x="5693241" y="1055662"/>
                  </a:lnTo>
                  <a:lnTo>
                    <a:pt x="5723138" y="1019397"/>
                  </a:lnTo>
                  <a:lnTo>
                    <a:pt x="5753071" y="970408"/>
                  </a:lnTo>
                  <a:lnTo>
                    <a:pt x="5781439" y="934045"/>
                  </a:lnTo>
                  <a:lnTo>
                    <a:pt x="5809887" y="884961"/>
                  </a:lnTo>
                  <a:lnTo>
                    <a:pt x="5836813" y="848506"/>
                  </a:lnTo>
                  <a:lnTo>
                    <a:pt x="5863051" y="812006"/>
                  </a:lnTo>
                  <a:lnTo>
                    <a:pt x="5889432" y="762790"/>
                  </a:lnTo>
                  <a:lnTo>
                    <a:pt x="5914357" y="726207"/>
                  </a:lnTo>
                  <a:lnTo>
                    <a:pt x="5939468" y="676909"/>
                  </a:lnTo>
                  <a:lnTo>
                    <a:pt x="5963977" y="627573"/>
                  </a:lnTo>
                  <a:lnTo>
                    <a:pt x="5987093" y="590874"/>
                  </a:lnTo>
                  <a:lnTo>
                    <a:pt x="6010461" y="541465"/>
                  </a:lnTo>
                  <a:lnTo>
                    <a:pt x="6032480" y="504696"/>
                  </a:lnTo>
                  <a:lnTo>
                    <a:pt x="6054793" y="455220"/>
                  </a:lnTo>
                  <a:lnTo>
                    <a:pt x="6076611" y="405712"/>
                  </a:lnTo>
                  <a:lnTo>
                    <a:pt x="6097144" y="368847"/>
                  </a:lnTo>
                  <a:lnTo>
                    <a:pt x="6118383" y="318442"/>
                  </a:lnTo>
                  <a:lnTo>
                    <a:pt x="6138499" y="269685"/>
                  </a:lnTo>
                  <a:lnTo>
                    <a:pt x="6158552" y="220064"/>
                  </a:lnTo>
                  <a:lnTo>
                    <a:pt x="6177406" y="183092"/>
                  </a:lnTo>
                  <a:lnTo>
                    <a:pt x="6196706" y="133423"/>
                  </a:lnTo>
                  <a:lnTo>
                    <a:pt x="6201444" y="121000"/>
                  </a:lnTo>
                  <a:close/>
                </a:path>
                <a:path w="18289270" h="10299700">
                  <a:moveTo>
                    <a:pt x="5074667" y="1899542"/>
                  </a:moveTo>
                  <a:lnTo>
                    <a:pt x="5035633" y="1917136"/>
                  </a:lnTo>
                  <a:lnTo>
                    <a:pt x="4938190" y="1936355"/>
                  </a:lnTo>
                  <a:lnTo>
                    <a:pt x="4888591" y="1958634"/>
                  </a:lnTo>
                  <a:lnTo>
                    <a:pt x="4790926" y="1977838"/>
                  </a:lnTo>
                  <a:lnTo>
                    <a:pt x="4772779" y="1985975"/>
                  </a:lnTo>
                  <a:lnTo>
                    <a:pt x="4763389" y="1987769"/>
                  </a:lnTo>
                  <a:lnTo>
                    <a:pt x="4793694" y="1973443"/>
                  </a:lnTo>
                  <a:lnTo>
                    <a:pt x="4823586" y="1967201"/>
                  </a:lnTo>
                  <a:lnTo>
                    <a:pt x="4838836" y="1959973"/>
                  </a:lnTo>
                  <a:lnTo>
                    <a:pt x="4855344" y="1956507"/>
                  </a:lnTo>
                  <a:lnTo>
                    <a:pt x="4902451" y="1934068"/>
                  </a:lnTo>
                  <a:lnTo>
                    <a:pt x="4948588" y="1924294"/>
                  </a:lnTo>
                  <a:lnTo>
                    <a:pt x="4950856" y="1923205"/>
                  </a:lnTo>
                  <a:lnTo>
                    <a:pt x="5074667" y="1899542"/>
                  </a:lnTo>
                  <a:close/>
                </a:path>
                <a:path w="18289270" h="10299700">
                  <a:moveTo>
                    <a:pt x="5240046" y="1867843"/>
                  </a:moveTo>
                  <a:lnTo>
                    <a:pt x="5193078" y="1889031"/>
                  </a:lnTo>
                  <a:lnTo>
                    <a:pt x="5095638" y="1908249"/>
                  </a:lnTo>
                  <a:lnTo>
                    <a:pt x="5082003" y="1914369"/>
                  </a:lnTo>
                  <a:lnTo>
                    <a:pt x="5009683" y="1928202"/>
                  </a:lnTo>
                  <a:lnTo>
                    <a:pt x="4970549" y="1945339"/>
                  </a:lnTo>
                  <a:lnTo>
                    <a:pt x="4948221" y="1949722"/>
                  </a:lnTo>
                  <a:lnTo>
                    <a:pt x="4937536" y="1954504"/>
                  </a:lnTo>
                  <a:lnTo>
                    <a:pt x="4772779" y="1985975"/>
                  </a:lnTo>
                  <a:lnTo>
                    <a:pt x="4790926" y="1977838"/>
                  </a:lnTo>
                  <a:lnTo>
                    <a:pt x="4888591" y="1958634"/>
                  </a:lnTo>
                  <a:lnTo>
                    <a:pt x="4938190" y="1936355"/>
                  </a:lnTo>
                  <a:lnTo>
                    <a:pt x="5035633" y="1917136"/>
                  </a:lnTo>
                  <a:lnTo>
                    <a:pt x="5074667" y="1899542"/>
                  </a:lnTo>
                  <a:lnTo>
                    <a:pt x="5240046" y="1867843"/>
                  </a:lnTo>
                  <a:close/>
                </a:path>
                <a:path w="18289270" h="10299700">
                  <a:moveTo>
                    <a:pt x="4838836" y="1959973"/>
                  </a:moveTo>
                  <a:lnTo>
                    <a:pt x="4823586" y="1967201"/>
                  </a:lnTo>
                  <a:lnTo>
                    <a:pt x="4793694" y="1973443"/>
                  </a:lnTo>
                  <a:lnTo>
                    <a:pt x="4808888" y="1966261"/>
                  </a:lnTo>
                  <a:lnTo>
                    <a:pt x="4838836" y="1959973"/>
                  </a:lnTo>
                  <a:close/>
                </a:path>
                <a:path w="18289270" h="10299700">
                  <a:moveTo>
                    <a:pt x="4950856" y="1923205"/>
                  </a:moveTo>
                  <a:lnTo>
                    <a:pt x="4948588" y="1924294"/>
                  </a:lnTo>
                  <a:lnTo>
                    <a:pt x="4902451" y="1934068"/>
                  </a:lnTo>
                  <a:lnTo>
                    <a:pt x="4855344" y="1956507"/>
                  </a:lnTo>
                  <a:lnTo>
                    <a:pt x="4838836" y="1959973"/>
                  </a:lnTo>
                  <a:lnTo>
                    <a:pt x="4872690" y="1943923"/>
                  </a:lnTo>
                  <a:lnTo>
                    <a:pt x="4896131" y="1933664"/>
                  </a:lnTo>
                  <a:lnTo>
                    <a:pt x="4950856" y="1923205"/>
                  </a:lnTo>
                  <a:close/>
                </a:path>
                <a:path w="18289270" h="10299700">
                  <a:moveTo>
                    <a:pt x="6490015" y="368528"/>
                  </a:moveTo>
                  <a:lnTo>
                    <a:pt x="6500658" y="369209"/>
                  </a:lnTo>
                  <a:lnTo>
                    <a:pt x="6478058" y="418667"/>
                  </a:lnTo>
                  <a:lnTo>
                    <a:pt x="6455675" y="455413"/>
                  </a:lnTo>
                  <a:lnTo>
                    <a:pt x="6431864" y="504794"/>
                  </a:lnTo>
                  <a:lnTo>
                    <a:pt x="6408225" y="541459"/>
                  </a:lnTo>
                  <a:lnTo>
                    <a:pt x="6383114" y="590757"/>
                  </a:lnTo>
                  <a:lnTo>
                    <a:pt x="6358130" y="627336"/>
                  </a:lnTo>
                  <a:lnTo>
                    <a:pt x="6331629" y="676545"/>
                  </a:lnTo>
                  <a:lnTo>
                    <a:pt x="6305209" y="713033"/>
                  </a:lnTo>
                  <a:lnTo>
                    <a:pt x="6277228" y="762147"/>
                  </a:lnTo>
                  <a:lnTo>
                    <a:pt x="6249285" y="798537"/>
                  </a:lnTo>
                  <a:lnTo>
                    <a:pt x="6219735" y="847550"/>
                  </a:lnTo>
                  <a:lnTo>
                    <a:pt x="6190177" y="883837"/>
                  </a:lnTo>
                  <a:lnTo>
                    <a:pt x="6159779" y="920070"/>
                  </a:lnTo>
                  <a:lnTo>
                    <a:pt x="6128517" y="956248"/>
                  </a:lnTo>
                  <a:lnTo>
                    <a:pt x="6095560" y="1005044"/>
                  </a:lnTo>
                  <a:lnTo>
                    <a:pt x="6062505" y="1041107"/>
                  </a:lnTo>
                  <a:lnTo>
                    <a:pt x="6028520" y="1077111"/>
                  </a:lnTo>
                  <a:lnTo>
                    <a:pt x="5993583" y="1113054"/>
                  </a:lnTo>
                  <a:lnTo>
                    <a:pt x="5957670" y="1148934"/>
                  </a:lnTo>
                  <a:lnTo>
                    <a:pt x="5920761" y="1184751"/>
                  </a:lnTo>
                  <a:lnTo>
                    <a:pt x="5882831" y="1220502"/>
                  </a:lnTo>
                  <a:lnTo>
                    <a:pt x="5859481" y="1244460"/>
                  </a:lnTo>
                  <a:lnTo>
                    <a:pt x="5811508" y="1292295"/>
                  </a:lnTo>
                  <a:lnTo>
                    <a:pt x="5747618" y="1351838"/>
                  </a:lnTo>
                  <a:lnTo>
                    <a:pt x="5709915" y="1374878"/>
                  </a:lnTo>
                  <a:lnTo>
                    <a:pt x="5671893" y="1410623"/>
                  </a:lnTo>
                  <a:lnTo>
                    <a:pt x="5634946" y="1433712"/>
                  </a:lnTo>
                  <a:lnTo>
                    <a:pt x="5629286" y="1446076"/>
                  </a:lnTo>
                  <a:lnTo>
                    <a:pt x="5619493" y="1445449"/>
                  </a:lnTo>
                  <a:lnTo>
                    <a:pt x="5577417" y="1480935"/>
                  </a:lnTo>
                  <a:lnTo>
                    <a:pt x="5535991" y="1503737"/>
                  </a:lnTo>
                  <a:lnTo>
                    <a:pt x="5493601" y="1539203"/>
                  </a:lnTo>
                  <a:lnTo>
                    <a:pt x="5451875" y="1561986"/>
                  </a:lnTo>
                  <a:lnTo>
                    <a:pt x="5409201" y="1597434"/>
                  </a:lnTo>
                  <a:lnTo>
                    <a:pt x="5367208" y="1620199"/>
                  </a:lnTo>
                  <a:lnTo>
                    <a:pt x="5324280" y="1655631"/>
                  </a:lnTo>
                  <a:lnTo>
                    <a:pt x="5236182" y="1703015"/>
                  </a:lnTo>
                  <a:lnTo>
                    <a:pt x="5154742" y="1746593"/>
                  </a:lnTo>
                  <a:lnTo>
                    <a:pt x="5111316" y="1781993"/>
                  </a:lnTo>
                  <a:lnTo>
                    <a:pt x="5047229" y="1816080"/>
                  </a:lnTo>
                  <a:lnTo>
                    <a:pt x="4897247" y="1895558"/>
                  </a:lnTo>
                  <a:lnTo>
                    <a:pt x="4854287" y="1918261"/>
                  </a:lnTo>
                  <a:lnTo>
                    <a:pt x="4812108" y="1928289"/>
                  </a:lnTo>
                  <a:lnTo>
                    <a:pt x="4769095" y="1950989"/>
                  </a:lnTo>
                  <a:lnTo>
                    <a:pt x="4753921" y="1950018"/>
                  </a:lnTo>
                  <a:lnTo>
                    <a:pt x="4847588" y="1902203"/>
                  </a:lnTo>
                  <a:lnTo>
                    <a:pt x="4881015" y="1894511"/>
                  </a:lnTo>
                  <a:lnTo>
                    <a:pt x="4968784" y="1849230"/>
                  </a:lnTo>
                  <a:lnTo>
                    <a:pt x="5003018" y="1822042"/>
                  </a:lnTo>
                  <a:lnTo>
                    <a:pt x="5018119" y="1814208"/>
                  </a:lnTo>
                  <a:lnTo>
                    <a:pt x="5079680" y="1782123"/>
                  </a:lnTo>
                  <a:lnTo>
                    <a:pt x="5191411" y="1723487"/>
                  </a:lnTo>
                  <a:lnTo>
                    <a:pt x="5201675" y="1715192"/>
                  </a:lnTo>
                  <a:lnTo>
                    <a:pt x="5229532" y="1700473"/>
                  </a:lnTo>
                  <a:lnTo>
                    <a:pt x="5262903" y="1673412"/>
                  </a:lnTo>
                  <a:lnTo>
                    <a:pt x="5320699" y="1642676"/>
                  </a:lnTo>
                  <a:lnTo>
                    <a:pt x="5330968" y="1634289"/>
                  </a:lnTo>
                  <a:lnTo>
                    <a:pt x="5358394" y="1619635"/>
                  </a:lnTo>
                  <a:lnTo>
                    <a:pt x="5391333" y="1592640"/>
                  </a:lnTo>
                  <a:lnTo>
                    <a:pt x="5448708" y="1561783"/>
                  </a:lnTo>
                  <a:lnTo>
                    <a:pt x="5491635" y="1526351"/>
                  </a:lnTo>
                  <a:lnTo>
                    <a:pt x="5533651" y="1503549"/>
                  </a:lnTo>
                  <a:lnTo>
                    <a:pt x="5586588" y="1459526"/>
                  </a:lnTo>
                  <a:lnTo>
                    <a:pt x="5613093" y="1445040"/>
                  </a:lnTo>
                  <a:lnTo>
                    <a:pt x="5640832" y="1418764"/>
                  </a:lnTo>
                  <a:lnTo>
                    <a:pt x="5655426" y="1409570"/>
                  </a:lnTo>
                  <a:lnTo>
                    <a:pt x="5664670" y="1400638"/>
                  </a:lnTo>
                  <a:lnTo>
                    <a:pt x="5687791" y="1386189"/>
                  </a:lnTo>
                  <a:lnTo>
                    <a:pt x="5718714" y="1356897"/>
                  </a:lnTo>
                  <a:lnTo>
                    <a:pt x="5728484" y="1350614"/>
                  </a:lnTo>
                  <a:lnTo>
                    <a:pt x="5768978" y="1311115"/>
                  </a:lnTo>
                  <a:lnTo>
                    <a:pt x="5800243" y="1291575"/>
                  </a:lnTo>
                  <a:lnTo>
                    <a:pt x="5837391" y="1256387"/>
                  </a:lnTo>
                  <a:lnTo>
                    <a:pt x="5838264" y="1255829"/>
                  </a:lnTo>
                  <a:lnTo>
                    <a:pt x="5913006" y="1184255"/>
                  </a:lnTo>
                  <a:lnTo>
                    <a:pt x="5949277" y="1148397"/>
                  </a:lnTo>
                  <a:lnTo>
                    <a:pt x="5984585" y="1112478"/>
                  </a:lnTo>
                  <a:lnTo>
                    <a:pt x="6018951" y="1076499"/>
                  </a:lnTo>
                  <a:lnTo>
                    <a:pt x="6052396" y="1040460"/>
                  </a:lnTo>
                  <a:lnTo>
                    <a:pt x="6085753" y="991691"/>
                  </a:lnTo>
                  <a:lnTo>
                    <a:pt x="6117421" y="955539"/>
                  </a:lnTo>
                  <a:lnTo>
                    <a:pt x="6148233" y="919332"/>
                  </a:lnTo>
                  <a:lnTo>
                    <a:pt x="6178209" y="883072"/>
                  </a:lnTo>
                  <a:lnTo>
                    <a:pt x="6207371" y="846759"/>
                  </a:lnTo>
                  <a:lnTo>
                    <a:pt x="6236550" y="797722"/>
                  </a:lnTo>
                  <a:lnTo>
                    <a:pt x="6264148" y="761310"/>
                  </a:lnTo>
                  <a:lnTo>
                    <a:pt x="6290995" y="724849"/>
                  </a:lnTo>
                  <a:lnTo>
                    <a:pt x="6317923" y="675668"/>
                  </a:lnTo>
                  <a:lnTo>
                    <a:pt x="6343355" y="639073"/>
                  </a:lnTo>
                  <a:lnTo>
                    <a:pt x="6368867" y="589845"/>
                  </a:lnTo>
                  <a:lnTo>
                    <a:pt x="6392925" y="553207"/>
                  </a:lnTo>
                  <a:lnTo>
                    <a:pt x="6416339" y="516527"/>
                  </a:lnTo>
                  <a:lnTo>
                    <a:pt x="6439940" y="467133"/>
                  </a:lnTo>
                  <a:lnTo>
                    <a:pt x="6462130" y="430374"/>
                  </a:lnTo>
                  <a:lnTo>
                    <a:pt x="6484550" y="380905"/>
                  </a:lnTo>
                  <a:lnTo>
                    <a:pt x="6490015" y="368528"/>
                  </a:lnTo>
                  <a:close/>
                </a:path>
                <a:path w="18289270" h="10299700">
                  <a:moveTo>
                    <a:pt x="4970549" y="1945339"/>
                  </a:moveTo>
                  <a:lnTo>
                    <a:pt x="4958969" y="1950410"/>
                  </a:lnTo>
                  <a:lnTo>
                    <a:pt x="4937536" y="1954504"/>
                  </a:lnTo>
                  <a:lnTo>
                    <a:pt x="4948221" y="1949722"/>
                  </a:lnTo>
                  <a:lnTo>
                    <a:pt x="4970549" y="1945339"/>
                  </a:lnTo>
                  <a:close/>
                </a:path>
                <a:path w="18289270" h="10299700">
                  <a:moveTo>
                    <a:pt x="5082003" y="1914369"/>
                  </a:moveTo>
                  <a:lnTo>
                    <a:pt x="5046008" y="1930526"/>
                  </a:lnTo>
                  <a:lnTo>
                    <a:pt x="4970549" y="1945339"/>
                  </a:lnTo>
                  <a:lnTo>
                    <a:pt x="5009683" y="1928202"/>
                  </a:lnTo>
                  <a:lnTo>
                    <a:pt x="5082003" y="1914369"/>
                  </a:lnTo>
                  <a:close/>
                </a:path>
                <a:path w="18289270" h="10299700">
                  <a:moveTo>
                    <a:pt x="5474035" y="1767164"/>
                  </a:moveTo>
                  <a:lnTo>
                    <a:pt x="5376833" y="1811704"/>
                  </a:lnTo>
                  <a:lnTo>
                    <a:pt x="5328722" y="1821353"/>
                  </a:lnTo>
                  <a:lnTo>
                    <a:pt x="5279692" y="1843668"/>
                  </a:lnTo>
                  <a:lnTo>
                    <a:pt x="5231372" y="1853303"/>
                  </a:lnTo>
                  <a:lnTo>
                    <a:pt x="5182149" y="1875606"/>
                  </a:lnTo>
                  <a:lnTo>
                    <a:pt x="5085082" y="1894848"/>
                  </a:lnTo>
                  <a:lnTo>
                    <a:pt x="5074667" y="1899542"/>
                  </a:lnTo>
                  <a:lnTo>
                    <a:pt x="4950856" y="1923205"/>
                  </a:lnTo>
                  <a:lnTo>
                    <a:pt x="4995374" y="1901835"/>
                  </a:lnTo>
                  <a:lnTo>
                    <a:pt x="5011552" y="1902862"/>
                  </a:lnTo>
                  <a:lnTo>
                    <a:pt x="5050366" y="1892627"/>
                  </a:lnTo>
                  <a:lnTo>
                    <a:pt x="5069369" y="1893843"/>
                  </a:lnTo>
                  <a:lnTo>
                    <a:pt x="5089168" y="1882383"/>
                  </a:lnTo>
                  <a:lnTo>
                    <a:pt x="5185441" y="1863090"/>
                  </a:lnTo>
                  <a:lnTo>
                    <a:pt x="5234279" y="1840763"/>
                  </a:lnTo>
                  <a:lnTo>
                    <a:pt x="5282222" y="1831104"/>
                  </a:lnTo>
                  <a:lnTo>
                    <a:pt x="5330881" y="1808765"/>
                  </a:lnTo>
                  <a:lnTo>
                    <a:pt x="5378626" y="1799093"/>
                  </a:lnTo>
                  <a:lnTo>
                    <a:pt x="5427068" y="1776740"/>
                  </a:lnTo>
                  <a:lnTo>
                    <a:pt x="5474035" y="1767164"/>
                  </a:lnTo>
                  <a:close/>
                </a:path>
                <a:path w="18289270" h="10299700">
                  <a:moveTo>
                    <a:pt x="5003018" y="1822042"/>
                  </a:moveTo>
                  <a:lnTo>
                    <a:pt x="4968784" y="1849230"/>
                  </a:lnTo>
                  <a:lnTo>
                    <a:pt x="4881002" y="1894518"/>
                  </a:lnTo>
                  <a:lnTo>
                    <a:pt x="4847588" y="1902203"/>
                  </a:lnTo>
                  <a:lnTo>
                    <a:pt x="4864621" y="1893463"/>
                  </a:lnTo>
                  <a:lnTo>
                    <a:pt x="5003018" y="1822042"/>
                  </a:lnTo>
                  <a:close/>
                </a:path>
                <a:path w="18289270" h="10299700">
                  <a:moveTo>
                    <a:pt x="7290253" y="911108"/>
                  </a:moveTo>
                  <a:lnTo>
                    <a:pt x="7307248" y="921987"/>
                  </a:lnTo>
                  <a:lnTo>
                    <a:pt x="7276872" y="953356"/>
                  </a:lnTo>
                  <a:lnTo>
                    <a:pt x="7242102" y="976584"/>
                  </a:lnTo>
                  <a:lnTo>
                    <a:pt x="7205745" y="1012436"/>
                  </a:lnTo>
                  <a:lnTo>
                    <a:pt x="7168609" y="1048238"/>
                  </a:lnTo>
                  <a:lnTo>
                    <a:pt x="7131499" y="1071316"/>
                  </a:lnTo>
                  <a:lnTo>
                    <a:pt x="7092787" y="1107017"/>
                  </a:lnTo>
                  <a:lnTo>
                    <a:pt x="7053278" y="1142668"/>
                  </a:lnTo>
                  <a:lnTo>
                    <a:pt x="7013778" y="1165593"/>
                  </a:lnTo>
                  <a:lnTo>
                    <a:pt x="6972661" y="1201140"/>
                  </a:lnTo>
                  <a:lnTo>
                    <a:pt x="6931541" y="1223961"/>
                  </a:lnTo>
                  <a:lnTo>
                    <a:pt x="6889604" y="1246731"/>
                  </a:lnTo>
                  <a:lnTo>
                    <a:pt x="6846032" y="1282121"/>
                  </a:lnTo>
                  <a:lnTo>
                    <a:pt x="6802442" y="1304784"/>
                  </a:lnTo>
                  <a:lnTo>
                    <a:pt x="6758017" y="1327394"/>
                  </a:lnTo>
                  <a:lnTo>
                    <a:pt x="6711942" y="1362625"/>
                  </a:lnTo>
                  <a:lnTo>
                    <a:pt x="6665832" y="1385127"/>
                  </a:lnTo>
                  <a:lnTo>
                    <a:pt x="6618871" y="1407574"/>
                  </a:lnTo>
                  <a:lnTo>
                    <a:pt x="6571054" y="1429967"/>
                  </a:lnTo>
                  <a:lnTo>
                    <a:pt x="6472829" y="1474587"/>
                  </a:lnTo>
                  <a:lnTo>
                    <a:pt x="6396121" y="1511348"/>
                  </a:lnTo>
                  <a:lnTo>
                    <a:pt x="6308101" y="1553131"/>
                  </a:lnTo>
                  <a:lnTo>
                    <a:pt x="6236694" y="1586741"/>
                  </a:lnTo>
                  <a:lnTo>
                    <a:pt x="6189618" y="1596455"/>
                  </a:lnTo>
                  <a:lnTo>
                    <a:pt x="6093244" y="1641194"/>
                  </a:lnTo>
                  <a:lnTo>
                    <a:pt x="6045582" y="1650871"/>
                  </a:lnTo>
                  <a:lnTo>
                    <a:pt x="5996930" y="1673210"/>
                  </a:lnTo>
                  <a:lnTo>
                    <a:pt x="5948915" y="1682865"/>
                  </a:lnTo>
                  <a:lnTo>
                    <a:pt x="5899924" y="1705182"/>
                  </a:lnTo>
                  <a:lnTo>
                    <a:pt x="5851587" y="1714816"/>
                  </a:lnTo>
                  <a:lnTo>
                    <a:pt x="5802239" y="1737124"/>
                  </a:lnTo>
                  <a:lnTo>
                    <a:pt x="5704891" y="1756335"/>
                  </a:lnTo>
                  <a:lnTo>
                    <a:pt x="5655185" y="1778607"/>
                  </a:lnTo>
                  <a:lnTo>
                    <a:pt x="5557042" y="1797781"/>
                  </a:lnTo>
                  <a:lnTo>
                    <a:pt x="5506998" y="1820031"/>
                  </a:lnTo>
                  <a:lnTo>
                    <a:pt x="5408205" y="1839173"/>
                  </a:lnTo>
                  <a:lnTo>
                    <a:pt x="5358738" y="1848725"/>
                  </a:lnTo>
                  <a:lnTo>
                    <a:pt x="5308346" y="1870953"/>
                  </a:lnTo>
                  <a:lnTo>
                    <a:pt x="5082003" y="1914369"/>
                  </a:lnTo>
                  <a:lnTo>
                    <a:pt x="5095667" y="1908243"/>
                  </a:lnTo>
                  <a:lnTo>
                    <a:pt x="5193078" y="1889031"/>
                  </a:lnTo>
                  <a:lnTo>
                    <a:pt x="5240046" y="1867843"/>
                  </a:lnTo>
                  <a:lnTo>
                    <a:pt x="5244966" y="1866898"/>
                  </a:lnTo>
                  <a:lnTo>
                    <a:pt x="5247647" y="1865717"/>
                  </a:lnTo>
                  <a:lnTo>
                    <a:pt x="5291002" y="1857117"/>
                  </a:lnTo>
                  <a:lnTo>
                    <a:pt x="5335539" y="1836937"/>
                  </a:lnTo>
                  <a:lnTo>
                    <a:pt x="5493268" y="1806427"/>
                  </a:lnTo>
                  <a:lnTo>
                    <a:pt x="5543312" y="1784177"/>
                  </a:lnTo>
                  <a:lnTo>
                    <a:pt x="5641455" y="1765003"/>
                  </a:lnTo>
                  <a:lnTo>
                    <a:pt x="5691160" y="1742731"/>
                  </a:lnTo>
                  <a:lnTo>
                    <a:pt x="5739927" y="1733125"/>
                  </a:lnTo>
                  <a:lnTo>
                    <a:pt x="5789369" y="1710836"/>
                  </a:lnTo>
                  <a:lnTo>
                    <a:pt x="5886194" y="1691578"/>
                  </a:lnTo>
                  <a:lnTo>
                    <a:pt x="5935185" y="1669260"/>
                  </a:lnTo>
                  <a:lnTo>
                    <a:pt x="5983200" y="1659606"/>
                  </a:lnTo>
                  <a:lnTo>
                    <a:pt x="6080325" y="1614915"/>
                  </a:lnTo>
                  <a:lnTo>
                    <a:pt x="6127798" y="1605226"/>
                  </a:lnTo>
                  <a:lnTo>
                    <a:pt x="6223775" y="1560462"/>
                  </a:lnTo>
                  <a:lnTo>
                    <a:pt x="6263305" y="1562991"/>
                  </a:lnTo>
                  <a:lnTo>
                    <a:pt x="6289210" y="1551884"/>
                  </a:lnTo>
                  <a:lnTo>
                    <a:pt x="6384935" y="1510598"/>
                  </a:lnTo>
                  <a:lnTo>
                    <a:pt x="6468223" y="1474293"/>
                  </a:lnTo>
                  <a:lnTo>
                    <a:pt x="6502988" y="1451065"/>
                  </a:lnTo>
                  <a:lnTo>
                    <a:pt x="6519403" y="1452115"/>
                  </a:lnTo>
                  <a:lnTo>
                    <a:pt x="6536542" y="1440485"/>
                  </a:lnTo>
                  <a:lnTo>
                    <a:pt x="6508645" y="1438701"/>
                  </a:lnTo>
                  <a:lnTo>
                    <a:pt x="6557323" y="1416363"/>
                  </a:lnTo>
                  <a:lnTo>
                    <a:pt x="6605139" y="1393970"/>
                  </a:lnTo>
                  <a:lnTo>
                    <a:pt x="6652097" y="1371522"/>
                  </a:lnTo>
                  <a:lnTo>
                    <a:pt x="6698202" y="1349020"/>
                  </a:lnTo>
                  <a:lnTo>
                    <a:pt x="6744270" y="1313789"/>
                  </a:lnTo>
                  <a:lnTo>
                    <a:pt x="6788685" y="1291178"/>
                  </a:lnTo>
                  <a:lnTo>
                    <a:pt x="6832262" y="1268514"/>
                  </a:lnTo>
                  <a:lnTo>
                    <a:pt x="6875818" y="1233123"/>
                  </a:lnTo>
                  <a:lnTo>
                    <a:pt x="6917735" y="1210352"/>
                  </a:lnTo>
                  <a:lnTo>
                    <a:pt x="6958829" y="1187529"/>
                  </a:lnTo>
                  <a:lnTo>
                    <a:pt x="6999916" y="1151980"/>
                  </a:lnTo>
                  <a:lnTo>
                    <a:pt x="7039380" y="1129053"/>
                  </a:lnTo>
                  <a:lnTo>
                    <a:pt x="7078848" y="1093399"/>
                  </a:lnTo>
                  <a:lnTo>
                    <a:pt x="7116701" y="1070369"/>
                  </a:lnTo>
                  <a:lnTo>
                    <a:pt x="7154568" y="1034614"/>
                  </a:lnTo>
                  <a:lnTo>
                    <a:pt x="7191642" y="998808"/>
                  </a:lnTo>
                  <a:lnTo>
                    <a:pt x="7227118" y="975625"/>
                  </a:lnTo>
                  <a:lnTo>
                    <a:pt x="7262622" y="939719"/>
                  </a:lnTo>
                  <a:lnTo>
                    <a:pt x="7290253" y="911108"/>
                  </a:lnTo>
                  <a:close/>
                </a:path>
                <a:path w="18289270" h="10299700">
                  <a:moveTo>
                    <a:pt x="6779044" y="603360"/>
                  </a:moveTo>
                  <a:lnTo>
                    <a:pt x="6762517" y="653206"/>
                  </a:lnTo>
                  <a:lnTo>
                    <a:pt x="6735386" y="689648"/>
                  </a:lnTo>
                  <a:lnTo>
                    <a:pt x="6707463" y="726040"/>
                  </a:lnTo>
                  <a:lnTo>
                    <a:pt x="6678729" y="762380"/>
                  </a:lnTo>
                  <a:lnTo>
                    <a:pt x="6648352" y="811340"/>
                  </a:lnTo>
                  <a:lnTo>
                    <a:pt x="6617936" y="847572"/>
                  </a:lnTo>
                  <a:lnTo>
                    <a:pt x="6586650" y="883749"/>
                  </a:lnTo>
                  <a:lnTo>
                    <a:pt x="6554475" y="919868"/>
                  </a:lnTo>
                  <a:lnTo>
                    <a:pt x="6521392" y="955930"/>
                  </a:lnTo>
                  <a:lnTo>
                    <a:pt x="6487381" y="991932"/>
                  </a:lnTo>
                  <a:lnTo>
                    <a:pt x="6452424" y="1027873"/>
                  </a:lnTo>
                  <a:lnTo>
                    <a:pt x="6416500" y="1063753"/>
                  </a:lnTo>
                  <a:lnTo>
                    <a:pt x="6379591" y="1099570"/>
                  </a:lnTo>
                  <a:lnTo>
                    <a:pt x="6341676" y="1135322"/>
                  </a:lnTo>
                  <a:lnTo>
                    <a:pt x="6302738" y="1171009"/>
                  </a:lnTo>
                  <a:lnTo>
                    <a:pt x="6262756" y="1206629"/>
                  </a:lnTo>
                  <a:lnTo>
                    <a:pt x="6221711" y="1242181"/>
                  </a:lnTo>
                  <a:lnTo>
                    <a:pt x="6172428" y="1277207"/>
                  </a:lnTo>
                  <a:lnTo>
                    <a:pt x="6125721" y="1312396"/>
                  </a:lnTo>
                  <a:lnTo>
                    <a:pt x="6081213" y="1347727"/>
                  </a:lnTo>
                  <a:lnTo>
                    <a:pt x="6038524" y="1383174"/>
                  </a:lnTo>
                  <a:lnTo>
                    <a:pt x="5998085" y="1406039"/>
                  </a:lnTo>
                  <a:lnTo>
                    <a:pt x="5958708" y="1428972"/>
                  </a:lnTo>
                  <a:lnTo>
                    <a:pt x="5920013" y="1451948"/>
                  </a:lnTo>
                  <a:lnTo>
                    <a:pt x="5876647" y="1487352"/>
                  </a:lnTo>
                  <a:lnTo>
                    <a:pt x="5812497" y="1521426"/>
                  </a:lnTo>
                  <a:lnTo>
                    <a:pt x="5748035" y="1555480"/>
                  </a:lnTo>
                  <a:lnTo>
                    <a:pt x="5704046" y="1590844"/>
                  </a:lnTo>
                  <a:lnTo>
                    <a:pt x="5529862" y="1681508"/>
                  </a:lnTo>
                  <a:lnTo>
                    <a:pt x="5456385" y="1717102"/>
                  </a:lnTo>
                  <a:lnTo>
                    <a:pt x="5343358" y="1771385"/>
                  </a:lnTo>
                  <a:lnTo>
                    <a:pt x="5297075" y="1781150"/>
                  </a:lnTo>
                  <a:lnTo>
                    <a:pt x="5269435" y="1794262"/>
                  </a:lnTo>
                  <a:lnTo>
                    <a:pt x="5202320" y="1826002"/>
                  </a:lnTo>
                  <a:lnTo>
                    <a:pt x="5106881" y="1870791"/>
                  </a:lnTo>
                  <a:lnTo>
                    <a:pt x="5059698" y="1880498"/>
                  </a:lnTo>
                  <a:lnTo>
                    <a:pt x="5011528" y="1902868"/>
                  </a:lnTo>
                  <a:lnTo>
                    <a:pt x="4995374" y="1901835"/>
                  </a:lnTo>
                  <a:lnTo>
                    <a:pt x="5041997" y="1879366"/>
                  </a:lnTo>
                  <a:lnTo>
                    <a:pt x="5087645" y="1869560"/>
                  </a:lnTo>
                  <a:lnTo>
                    <a:pt x="5180065" y="1824568"/>
                  </a:lnTo>
                  <a:lnTo>
                    <a:pt x="5210098" y="1809857"/>
                  </a:lnTo>
                  <a:lnTo>
                    <a:pt x="5241475" y="1803045"/>
                  </a:lnTo>
                  <a:lnTo>
                    <a:pt x="5257596" y="1795143"/>
                  </a:lnTo>
                  <a:lnTo>
                    <a:pt x="5271000" y="1792208"/>
                  </a:lnTo>
                  <a:lnTo>
                    <a:pt x="5429883" y="1713290"/>
                  </a:lnTo>
                  <a:lnTo>
                    <a:pt x="5763092" y="1543717"/>
                  </a:lnTo>
                  <a:lnTo>
                    <a:pt x="5769256" y="1538819"/>
                  </a:lnTo>
                  <a:lnTo>
                    <a:pt x="5826161" y="1509574"/>
                  </a:lnTo>
                  <a:lnTo>
                    <a:pt x="5866771" y="1477450"/>
                  </a:lnTo>
                  <a:lnTo>
                    <a:pt x="5894282" y="1463028"/>
                  </a:lnTo>
                  <a:lnTo>
                    <a:pt x="5897555" y="1460379"/>
                  </a:lnTo>
                  <a:lnTo>
                    <a:pt x="5914488" y="1451595"/>
                  </a:lnTo>
                  <a:lnTo>
                    <a:pt x="5957396" y="1428888"/>
                  </a:lnTo>
                  <a:lnTo>
                    <a:pt x="6000691" y="1393480"/>
                  </a:lnTo>
                  <a:lnTo>
                    <a:pt x="6042921" y="1370729"/>
                  </a:lnTo>
                  <a:lnTo>
                    <a:pt x="6172212" y="1264467"/>
                  </a:lnTo>
                  <a:lnTo>
                    <a:pt x="6215120" y="1241760"/>
                  </a:lnTo>
                  <a:lnTo>
                    <a:pt x="6255808" y="1206185"/>
                  </a:lnTo>
                  <a:lnTo>
                    <a:pt x="6295449" y="1170543"/>
                  </a:lnTo>
                  <a:lnTo>
                    <a:pt x="6334063" y="1134835"/>
                  </a:lnTo>
                  <a:lnTo>
                    <a:pt x="6371668" y="1099063"/>
                  </a:lnTo>
                  <a:lnTo>
                    <a:pt x="6408284" y="1063228"/>
                  </a:lnTo>
                  <a:lnTo>
                    <a:pt x="6443930" y="1027330"/>
                  </a:lnTo>
                  <a:lnTo>
                    <a:pt x="6478624" y="991372"/>
                  </a:lnTo>
                  <a:lnTo>
                    <a:pt x="6512386" y="955354"/>
                  </a:lnTo>
                  <a:lnTo>
                    <a:pt x="6545235" y="919277"/>
                  </a:lnTo>
                  <a:lnTo>
                    <a:pt x="6577189" y="883144"/>
                  </a:lnTo>
                  <a:lnTo>
                    <a:pt x="6608268" y="846954"/>
                  </a:lnTo>
                  <a:lnTo>
                    <a:pt x="6639301" y="798035"/>
                  </a:lnTo>
                  <a:lnTo>
                    <a:pt x="6668686" y="761737"/>
                  </a:lnTo>
                  <a:lnTo>
                    <a:pt x="6697253" y="725387"/>
                  </a:lnTo>
                  <a:lnTo>
                    <a:pt x="6725020" y="688985"/>
                  </a:lnTo>
                  <a:lnTo>
                    <a:pt x="6752818" y="639860"/>
                  </a:lnTo>
                  <a:lnTo>
                    <a:pt x="6779044" y="603360"/>
                  </a:lnTo>
                  <a:close/>
                </a:path>
                <a:path w="18289270" h="10299700">
                  <a:moveTo>
                    <a:pt x="7038963" y="772095"/>
                  </a:moveTo>
                  <a:lnTo>
                    <a:pt x="7055472" y="783237"/>
                  </a:lnTo>
                  <a:lnTo>
                    <a:pt x="7045541" y="798572"/>
                  </a:lnTo>
                  <a:lnTo>
                    <a:pt x="7013958" y="834729"/>
                  </a:lnTo>
                  <a:lnTo>
                    <a:pt x="6981630" y="870839"/>
                  </a:lnTo>
                  <a:lnTo>
                    <a:pt x="6948548" y="906900"/>
                  </a:lnTo>
                  <a:lnTo>
                    <a:pt x="6914704" y="942913"/>
                  </a:lnTo>
                  <a:lnTo>
                    <a:pt x="6880091" y="978877"/>
                  </a:lnTo>
                  <a:lnTo>
                    <a:pt x="6844701" y="1014791"/>
                  </a:lnTo>
                  <a:lnTo>
                    <a:pt x="6809336" y="1037980"/>
                  </a:lnTo>
                  <a:lnTo>
                    <a:pt x="6772368" y="1073793"/>
                  </a:lnTo>
                  <a:lnTo>
                    <a:pt x="6734599" y="1109555"/>
                  </a:lnTo>
                  <a:lnTo>
                    <a:pt x="6696021" y="1145265"/>
                  </a:lnTo>
                  <a:lnTo>
                    <a:pt x="6657438" y="1168248"/>
                  </a:lnTo>
                  <a:lnTo>
                    <a:pt x="6617221" y="1203853"/>
                  </a:lnTo>
                  <a:lnTo>
                    <a:pt x="6576171" y="1239405"/>
                  </a:lnTo>
                  <a:lnTo>
                    <a:pt x="6535092" y="1262229"/>
                  </a:lnTo>
                  <a:lnTo>
                    <a:pt x="6494045" y="1297781"/>
                  </a:lnTo>
                  <a:lnTo>
                    <a:pt x="6453014" y="1320608"/>
                  </a:lnTo>
                  <a:lnTo>
                    <a:pt x="6411301" y="1343392"/>
                  </a:lnTo>
                  <a:lnTo>
                    <a:pt x="6368209" y="1378813"/>
                  </a:lnTo>
                  <a:lnTo>
                    <a:pt x="6350540" y="1388206"/>
                  </a:lnTo>
                  <a:lnTo>
                    <a:pt x="6239092" y="1446909"/>
                  </a:lnTo>
                  <a:lnTo>
                    <a:pt x="6194864" y="1482257"/>
                  </a:lnTo>
                  <a:lnTo>
                    <a:pt x="6165699" y="1496607"/>
                  </a:lnTo>
                  <a:lnTo>
                    <a:pt x="6079882" y="1538531"/>
                  </a:lnTo>
                  <a:lnTo>
                    <a:pt x="5821555" y="1661991"/>
                  </a:lnTo>
                  <a:lnTo>
                    <a:pt x="5774677" y="1671718"/>
                  </a:lnTo>
                  <a:lnTo>
                    <a:pt x="5650583" y="1729525"/>
                  </a:lnTo>
                  <a:lnTo>
                    <a:pt x="5630470" y="1738848"/>
                  </a:lnTo>
                  <a:lnTo>
                    <a:pt x="5582864" y="1748529"/>
                  </a:lnTo>
                  <a:lnTo>
                    <a:pt x="5485567" y="1793208"/>
                  </a:lnTo>
                  <a:lnTo>
                    <a:pt x="5437515" y="1802860"/>
                  </a:lnTo>
                  <a:lnTo>
                    <a:pt x="5388524" y="1825178"/>
                  </a:lnTo>
                  <a:lnTo>
                    <a:pt x="5340205" y="1834823"/>
                  </a:lnTo>
                  <a:lnTo>
                    <a:pt x="5335539" y="1836937"/>
                  </a:lnTo>
                  <a:lnTo>
                    <a:pt x="5295426" y="1844674"/>
                  </a:lnTo>
                  <a:lnTo>
                    <a:pt x="5247647" y="1865717"/>
                  </a:lnTo>
                  <a:lnTo>
                    <a:pt x="5242491" y="1866740"/>
                  </a:lnTo>
                  <a:lnTo>
                    <a:pt x="5240046" y="1867843"/>
                  </a:lnTo>
                  <a:lnTo>
                    <a:pt x="5074667" y="1899542"/>
                  </a:lnTo>
                  <a:lnTo>
                    <a:pt x="5085082" y="1894848"/>
                  </a:lnTo>
                  <a:lnTo>
                    <a:pt x="5182149" y="1875606"/>
                  </a:lnTo>
                  <a:lnTo>
                    <a:pt x="5231372" y="1853303"/>
                  </a:lnTo>
                  <a:lnTo>
                    <a:pt x="5279692" y="1843668"/>
                  </a:lnTo>
                  <a:lnTo>
                    <a:pt x="5328722" y="1821353"/>
                  </a:lnTo>
                  <a:lnTo>
                    <a:pt x="5376833" y="1811704"/>
                  </a:lnTo>
                  <a:lnTo>
                    <a:pt x="5474035" y="1767164"/>
                  </a:lnTo>
                  <a:lnTo>
                    <a:pt x="5474578" y="1767053"/>
                  </a:lnTo>
                  <a:lnTo>
                    <a:pt x="5474848" y="1766928"/>
                  </a:lnTo>
                  <a:lnTo>
                    <a:pt x="5522045" y="1757364"/>
                  </a:lnTo>
                  <a:lnTo>
                    <a:pt x="5570444" y="1735008"/>
                  </a:lnTo>
                  <a:lnTo>
                    <a:pt x="5617881" y="1725317"/>
                  </a:lnTo>
                  <a:lnTo>
                    <a:pt x="5761629" y="1658157"/>
                  </a:lnTo>
                  <a:lnTo>
                    <a:pt x="5808375" y="1648422"/>
                  </a:lnTo>
                  <a:lnTo>
                    <a:pt x="6043147" y="1536143"/>
                  </a:lnTo>
                  <a:lnTo>
                    <a:pt x="6129114" y="1494233"/>
                  </a:lnTo>
                  <a:lnTo>
                    <a:pt x="6181129" y="1468653"/>
                  </a:lnTo>
                  <a:lnTo>
                    <a:pt x="6310927" y="1400600"/>
                  </a:lnTo>
                  <a:lnTo>
                    <a:pt x="6354474" y="1365208"/>
                  </a:lnTo>
                  <a:lnTo>
                    <a:pt x="6438468" y="1319678"/>
                  </a:lnTo>
                  <a:lnTo>
                    <a:pt x="6480311" y="1284177"/>
                  </a:lnTo>
                  <a:lnTo>
                    <a:pt x="6520547" y="1261299"/>
                  </a:lnTo>
                  <a:lnTo>
                    <a:pt x="6561982" y="1225772"/>
                  </a:lnTo>
                  <a:lnTo>
                    <a:pt x="6602608" y="1190193"/>
                  </a:lnTo>
                  <a:lnTo>
                    <a:pt x="6641622" y="1167237"/>
                  </a:lnTo>
                  <a:lnTo>
                    <a:pt x="6680652" y="1131556"/>
                  </a:lnTo>
                  <a:lnTo>
                    <a:pt x="6718897" y="1095824"/>
                  </a:lnTo>
                  <a:lnTo>
                    <a:pt x="6755552" y="1072717"/>
                  </a:lnTo>
                  <a:lnTo>
                    <a:pt x="6792248" y="1036887"/>
                  </a:lnTo>
                  <a:lnTo>
                    <a:pt x="6828181" y="1001008"/>
                  </a:lnTo>
                  <a:lnTo>
                    <a:pt x="6863360" y="965080"/>
                  </a:lnTo>
                  <a:lnTo>
                    <a:pt x="6897792" y="929105"/>
                  </a:lnTo>
                  <a:lnTo>
                    <a:pt x="6931484" y="893083"/>
                  </a:lnTo>
                  <a:lnTo>
                    <a:pt x="6964445" y="857014"/>
                  </a:lnTo>
                  <a:lnTo>
                    <a:pt x="6996683" y="820898"/>
                  </a:lnTo>
                  <a:lnTo>
                    <a:pt x="7028204" y="784737"/>
                  </a:lnTo>
                  <a:lnTo>
                    <a:pt x="7038963" y="772095"/>
                  </a:lnTo>
                  <a:close/>
                </a:path>
                <a:path w="18289270" h="10299700">
                  <a:moveTo>
                    <a:pt x="5059341" y="1867326"/>
                  </a:moveTo>
                  <a:lnTo>
                    <a:pt x="5058557" y="1867699"/>
                  </a:lnTo>
                  <a:lnTo>
                    <a:pt x="5057071" y="1868011"/>
                  </a:lnTo>
                  <a:lnTo>
                    <a:pt x="5057818" y="1867652"/>
                  </a:lnTo>
                  <a:lnTo>
                    <a:pt x="5059341" y="1867326"/>
                  </a:lnTo>
                  <a:close/>
                </a:path>
                <a:path w="18289270" h="10299700">
                  <a:moveTo>
                    <a:pt x="6495230" y="356717"/>
                  </a:moveTo>
                  <a:lnTo>
                    <a:pt x="6507030" y="369617"/>
                  </a:lnTo>
                  <a:lnTo>
                    <a:pt x="6583361" y="425404"/>
                  </a:lnTo>
                  <a:lnTo>
                    <a:pt x="6621009" y="465990"/>
                  </a:lnTo>
                  <a:lnTo>
                    <a:pt x="6737738" y="549813"/>
                  </a:lnTo>
                  <a:lnTo>
                    <a:pt x="6774154" y="588160"/>
                  </a:lnTo>
                  <a:lnTo>
                    <a:pt x="6755794" y="614598"/>
                  </a:lnTo>
                  <a:lnTo>
                    <a:pt x="6729675" y="651105"/>
                  </a:lnTo>
                  <a:lnTo>
                    <a:pt x="6701994" y="700238"/>
                  </a:lnTo>
                  <a:lnTo>
                    <a:pt x="6674352" y="736648"/>
                  </a:lnTo>
                  <a:lnTo>
                    <a:pt x="6645920" y="773007"/>
                  </a:lnTo>
                  <a:lnTo>
                    <a:pt x="6616678" y="809314"/>
                  </a:lnTo>
                  <a:lnTo>
                    <a:pt x="6585797" y="858242"/>
                  </a:lnTo>
                  <a:lnTo>
                    <a:pt x="6554879" y="894442"/>
                  </a:lnTo>
                  <a:lnTo>
                    <a:pt x="6523095" y="930587"/>
                  </a:lnTo>
                  <a:lnTo>
                    <a:pt x="6490426" y="966675"/>
                  </a:lnTo>
                  <a:lnTo>
                    <a:pt x="6456852" y="1002705"/>
                  </a:lnTo>
                  <a:lnTo>
                    <a:pt x="6422354" y="1038676"/>
                  </a:lnTo>
                  <a:lnTo>
                    <a:pt x="6386915" y="1074587"/>
                  </a:lnTo>
                  <a:lnTo>
                    <a:pt x="6350514" y="1110436"/>
                  </a:lnTo>
                  <a:lnTo>
                    <a:pt x="6313132" y="1146222"/>
                  </a:lnTo>
                  <a:lnTo>
                    <a:pt x="6274751" y="1181945"/>
                  </a:lnTo>
                  <a:lnTo>
                    <a:pt x="6236162" y="1204928"/>
                  </a:lnTo>
                  <a:lnTo>
                    <a:pt x="6195725" y="1240519"/>
                  </a:lnTo>
                  <a:lnTo>
                    <a:pt x="6152006" y="1275900"/>
                  </a:lnTo>
                  <a:lnTo>
                    <a:pt x="6065671" y="1346733"/>
                  </a:lnTo>
                  <a:lnTo>
                    <a:pt x="6023526" y="1369489"/>
                  </a:lnTo>
                  <a:lnTo>
                    <a:pt x="5980485" y="1404913"/>
                  </a:lnTo>
                  <a:lnTo>
                    <a:pt x="5938001" y="1427647"/>
                  </a:lnTo>
                  <a:lnTo>
                    <a:pt x="5897555" y="1460379"/>
                  </a:lnTo>
                  <a:lnTo>
                    <a:pt x="5870813" y="1474253"/>
                  </a:lnTo>
                  <a:lnTo>
                    <a:pt x="5866713" y="1477480"/>
                  </a:lnTo>
                  <a:lnTo>
                    <a:pt x="5807550" y="1508384"/>
                  </a:lnTo>
                  <a:lnTo>
                    <a:pt x="5769256" y="1538819"/>
                  </a:lnTo>
                  <a:lnTo>
                    <a:pt x="5424233" y="1712942"/>
                  </a:lnTo>
                  <a:lnTo>
                    <a:pt x="5257596" y="1795143"/>
                  </a:lnTo>
                  <a:lnTo>
                    <a:pt x="5226023" y="1802057"/>
                  </a:lnTo>
                  <a:lnTo>
                    <a:pt x="5210098" y="1809857"/>
                  </a:lnTo>
                  <a:lnTo>
                    <a:pt x="5196198" y="1812875"/>
                  </a:lnTo>
                  <a:lnTo>
                    <a:pt x="5173059" y="1824130"/>
                  </a:lnTo>
                  <a:lnTo>
                    <a:pt x="5103558" y="1857852"/>
                  </a:lnTo>
                  <a:lnTo>
                    <a:pt x="5059341" y="1867326"/>
                  </a:lnTo>
                  <a:lnTo>
                    <a:pt x="5152595" y="1822811"/>
                  </a:lnTo>
                  <a:lnTo>
                    <a:pt x="5199370" y="1800352"/>
                  </a:lnTo>
                  <a:lnTo>
                    <a:pt x="5245171" y="1790556"/>
                  </a:lnTo>
                  <a:lnTo>
                    <a:pt x="5407003" y="1711827"/>
                  </a:lnTo>
                  <a:lnTo>
                    <a:pt x="5706195" y="1565529"/>
                  </a:lnTo>
                  <a:lnTo>
                    <a:pt x="5752700" y="1530327"/>
                  </a:lnTo>
                  <a:lnTo>
                    <a:pt x="5798192" y="1507785"/>
                  </a:lnTo>
                  <a:lnTo>
                    <a:pt x="5844290" y="1472556"/>
                  </a:lnTo>
                  <a:lnTo>
                    <a:pt x="5889375" y="1449988"/>
                  </a:lnTo>
                  <a:lnTo>
                    <a:pt x="5927821" y="1426996"/>
                  </a:lnTo>
                  <a:lnTo>
                    <a:pt x="5966947" y="1404047"/>
                  </a:lnTo>
                  <a:lnTo>
                    <a:pt x="6007941" y="1368492"/>
                  </a:lnTo>
                  <a:lnTo>
                    <a:pt x="6049560" y="1345702"/>
                  </a:lnTo>
                  <a:lnTo>
                    <a:pt x="6093802" y="1310354"/>
                  </a:lnTo>
                  <a:lnTo>
                    <a:pt x="6140233" y="1275147"/>
                  </a:lnTo>
                  <a:lnTo>
                    <a:pt x="6189232" y="1240104"/>
                  </a:lnTo>
                  <a:lnTo>
                    <a:pt x="6230853" y="1204588"/>
                  </a:lnTo>
                  <a:lnTo>
                    <a:pt x="6271367" y="1169002"/>
                  </a:lnTo>
                  <a:lnTo>
                    <a:pt x="6310797" y="1133347"/>
                  </a:lnTo>
                  <a:lnTo>
                    <a:pt x="6349162" y="1097623"/>
                  </a:lnTo>
                  <a:lnTo>
                    <a:pt x="6386485" y="1061833"/>
                  </a:lnTo>
                  <a:lnTo>
                    <a:pt x="6422785" y="1025977"/>
                  </a:lnTo>
                  <a:lnTo>
                    <a:pt x="6458085" y="990058"/>
                  </a:lnTo>
                  <a:lnTo>
                    <a:pt x="6493216" y="941401"/>
                  </a:lnTo>
                  <a:lnTo>
                    <a:pt x="6526577" y="905358"/>
                  </a:lnTo>
                  <a:lnTo>
                    <a:pt x="6559001" y="869254"/>
                  </a:lnTo>
                  <a:lnTo>
                    <a:pt x="6590508" y="833092"/>
                  </a:lnTo>
                  <a:lnTo>
                    <a:pt x="6621120" y="796872"/>
                  </a:lnTo>
                  <a:lnTo>
                    <a:pt x="6651668" y="747923"/>
                  </a:lnTo>
                  <a:lnTo>
                    <a:pt x="6680552" y="711592"/>
                  </a:lnTo>
                  <a:lnTo>
                    <a:pt x="6708603" y="675209"/>
                  </a:lnTo>
                  <a:lnTo>
                    <a:pt x="6736655" y="626100"/>
                  </a:lnTo>
                  <a:lnTo>
                    <a:pt x="6763106" y="589614"/>
                  </a:lnTo>
                  <a:lnTo>
                    <a:pt x="6724678" y="561704"/>
                  </a:lnTo>
                  <a:lnTo>
                    <a:pt x="6687319" y="521136"/>
                  </a:lnTo>
                  <a:lnTo>
                    <a:pt x="6574219" y="437545"/>
                  </a:lnTo>
                  <a:lnTo>
                    <a:pt x="6537750" y="397034"/>
                  </a:lnTo>
                  <a:lnTo>
                    <a:pt x="6500658" y="369209"/>
                  </a:lnTo>
                  <a:lnTo>
                    <a:pt x="6490015" y="368528"/>
                  </a:lnTo>
                  <a:lnTo>
                    <a:pt x="6495230" y="356717"/>
                  </a:lnTo>
                  <a:close/>
                </a:path>
                <a:path w="18289270" h="10299700">
                  <a:moveTo>
                    <a:pt x="5247647" y="1865717"/>
                  </a:moveTo>
                  <a:lnTo>
                    <a:pt x="5244966" y="1866898"/>
                  </a:lnTo>
                  <a:lnTo>
                    <a:pt x="5240046" y="1867843"/>
                  </a:lnTo>
                  <a:lnTo>
                    <a:pt x="5242491" y="1866740"/>
                  </a:lnTo>
                  <a:lnTo>
                    <a:pt x="5247647" y="1865717"/>
                  </a:lnTo>
                  <a:close/>
                </a:path>
                <a:path w="18289270" h="10299700">
                  <a:moveTo>
                    <a:pt x="5335539" y="1836937"/>
                  </a:moveTo>
                  <a:lnTo>
                    <a:pt x="5291002" y="1857117"/>
                  </a:lnTo>
                  <a:lnTo>
                    <a:pt x="5247647" y="1865717"/>
                  </a:lnTo>
                  <a:lnTo>
                    <a:pt x="5295426" y="1844674"/>
                  </a:lnTo>
                  <a:lnTo>
                    <a:pt x="5335539" y="1836937"/>
                  </a:lnTo>
                  <a:close/>
                </a:path>
                <a:path w="18289270" h="10299700">
                  <a:moveTo>
                    <a:pt x="13628680" y="2237803"/>
                  </a:moveTo>
                  <a:lnTo>
                    <a:pt x="13651248" y="2277412"/>
                  </a:lnTo>
                  <a:lnTo>
                    <a:pt x="13673021" y="2316983"/>
                  </a:lnTo>
                  <a:lnTo>
                    <a:pt x="13693180" y="2369186"/>
                  </a:lnTo>
                  <a:lnTo>
                    <a:pt x="13698776" y="2381385"/>
                  </a:lnTo>
                  <a:lnTo>
                    <a:pt x="13693173" y="2369175"/>
                  </a:lnTo>
                  <a:lnTo>
                    <a:pt x="13672208" y="2329656"/>
                  </a:lnTo>
                  <a:lnTo>
                    <a:pt x="13650436" y="2290086"/>
                  </a:lnTo>
                  <a:lnTo>
                    <a:pt x="13628680" y="2237803"/>
                  </a:lnTo>
                  <a:close/>
                </a:path>
                <a:path w="18289270" h="10299700">
                  <a:moveTo>
                    <a:pt x="7055472" y="783237"/>
                  </a:moveTo>
                  <a:lnTo>
                    <a:pt x="7102821" y="814962"/>
                  </a:lnTo>
                  <a:lnTo>
                    <a:pt x="7146068" y="830455"/>
                  </a:lnTo>
                  <a:lnTo>
                    <a:pt x="7232190" y="886868"/>
                  </a:lnTo>
                  <a:lnTo>
                    <a:pt x="7276717" y="902442"/>
                  </a:lnTo>
                  <a:lnTo>
                    <a:pt x="7290253" y="911108"/>
                  </a:lnTo>
                  <a:lnTo>
                    <a:pt x="7262622" y="939719"/>
                  </a:lnTo>
                  <a:lnTo>
                    <a:pt x="7227118" y="975625"/>
                  </a:lnTo>
                  <a:lnTo>
                    <a:pt x="7191642" y="998808"/>
                  </a:lnTo>
                  <a:lnTo>
                    <a:pt x="7154568" y="1034614"/>
                  </a:lnTo>
                  <a:lnTo>
                    <a:pt x="7116701" y="1070369"/>
                  </a:lnTo>
                  <a:lnTo>
                    <a:pt x="7078848" y="1093399"/>
                  </a:lnTo>
                  <a:lnTo>
                    <a:pt x="7039380" y="1129053"/>
                  </a:lnTo>
                  <a:lnTo>
                    <a:pt x="6999916" y="1151980"/>
                  </a:lnTo>
                  <a:lnTo>
                    <a:pt x="6958829" y="1187529"/>
                  </a:lnTo>
                  <a:lnTo>
                    <a:pt x="6917735" y="1210352"/>
                  </a:lnTo>
                  <a:lnTo>
                    <a:pt x="6875818" y="1233123"/>
                  </a:lnTo>
                  <a:lnTo>
                    <a:pt x="6832262" y="1268514"/>
                  </a:lnTo>
                  <a:lnTo>
                    <a:pt x="6788685" y="1291178"/>
                  </a:lnTo>
                  <a:lnTo>
                    <a:pt x="6744270" y="1313789"/>
                  </a:lnTo>
                  <a:lnTo>
                    <a:pt x="6698202" y="1349020"/>
                  </a:lnTo>
                  <a:lnTo>
                    <a:pt x="6652097" y="1371522"/>
                  </a:lnTo>
                  <a:lnTo>
                    <a:pt x="6605139" y="1393970"/>
                  </a:lnTo>
                  <a:lnTo>
                    <a:pt x="6557323" y="1416363"/>
                  </a:lnTo>
                  <a:lnTo>
                    <a:pt x="6459099" y="1460983"/>
                  </a:lnTo>
                  <a:lnTo>
                    <a:pt x="6358858" y="1508964"/>
                  </a:lnTo>
                  <a:lnTo>
                    <a:pt x="6270641" y="1550735"/>
                  </a:lnTo>
                  <a:lnTo>
                    <a:pt x="6223775" y="1560462"/>
                  </a:lnTo>
                  <a:lnTo>
                    <a:pt x="6127798" y="1605226"/>
                  </a:lnTo>
                  <a:lnTo>
                    <a:pt x="6080325" y="1614915"/>
                  </a:lnTo>
                  <a:lnTo>
                    <a:pt x="5983200" y="1659606"/>
                  </a:lnTo>
                  <a:lnTo>
                    <a:pt x="5935185" y="1669260"/>
                  </a:lnTo>
                  <a:lnTo>
                    <a:pt x="5886194" y="1691578"/>
                  </a:lnTo>
                  <a:lnTo>
                    <a:pt x="5789369" y="1710836"/>
                  </a:lnTo>
                  <a:lnTo>
                    <a:pt x="5739878" y="1733134"/>
                  </a:lnTo>
                  <a:lnTo>
                    <a:pt x="5691160" y="1742731"/>
                  </a:lnTo>
                  <a:lnTo>
                    <a:pt x="5641455" y="1765003"/>
                  </a:lnTo>
                  <a:lnTo>
                    <a:pt x="5543312" y="1784177"/>
                  </a:lnTo>
                  <a:lnTo>
                    <a:pt x="5493268" y="1806427"/>
                  </a:lnTo>
                  <a:lnTo>
                    <a:pt x="5335539" y="1836937"/>
                  </a:lnTo>
                  <a:lnTo>
                    <a:pt x="5340224" y="1834814"/>
                  </a:lnTo>
                  <a:lnTo>
                    <a:pt x="5388524" y="1825178"/>
                  </a:lnTo>
                  <a:lnTo>
                    <a:pt x="5437515" y="1802860"/>
                  </a:lnTo>
                  <a:lnTo>
                    <a:pt x="5485567" y="1793208"/>
                  </a:lnTo>
                  <a:lnTo>
                    <a:pt x="5509928" y="1782041"/>
                  </a:lnTo>
                  <a:lnTo>
                    <a:pt x="5540636" y="1784005"/>
                  </a:lnTo>
                  <a:lnTo>
                    <a:pt x="5590484" y="1761742"/>
                  </a:lnTo>
                  <a:lnTo>
                    <a:pt x="5688214" y="1742543"/>
                  </a:lnTo>
                  <a:lnTo>
                    <a:pt x="5737703" y="1720257"/>
                  </a:lnTo>
                  <a:lnTo>
                    <a:pt x="5786245" y="1710636"/>
                  </a:lnTo>
                  <a:lnTo>
                    <a:pt x="5835455" y="1688332"/>
                  </a:lnTo>
                  <a:lnTo>
                    <a:pt x="5883702" y="1678693"/>
                  </a:lnTo>
                  <a:lnTo>
                    <a:pt x="5932601" y="1656369"/>
                  </a:lnTo>
                  <a:lnTo>
                    <a:pt x="5980523" y="1646709"/>
                  </a:lnTo>
                  <a:lnTo>
                    <a:pt x="6029080" y="1624363"/>
                  </a:lnTo>
                  <a:lnTo>
                    <a:pt x="6076643" y="1614680"/>
                  </a:lnTo>
                  <a:lnTo>
                    <a:pt x="6172812" y="1569928"/>
                  </a:lnTo>
                  <a:lnTo>
                    <a:pt x="6219780" y="1560207"/>
                  </a:lnTo>
                  <a:lnTo>
                    <a:pt x="6243634" y="1548969"/>
                  </a:lnTo>
                  <a:lnTo>
                    <a:pt x="6331846" y="1507202"/>
                  </a:lnTo>
                  <a:lnTo>
                    <a:pt x="6361798" y="1492936"/>
                  </a:lnTo>
                  <a:lnTo>
                    <a:pt x="6407861" y="1483157"/>
                  </a:lnTo>
                  <a:lnTo>
                    <a:pt x="6454489" y="1460688"/>
                  </a:lnTo>
                  <a:lnTo>
                    <a:pt x="6550413" y="1415921"/>
                  </a:lnTo>
                  <a:lnTo>
                    <a:pt x="6597931" y="1380783"/>
                  </a:lnTo>
                  <a:lnTo>
                    <a:pt x="6643809" y="1358266"/>
                  </a:lnTo>
                  <a:lnTo>
                    <a:pt x="6688863" y="1335696"/>
                  </a:lnTo>
                  <a:lnTo>
                    <a:pt x="6733098" y="1313074"/>
                  </a:lnTo>
                  <a:lnTo>
                    <a:pt x="6776518" y="1290400"/>
                  </a:lnTo>
                  <a:lnTo>
                    <a:pt x="6819130" y="1267674"/>
                  </a:lnTo>
                  <a:lnTo>
                    <a:pt x="6861750" y="1232223"/>
                  </a:lnTo>
                  <a:lnTo>
                    <a:pt x="6902760" y="1209394"/>
                  </a:lnTo>
                  <a:lnTo>
                    <a:pt x="6942978" y="1186515"/>
                  </a:lnTo>
                  <a:lnTo>
                    <a:pt x="6983218" y="1150912"/>
                  </a:lnTo>
                  <a:lnTo>
                    <a:pt x="7021865" y="1127932"/>
                  </a:lnTo>
                  <a:lnTo>
                    <a:pt x="7060545" y="1092229"/>
                  </a:lnTo>
                  <a:lnTo>
                    <a:pt x="7097643" y="1069150"/>
                  </a:lnTo>
                  <a:lnTo>
                    <a:pt x="7134784" y="1033348"/>
                  </a:lnTo>
                  <a:lnTo>
                    <a:pt x="7170352" y="1010172"/>
                  </a:lnTo>
                  <a:lnTo>
                    <a:pt x="7205975" y="974273"/>
                  </a:lnTo>
                  <a:lnTo>
                    <a:pt x="7240035" y="951000"/>
                  </a:lnTo>
                  <a:lnTo>
                    <a:pt x="7274160" y="915005"/>
                  </a:lnTo>
                  <a:lnTo>
                    <a:pt x="7230507" y="886760"/>
                  </a:lnTo>
                  <a:lnTo>
                    <a:pt x="7186472" y="871217"/>
                  </a:lnTo>
                  <a:lnTo>
                    <a:pt x="7101270" y="814863"/>
                  </a:lnTo>
                  <a:lnTo>
                    <a:pt x="7058458" y="799398"/>
                  </a:lnTo>
                  <a:lnTo>
                    <a:pt x="7045541" y="798572"/>
                  </a:lnTo>
                  <a:lnTo>
                    <a:pt x="7055472" y="783237"/>
                  </a:lnTo>
                  <a:close/>
                </a:path>
                <a:path w="18289270" h="10299700">
                  <a:moveTo>
                    <a:pt x="17848759" y="2376715"/>
                  </a:moveTo>
                  <a:lnTo>
                    <a:pt x="17853513" y="2393531"/>
                  </a:lnTo>
                  <a:lnTo>
                    <a:pt x="17883871" y="2548184"/>
                  </a:lnTo>
                  <a:lnTo>
                    <a:pt x="17894063" y="2599740"/>
                  </a:lnTo>
                  <a:lnTo>
                    <a:pt x="17903298" y="2638519"/>
                  </a:lnTo>
                  <a:lnTo>
                    <a:pt x="17894062" y="2599740"/>
                  </a:lnTo>
                  <a:lnTo>
                    <a:pt x="17883536" y="2548163"/>
                  </a:lnTo>
                  <a:lnTo>
                    <a:pt x="17852174" y="2393445"/>
                  </a:lnTo>
                  <a:lnTo>
                    <a:pt x="17848759" y="2376715"/>
                  </a:lnTo>
                  <a:close/>
                </a:path>
                <a:path w="18289270" h="10299700">
                  <a:moveTo>
                    <a:pt x="5257596" y="1795143"/>
                  </a:moveTo>
                  <a:lnTo>
                    <a:pt x="5241475" y="1803045"/>
                  </a:lnTo>
                  <a:lnTo>
                    <a:pt x="5210098" y="1809857"/>
                  </a:lnTo>
                  <a:lnTo>
                    <a:pt x="5226023" y="1802057"/>
                  </a:lnTo>
                  <a:lnTo>
                    <a:pt x="5257596" y="1795143"/>
                  </a:lnTo>
                  <a:close/>
                </a:path>
                <a:path w="18289270" h="10299700">
                  <a:moveTo>
                    <a:pt x="7045541" y="798572"/>
                  </a:moveTo>
                  <a:lnTo>
                    <a:pt x="7026546" y="835534"/>
                  </a:lnTo>
                  <a:lnTo>
                    <a:pt x="6993867" y="871622"/>
                  </a:lnTo>
                  <a:lnTo>
                    <a:pt x="6960412" y="907659"/>
                  </a:lnTo>
                  <a:lnTo>
                    <a:pt x="6926173" y="943647"/>
                  </a:lnTo>
                  <a:lnTo>
                    <a:pt x="6891140" y="979584"/>
                  </a:lnTo>
                  <a:lnTo>
                    <a:pt x="6855306" y="1015469"/>
                  </a:lnTo>
                  <a:lnTo>
                    <a:pt x="6818661" y="1051303"/>
                  </a:lnTo>
                  <a:lnTo>
                    <a:pt x="6781197" y="1087084"/>
                  </a:lnTo>
                  <a:lnTo>
                    <a:pt x="6743716" y="1110138"/>
                  </a:lnTo>
                  <a:lnTo>
                    <a:pt x="6704587" y="1145813"/>
                  </a:lnTo>
                  <a:lnTo>
                    <a:pt x="6664613" y="1181433"/>
                  </a:lnTo>
                  <a:lnTo>
                    <a:pt x="6623785" y="1216999"/>
                  </a:lnTo>
                  <a:lnTo>
                    <a:pt x="6582905" y="1239836"/>
                  </a:lnTo>
                  <a:lnTo>
                    <a:pt x="6540343" y="1275291"/>
                  </a:lnTo>
                  <a:lnTo>
                    <a:pt x="6504287" y="1298436"/>
                  </a:lnTo>
                  <a:lnTo>
                    <a:pt x="6466583" y="1321476"/>
                  </a:lnTo>
                  <a:lnTo>
                    <a:pt x="6427158" y="1344406"/>
                  </a:lnTo>
                  <a:lnTo>
                    <a:pt x="6385130" y="1379895"/>
                  </a:lnTo>
                  <a:lnTo>
                    <a:pt x="6342050" y="1402591"/>
                  </a:lnTo>
                  <a:lnTo>
                    <a:pt x="6297034" y="1425164"/>
                  </a:lnTo>
                  <a:lnTo>
                    <a:pt x="6249202" y="1460281"/>
                  </a:lnTo>
                  <a:lnTo>
                    <a:pt x="6200101" y="1482592"/>
                  </a:lnTo>
                  <a:lnTo>
                    <a:pt x="6154436" y="1505123"/>
                  </a:lnTo>
                  <a:lnTo>
                    <a:pt x="6107668" y="1540309"/>
                  </a:lnTo>
                  <a:lnTo>
                    <a:pt x="5968199" y="1607742"/>
                  </a:lnTo>
                  <a:lnTo>
                    <a:pt x="5922039" y="1617515"/>
                  </a:lnTo>
                  <a:lnTo>
                    <a:pt x="5684221" y="1729574"/>
                  </a:lnTo>
                  <a:lnTo>
                    <a:pt x="5637049" y="1739269"/>
                  </a:lnTo>
                  <a:lnTo>
                    <a:pt x="5540636" y="1784005"/>
                  </a:lnTo>
                  <a:lnTo>
                    <a:pt x="5509928" y="1782041"/>
                  </a:lnTo>
                  <a:lnTo>
                    <a:pt x="5582864" y="1748529"/>
                  </a:lnTo>
                  <a:lnTo>
                    <a:pt x="5630470" y="1738848"/>
                  </a:lnTo>
                  <a:lnTo>
                    <a:pt x="5654595" y="1727666"/>
                  </a:lnTo>
                  <a:lnTo>
                    <a:pt x="5774677" y="1671718"/>
                  </a:lnTo>
                  <a:lnTo>
                    <a:pt x="5821555" y="1661991"/>
                  </a:lnTo>
                  <a:lnTo>
                    <a:pt x="6079952" y="1538497"/>
                  </a:lnTo>
                  <a:lnTo>
                    <a:pt x="6165760" y="1496577"/>
                  </a:lnTo>
                  <a:lnTo>
                    <a:pt x="6194864" y="1482257"/>
                  </a:lnTo>
                  <a:lnTo>
                    <a:pt x="6239092" y="1446909"/>
                  </a:lnTo>
                  <a:lnTo>
                    <a:pt x="6350540" y="1388206"/>
                  </a:lnTo>
                  <a:lnTo>
                    <a:pt x="6368209" y="1378813"/>
                  </a:lnTo>
                  <a:lnTo>
                    <a:pt x="6411301" y="1343392"/>
                  </a:lnTo>
                  <a:lnTo>
                    <a:pt x="6453014" y="1320608"/>
                  </a:lnTo>
                  <a:lnTo>
                    <a:pt x="6494045" y="1297781"/>
                  </a:lnTo>
                  <a:lnTo>
                    <a:pt x="6535092" y="1262229"/>
                  </a:lnTo>
                  <a:lnTo>
                    <a:pt x="6576171" y="1239405"/>
                  </a:lnTo>
                  <a:lnTo>
                    <a:pt x="6617221" y="1203853"/>
                  </a:lnTo>
                  <a:lnTo>
                    <a:pt x="6657438" y="1168248"/>
                  </a:lnTo>
                  <a:lnTo>
                    <a:pt x="6696021" y="1145265"/>
                  </a:lnTo>
                  <a:lnTo>
                    <a:pt x="6734599" y="1109555"/>
                  </a:lnTo>
                  <a:lnTo>
                    <a:pt x="6772368" y="1073793"/>
                  </a:lnTo>
                  <a:lnTo>
                    <a:pt x="6809336" y="1037980"/>
                  </a:lnTo>
                  <a:lnTo>
                    <a:pt x="6844701" y="1014791"/>
                  </a:lnTo>
                  <a:lnTo>
                    <a:pt x="6880091" y="978877"/>
                  </a:lnTo>
                  <a:lnTo>
                    <a:pt x="6914704" y="942913"/>
                  </a:lnTo>
                  <a:lnTo>
                    <a:pt x="6948548" y="906900"/>
                  </a:lnTo>
                  <a:lnTo>
                    <a:pt x="6981630" y="870839"/>
                  </a:lnTo>
                  <a:lnTo>
                    <a:pt x="7013958" y="834729"/>
                  </a:lnTo>
                  <a:lnTo>
                    <a:pt x="7045541" y="798572"/>
                  </a:lnTo>
                  <a:close/>
                </a:path>
                <a:path w="18289270" h="10299700">
                  <a:moveTo>
                    <a:pt x="14283981" y="2154737"/>
                  </a:moveTo>
                  <a:lnTo>
                    <a:pt x="14308132" y="2192175"/>
                  </a:lnTo>
                  <a:lnTo>
                    <a:pt x="14331120" y="2244549"/>
                  </a:lnTo>
                  <a:lnTo>
                    <a:pt x="14352273" y="2296806"/>
                  </a:lnTo>
                  <a:lnTo>
                    <a:pt x="14368504" y="2340494"/>
                  </a:lnTo>
                  <a:lnTo>
                    <a:pt x="14352611" y="2309554"/>
                  </a:lnTo>
                  <a:lnTo>
                    <a:pt x="14331290" y="2257286"/>
                  </a:lnTo>
                  <a:lnTo>
                    <a:pt x="14308005" y="2204792"/>
                  </a:lnTo>
                  <a:lnTo>
                    <a:pt x="14283981" y="2154737"/>
                  </a:lnTo>
                  <a:close/>
                </a:path>
                <a:path w="18289270" h="10299700">
                  <a:moveTo>
                    <a:pt x="5474848" y="1766928"/>
                  </a:moveTo>
                  <a:lnTo>
                    <a:pt x="5474578" y="1767053"/>
                  </a:lnTo>
                  <a:lnTo>
                    <a:pt x="5474035" y="1767164"/>
                  </a:lnTo>
                  <a:lnTo>
                    <a:pt x="5474313" y="1767037"/>
                  </a:lnTo>
                  <a:lnTo>
                    <a:pt x="5474848" y="1766928"/>
                  </a:lnTo>
                  <a:close/>
                </a:path>
                <a:path w="18289270" h="10299700">
                  <a:moveTo>
                    <a:pt x="6784181" y="595992"/>
                  </a:moveTo>
                  <a:lnTo>
                    <a:pt x="6856002" y="646461"/>
                  </a:lnTo>
                  <a:lnTo>
                    <a:pt x="6896286" y="674490"/>
                  </a:lnTo>
                  <a:lnTo>
                    <a:pt x="7038963" y="772095"/>
                  </a:lnTo>
                  <a:lnTo>
                    <a:pt x="7028204" y="784737"/>
                  </a:lnTo>
                  <a:lnTo>
                    <a:pt x="6996683" y="820898"/>
                  </a:lnTo>
                  <a:lnTo>
                    <a:pt x="6964445" y="857014"/>
                  </a:lnTo>
                  <a:lnTo>
                    <a:pt x="6931484" y="893083"/>
                  </a:lnTo>
                  <a:lnTo>
                    <a:pt x="6897792" y="929105"/>
                  </a:lnTo>
                  <a:lnTo>
                    <a:pt x="6863360" y="965080"/>
                  </a:lnTo>
                  <a:lnTo>
                    <a:pt x="6828181" y="1001008"/>
                  </a:lnTo>
                  <a:lnTo>
                    <a:pt x="6792248" y="1036887"/>
                  </a:lnTo>
                  <a:lnTo>
                    <a:pt x="6755552" y="1072717"/>
                  </a:lnTo>
                  <a:lnTo>
                    <a:pt x="6718897" y="1095824"/>
                  </a:lnTo>
                  <a:lnTo>
                    <a:pt x="6680652" y="1131556"/>
                  </a:lnTo>
                  <a:lnTo>
                    <a:pt x="6641622" y="1167237"/>
                  </a:lnTo>
                  <a:lnTo>
                    <a:pt x="6602608" y="1190193"/>
                  </a:lnTo>
                  <a:lnTo>
                    <a:pt x="6561982" y="1225772"/>
                  </a:lnTo>
                  <a:lnTo>
                    <a:pt x="6520547" y="1261299"/>
                  </a:lnTo>
                  <a:lnTo>
                    <a:pt x="6480311" y="1284177"/>
                  </a:lnTo>
                  <a:lnTo>
                    <a:pt x="6438468" y="1319678"/>
                  </a:lnTo>
                  <a:lnTo>
                    <a:pt x="6354474" y="1365208"/>
                  </a:lnTo>
                  <a:lnTo>
                    <a:pt x="6310927" y="1400600"/>
                  </a:lnTo>
                  <a:lnTo>
                    <a:pt x="6181129" y="1468653"/>
                  </a:lnTo>
                  <a:lnTo>
                    <a:pt x="6129052" y="1494263"/>
                  </a:lnTo>
                  <a:lnTo>
                    <a:pt x="6043077" y="1536177"/>
                  </a:lnTo>
                  <a:lnTo>
                    <a:pt x="5808375" y="1648422"/>
                  </a:lnTo>
                  <a:lnTo>
                    <a:pt x="5761629" y="1658157"/>
                  </a:lnTo>
                  <a:lnTo>
                    <a:pt x="5617833" y="1725327"/>
                  </a:lnTo>
                  <a:lnTo>
                    <a:pt x="5570444" y="1735008"/>
                  </a:lnTo>
                  <a:lnTo>
                    <a:pt x="5522045" y="1757364"/>
                  </a:lnTo>
                  <a:lnTo>
                    <a:pt x="5474848" y="1766928"/>
                  </a:lnTo>
                  <a:lnTo>
                    <a:pt x="5570816" y="1722306"/>
                  </a:lnTo>
                  <a:lnTo>
                    <a:pt x="5617903" y="1712593"/>
                  </a:lnTo>
                  <a:lnTo>
                    <a:pt x="5713214" y="1667786"/>
                  </a:lnTo>
                  <a:lnTo>
                    <a:pt x="5759796" y="1658040"/>
                  </a:lnTo>
                  <a:lnTo>
                    <a:pt x="6016905" y="1534464"/>
                  </a:lnTo>
                  <a:lnTo>
                    <a:pt x="6102413" y="1492525"/>
                  </a:lnTo>
                  <a:lnTo>
                    <a:pt x="6176803" y="1455650"/>
                  </a:lnTo>
                  <a:lnTo>
                    <a:pt x="6223529" y="1433187"/>
                  </a:lnTo>
                  <a:lnTo>
                    <a:pt x="6268995" y="1410644"/>
                  </a:lnTo>
                  <a:lnTo>
                    <a:pt x="6313166" y="1388018"/>
                  </a:lnTo>
                  <a:lnTo>
                    <a:pt x="6356820" y="1352632"/>
                  </a:lnTo>
                  <a:lnTo>
                    <a:pt x="6398302" y="1329834"/>
                  </a:lnTo>
                  <a:lnTo>
                    <a:pt x="6438390" y="1306947"/>
                  </a:lnTo>
                  <a:lnTo>
                    <a:pt x="6477859" y="1271294"/>
                  </a:lnTo>
                  <a:lnTo>
                    <a:pt x="6515056" y="1248222"/>
                  </a:lnTo>
                  <a:lnTo>
                    <a:pt x="6556942" y="1212723"/>
                  </a:lnTo>
                  <a:lnTo>
                    <a:pt x="6597184" y="1189846"/>
                  </a:lnTo>
                  <a:lnTo>
                    <a:pt x="6637411" y="1154241"/>
                  </a:lnTo>
                  <a:lnTo>
                    <a:pt x="6676823" y="1118585"/>
                  </a:lnTo>
                  <a:lnTo>
                    <a:pt x="6714615" y="1095550"/>
                  </a:lnTo>
                  <a:lnTo>
                    <a:pt x="6752418" y="1059791"/>
                  </a:lnTo>
                  <a:lnTo>
                    <a:pt x="6789431" y="1023981"/>
                  </a:lnTo>
                  <a:lnTo>
                    <a:pt x="6825660" y="988121"/>
                  </a:lnTo>
                  <a:lnTo>
                    <a:pt x="6861115" y="952211"/>
                  </a:lnTo>
                  <a:lnTo>
                    <a:pt x="6895803" y="916252"/>
                  </a:lnTo>
                  <a:lnTo>
                    <a:pt x="6929734" y="880245"/>
                  </a:lnTo>
                  <a:lnTo>
                    <a:pt x="6962915" y="844190"/>
                  </a:lnTo>
                  <a:lnTo>
                    <a:pt x="6995356" y="808087"/>
                  </a:lnTo>
                  <a:lnTo>
                    <a:pt x="7027064" y="771938"/>
                  </a:lnTo>
                  <a:lnTo>
                    <a:pt x="6887190" y="673864"/>
                  </a:lnTo>
                  <a:lnTo>
                    <a:pt x="6847975" y="645919"/>
                  </a:lnTo>
                  <a:lnTo>
                    <a:pt x="6789685" y="604040"/>
                  </a:lnTo>
                  <a:lnTo>
                    <a:pt x="6779044" y="603360"/>
                  </a:lnTo>
                  <a:lnTo>
                    <a:pt x="6784181" y="595992"/>
                  </a:lnTo>
                  <a:close/>
                </a:path>
                <a:path w="18289270" h="10299700">
                  <a:moveTo>
                    <a:pt x="5262903" y="1673412"/>
                  </a:moveTo>
                  <a:lnTo>
                    <a:pt x="5229510" y="1700485"/>
                  </a:lnTo>
                  <a:lnTo>
                    <a:pt x="5201675" y="1715192"/>
                  </a:lnTo>
                  <a:lnTo>
                    <a:pt x="5235189" y="1688109"/>
                  </a:lnTo>
                  <a:lnTo>
                    <a:pt x="5262903" y="1673412"/>
                  </a:lnTo>
                  <a:close/>
                </a:path>
                <a:path w="18289270" h="10299700">
                  <a:moveTo>
                    <a:pt x="18288281" y="1326362"/>
                  </a:moveTo>
                  <a:lnTo>
                    <a:pt x="18288489" y="1326765"/>
                  </a:lnTo>
                  <a:lnTo>
                    <a:pt x="18288426" y="2538003"/>
                  </a:lnTo>
                  <a:lnTo>
                    <a:pt x="18288374" y="1377821"/>
                  </a:lnTo>
                  <a:lnTo>
                    <a:pt x="18288358" y="1377347"/>
                  </a:lnTo>
                  <a:lnTo>
                    <a:pt x="18288357" y="1352368"/>
                  </a:lnTo>
                  <a:lnTo>
                    <a:pt x="18288280" y="1351956"/>
                  </a:lnTo>
                  <a:lnTo>
                    <a:pt x="18288281" y="1326362"/>
                  </a:lnTo>
                  <a:close/>
                </a:path>
                <a:path w="18289270" h="10299700">
                  <a:moveTo>
                    <a:pt x="5391333" y="1592640"/>
                  </a:moveTo>
                  <a:lnTo>
                    <a:pt x="5358394" y="1619635"/>
                  </a:lnTo>
                  <a:lnTo>
                    <a:pt x="5330968" y="1634289"/>
                  </a:lnTo>
                  <a:lnTo>
                    <a:pt x="5364051" y="1607271"/>
                  </a:lnTo>
                  <a:lnTo>
                    <a:pt x="5391333" y="1592640"/>
                  </a:lnTo>
                  <a:close/>
                </a:path>
                <a:path w="18289270" h="10299700">
                  <a:moveTo>
                    <a:pt x="13299636" y="1759826"/>
                  </a:moveTo>
                  <a:lnTo>
                    <a:pt x="13330479" y="1786031"/>
                  </a:lnTo>
                  <a:lnTo>
                    <a:pt x="13361357" y="1826184"/>
                  </a:lnTo>
                  <a:lnTo>
                    <a:pt x="13391519" y="1866291"/>
                  </a:lnTo>
                  <a:lnTo>
                    <a:pt x="13420958" y="1906353"/>
                  </a:lnTo>
                  <a:lnTo>
                    <a:pt x="13449665" y="1946367"/>
                  </a:lnTo>
                  <a:lnTo>
                    <a:pt x="13477633" y="1986334"/>
                  </a:lnTo>
                  <a:lnTo>
                    <a:pt x="13504855" y="2026253"/>
                  </a:lnTo>
                  <a:lnTo>
                    <a:pt x="13531321" y="2066124"/>
                  </a:lnTo>
                  <a:lnTo>
                    <a:pt x="13557025" y="2105947"/>
                  </a:lnTo>
                  <a:lnTo>
                    <a:pt x="13581100" y="2158289"/>
                  </a:lnTo>
                  <a:lnTo>
                    <a:pt x="13556247" y="2118623"/>
                  </a:lnTo>
                  <a:lnTo>
                    <a:pt x="13530564" y="2078802"/>
                  </a:lnTo>
                  <a:lnTo>
                    <a:pt x="13504125" y="2038933"/>
                  </a:lnTo>
                  <a:lnTo>
                    <a:pt x="13476939" y="1999016"/>
                  </a:lnTo>
                  <a:lnTo>
                    <a:pt x="13449015" y="1959051"/>
                  </a:lnTo>
                  <a:lnTo>
                    <a:pt x="13420362" y="1919040"/>
                  </a:lnTo>
                  <a:lnTo>
                    <a:pt x="13390987" y="1878983"/>
                  </a:lnTo>
                  <a:lnTo>
                    <a:pt x="13360902" y="1838881"/>
                  </a:lnTo>
                  <a:lnTo>
                    <a:pt x="13330113" y="1798733"/>
                  </a:lnTo>
                  <a:lnTo>
                    <a:pt x="13299636" y="1759826"/>
                  </a:lnTo>
                  <a:close/>
                </a:path>
                <a:path w="18289270" h="10299700">
                  <a:moveTo>
                    <a:pt x="14242770" y="2077904"/>
                  </a:moveTo>
                  <a:lnTo>
                    <a:pt x="14255622" y="2099734"/>
                  </a:lnTo>
                  <a:lnTo>
                    <a:pt x="14256149" y="2100768"/>
                  </a:lnTo>
                  <a:lnTo>
                    <a:pt x="14255614" y="2099733"/>
                  </a:lnTo>
                  <a:lnTo>
                    <a:pt x="14242770" y="2077904"/>
                  </a:lnTo>
                  <a:close/>
                </a:path>
                <a:path w="18289270" h="10299700">
                  <a:moveTo>
                    <a:pt x="5866771" y="1477450"/>
                  </a:moveTo>
                  <a:lnTo>
                    <a:pt x="5826161" y="1509574"/>
                  </a:lnTo>
                  <a:lnTo>
                    <a:pt x="5769256" y="1538819"/>
                  </a:lnTo>
                  <a:lnTo>
                    <a:pt x="5807550" y="1508384"/>
                  </a:lnTo>
                  <a:lnTo>
                    <a:pt x="5866771" y="1477450"/>
                  </a:lnTo>
                  <a:close/>
                </a:path>
                <a:path w="18289270" h="10299700">
                  <a:moveTo>
                    <a:pt x="6500352" y="1450896"/>
                  </a:moveTo>
                  <a:lnTo>
                    <a:pt x="6468223" y="1474293"/>
                  </a:lnTo>
                  <a:lnTo>
                    <a:pt x="6384866" y="1510628"/>
                  </a:lnTo>
                  <a:lnTo>
                    <a:pt x="6289132" y="1551918"/>
                  </a:lnTo>
                  <a:lnTo>
                    <a:pt x="6263305" y="1562991"/>
                  </a:lnTo>
                  <a:lnTo>
                    <a:pt x="6288525" y="1551840"/>
                  </a:lnTo>
                  <a:lnTo>
                    <a:pt x="6381740" y="1510394"/>
                  </a:lnTo>
                  <a:lnTo>
                    <a:pt x="6462842" y="1473949"/>
                  </a:lnTo>
                  <a:lnTo>
                    <a:pt x="6500352" y="1450896"/>
                  </a:lnTo>
                  <a:close/>
                </a:path>
                <a:path w="18289270" h="10299700">
                  <a:moveTo>
                    <a:pt x="6508645" y="1438701"/>
                  </a:moveTo>
                  <a:lnTo>
                    <a:pt x="6536542" y="1440485"/>
                  </a:lnTo>
                  <a:lnTo>
                    <a:pt x="6518105" y="1452032"/>
                  </a:lnTo>
                  <a:lnTo>
                    <a:pt x="6500352" y="1450896"/>
                  </a:lnTo>
                  <a:lnTo>
                    <a:pt x="6462842" y="1473949"/>
                  </a:lnTo>
                  <a:lnTo>
                    <a:pt x="6381674" y="1510424"/>
                  </a:lnTo>
                  <a:lnTo>
                    <a:pt x="6288449" y="1551874"/>
                  </a:lnTo>
                  <a:lnTo>
                    <a:pt x="6263305" y="1562991"/>
                  </a:lnTo>
                  <a:lnTo>
                    <a:pt x="6223775" y="1560462"/>
                  </a:lnTo>
                  <a:lnTo>
                    <a:pt x="6270641" y="1550735"/>
                  </a:lnTo>
                  <a:lnTo>
                    <a:pt x="6358922" y="1508934"/>
                  </a:lnTo>
                  <a:lnTo>
                    <a:pt x="6459099" y="1460983"/>
                  </a:lnTo>
                  <a:lnTo>
                    <a:pt x="6508645" y="1438701"/>
                  </a:lnTo>
                  <a:close/>
                </a:path>
                <a:path w="18289270" h="10299700">
                  <a:moveTo>
                    <a:pt x="14046410" y="1782809"/>
                  </a:moveTo>
                  <a:lnTo>
                    <a:pt x="14103022" y="1848178"/>
                  </a:lnTo>
                  <a:lnTo>
                    <a:pt x="14130771" y="1888131"/>
                  </a:lnTo>
                  <a:lnTo>
                    <a:pt x="14157661" y="1928030"/>
                  </a:lnTo>
                  <a:lnTo>
                    <a:pt x="14183682" y="1967872"/>
                  </a:lnTo>
                  <a:lnTo>
                    <a:pt x="14208824" y="2007658"/>
                  </a:lnTo>
                  <a:lnTo>
                    <a:pt x="14232249" y="2060022"/>
                  </a:lnTo>
                  <a:lnTo>
                    <a:pt x="14208063" y="2020336"/>
                  </a:lnTo>
                  <a:lnTo>
                    <a:pt x="14182990" y="1980554"/>
                  </a:lnTo>
                  <a:lnTo>
                    <a:pt x="14157063" y="1940717"/>
                  </a:lnTo>
                  <a:lnTo>
                    <a:pt x="14130290" y="1900827"/>
                  </a:lnTo>
                  <a:lnTo>
                    <a:pt x="14102678" y="1860882"/>
                  </a:lnTo>
                  <a:lnTo>
                    <a:pt x="14074234" y="1820885"/>
                  </a:lnTo>
                  <a:lnTo>
                    <a:pt x="14046410" y="1782809"/>
                  </a:lnTo>
                  <a:close/>
                </a:path>
                <a:path w="18289270" h="10299700">
                  <a:moveTo>
                    <a:pt x="4166658" y="4431"/>
                  </a:moveTo>
                  <a:lnTo>
                    <a:pt x="4151212" y="53471"/>
                  </a:lnTo>
                  <a:lnTo>
                    <a:pt x="4136042" y="103405"/>
                  </a:lnTo>
                  <a:lnTo>
                    <a:pt x="4121418" y="153373"/>
                  </a:lnTo>
                  <a:lnTo>
                    <a:pt x="4107186" y="203947"/>
                  </a:lnTo>
                  <a:lnTo>
                    <a:pt x="4093810" y="253414"/>
                  </a:lnTo>
                  <a:lnTo>
                    <a:pt x="4080826" y="303488"/>
                  </a:lnTo>
                  <a:lnTo>
                    <a:pt x="4067580" y="366270"/>
                  </a:lnTo>
                  <a:lnTo>
                    <a:pt x="4055692" y="416413"/>
                  </a:lnTo>
                  <a:lnTo>
                    <a:pt x="4044353" y="466592"/>
                  </a:lnTo>
                  <a:lnTo>
                    <a:pt x="4032751" y="529479"/>
                  </a:lnTo>
                  <a:lnTo>
                    <a:pt x="4022510" y="579728"/>
                  </a:lnTo>
                  <a:lnTo>
                    <a:pt x="4012007" y="642686"/>
                  </a:lnTo>
                  <a:lnTo>
                    <a:pt x="4002865" y="693005"/>
                  </a:lnTo>
                  <a:lnTo>
                    <a:pt x="3993462" y="756033"/>
                  </a:lnTo>
                  <a:lnTo>
                    <a:pt x="3984441" y="820235"/>
                  </a:lnTo>
                  <a:lnTo>
                    <a:pt x="3977120" y="869521"/>
                  </a:lnTo>
                  <a:lnTo>
                    <a:pt x="3969371" y="932656"/>
                  </a:lnTo>
                  <a:lnTo>
                    <a:pt x="3962173" y="995825"/>
                  </a:lnTo>
                  <a:lnTo>
                    <a:pt x="3955528" y="1059030"/>
                  </a:lnTo>
                  <a:lnTo>
                    <a:pt x="3949435" y="1122270"/>
                  </a:lnTo>
                  <a:lnTo>
                    <a:pt x="3932408" y="1388425"/>
                  </a:lnTo>
                  <a:lnTo>
                    <a:pt x="3922770" y="1387809"/>
                  </a:lnTo>
                  <a:lnTo>
                    <a:pt x="3939739" y="1121649"/>
                  </a:lnTo>
                  <a:lnTo>
                    <a:pt x="3945908" y="1058414"/>
                  </a:lnTo>
                  <a:lnTo>
                    <a:pt x="3952669" y="995217"/>
                  </a:lnTo>
                  <a:lnTo>
                    <a:pt x="3960021" y="932057"/>
                  </a:lnTo>
                  <a:lnTo>
                    <a:pt x="3967963" y="868936"/>
                  </a:lnTo>
                  <a:lnTo>
                    <a:pt x="3976495" y="805852"/>
                  </a:lnTo>
                  <a:lnTo>
                    <a:pt x="3985615" y="742805"/>
                  </a:lnTo>
                  <a:lnTo>
                    <a:pt x="3995321" y="679796"/>
                  </a:lnTo>
                  <a:lnTo>
                    <a:pt x="4005614" y="616825"/>
                  </a:lnTo>
                  <a:lnTo>
                    <a:pt x="4015681" y="566565"/>
                  </a:lnTo>
                  <a:lnTo>
                    <a:pt x="4027143" y="503669"/>
                  </a:lnTo>
                  <a:lnTo>
                    <a:pt x="4038377" y="453483"/>
                  </a:lnTo>
                  <a:lnTo>
                    <a:pt x="4051003" y="390661"/>
                  </a:lnTo>
                  <a:lnTo>
                    <a:pt x="4063399" y="340551"/>
                  </a:lnTo>
                  <a:lnTo>
                    <a:pt x="4077186" y="277803"/>
                  </a:lnTo>
                  <a:lnTo>
                    <a:pt x="4090741" y="227766"/>
                  </a:lnTo>
                  <a:lnTo>
                    <a:pt x="4104873" y="177766"/>
                  </a:lnTo>
                  <a:lnTo>
                    <a:pt x="4119582" y="127803"/>
                  </a:lnTo>
                  <a:lnTo>
                    <a:pt x="4134866" y="77877"/>
                  </a:lnTo>
                  <a:lnTo>
                    <a:pt x="4150725" y="27988"/>
                  </a:lnTo>
                  <a:lnTo>
                    <a:pt x="4157678" y="4421"/>
                  </a:lnTo>
                  <a:lnTo>
                    <a:pt x="4166658" y="4431"/>
                  </a:lnTo>
                  <a:close/>
                </a:path>
                <a:path w="18289270" h="10299700">
                  <a:moveTo>
                    <a:pt x="17813155" y="2221968"/>
                  </a:moveTo>
                  <a:lnTo>
                    <a:pt x="17821821" y="2251518"/>
                  </a:lnTo>
                  <a:lnTo>
                    <a:pt x="17826795" y="2276136"/>
                  </a:lnTo>
                  <a:lnTo>
                    <a:pt x="17819412" y="2251364"/>
                  </a:lnTo>
                  <a:lnTo>
                    <a:pt x="17813155" y="2221968"/>
                  </a:lnTo>
                  <a:close/>
                </a:path>
                <a:path w="18289270" h="10299700">
                  <a:moveTo>
                    <a:pt x="5640832" y="1418764"/>
                  </a:moveTo>
                  <a:lnTo>
                    <a:pt x="5613093" y="1445040"/>
                  </a:lnTo>
                  <a:lnTo>
                    <a:pt x="5586532" y="1459556"/>
                  </a:lnTo>
                  <a:lnTo>
                    <a:pt x="5618751" y="1432676"/>
                  </a:lnTo>
                  <a:lnTo>
                    <a:pt x="5640832" y="1418764"/>
                  </a:lnTo>
                  <a:close/>
                </a:path>
                <a:path w="18289270" h="10299700">
                  <a:moveTo>
                    <a:pt x="6774154" y="588160"/>
                  </a:moveTo>
                  <a:lnTo>
                    <a:pt x="6776338" y="590461"/>
                  </a:lnTo>
                  <a:lnTo>
                    <a:pt x="6784181" y="595992"/>
                  </a:lnTo>
                  <a:lnTo>
                    <a:pt x="6779044" y="603360"/>
                  </a:lnTo>
                  <a:lnTo>
                    <a:pt x="6752818" y="639860"/>
                  </a:lnTo>
                  <a:lnTo>
                    <a:pt x="6725020" y="688985"/>
                  </a:lnTo>
                  <a:lnTo>
                    <a:pt x="6697253" y="725387"/>
                  </a:lnTo>
                  <a:lnTo>
                    <a:pt x="6668686" y="761737"/>
                  </a:lnTo>
                  <a:lnTo>
                    <a:pt x="6639301" y="798035"/>
                  </a:lnTo>
                  <a:lnTo>
                    <a:pt x="6608268" y="846954"/>
                  </a:lnTo>
                  <a:lnTo>
                    <a:pt x="6577189" y="883144"/>
                  </a:lnTo>
                  <a:lnTo>
                    <a:pt x="6545235" y="919277"/>
                  </a:lnTo>
                  <a:lnTo>
                    <a:pt x="6512386" y="955354"/>
                  </a:lnTo>
                  <a:lnTo>
                    <a:pt x="6478624" y="991372"/>
                  </a:lnTo>
                  <a:lnTo>
                    <a:pt x="6443930" y="1027330"/>
                  </a:lnTo>
                  <a:lnTo>
                    <a:pt x="6408284" y="1063228"/>
                  </a:lnTo>
                  <a:lnTo>
                    <a:pt x="6371668" y="1099063"/>
                  </a:lnTo>
                  <a:lnTo>
                    <a:pt x="6334063" y="1134835"/>
                  </a:lnTo>
                  <a:lnTo>
                    <a:pt x="6295449" y="1170543"/>
                  </a:lnTo>
                  <a:lnTo>
                    <a:pt x="6255808" y="1206185"/>
                  </a:lnTo>
                  <a:lnTo>
                    <a:pt x="6215120" y="1241760"/>
                  </a:lnTo>
                  <a:lnTo>
                    <a:pt x="6172212" y="1264467"/>
                  </a:lnTo>
                  <a:lnTo>
                    <a:pt x="6042921" y="1370729"/>
                  </a:lnTo>
                  <a:lnTo>
                    <a:pt x="6000691" y="1393480"/>
                  </a:lnTo>
                  <a:lnTo>
                    <a:pt x="5957396" y="1428888"/>
                  </a:lnTo>
                  <a:lnTo>
                    <a:pt x="5914488" y="1451595"/>
                  </a:lnTo>
                  <a:lnTo>
                    <a:pt x="5897555" y="1460379"/>
                  </a:lnTo>
                  <a:lnTo>
                    <a:pt x="5938001" y="1427647"/>
                  </a:lnTo>
                  <a:lnTo>
                    <a:pt x="5980485" y="1404913"/>
                  </a:lnTo>
                  <a:lnTo>
                    <a:pt x="6023526" y="1369489"/>
                  </a:lnTo>
                  <a:lnTo>
                    <a:pt x="6065671" y="1346733"/>
                  </a:lnTo>
                  <a:lnTo>
                    <a:pt x="6152006" y="1275900"/>
                  </a:lnTo>
                  <a:lnTo>
                    <a:pt x="6195725" y="1240519"/>
                  </a:lnTo>
                  <a:lnTo>
                    <a:pt x="6236162" y="1204928"/>
                  </a:lnTo>
                  <a:lnTo>
                    <a:pt x="6274751" y="1181945"/>
                  </a:lnTo>
                  <a:lnTo>
                    <a:pt x="6313132" y="1146222"/>
                  </a:lnTo>
                  <a:lnTo>
                    <a:pt x="6350514" y="1110436"/>
                  </a:lnTo>
                  <a:lnTo>
                    <a:pt x="6386915" y="1074587"/>
                  </a:lnTo>
                  <a:lnTo>
                    <a:pt x="6422354" y="1038676"/>
                  </a:lnTo>
                  <a:lnTo>
                    <a:pt x="6456852" y="1002705"/>
                  </a:lnTo>
                  <a:lnTo>
                    <a:pt x="6490426" y="966675"/>
                  </a:lnTo>
                  <a:lnTo>
                    <a:pt x="6523095" y="930587"/>
                  </a:lnTo>
                  <a:lnTo>
                    <a:pt x="6554879" y="894442"/>
                  </a:lnTo>
                  <a:lnTo>
                    <a:pt x="6585797" y="858242"/>
                  </a:lnTo>
                  <a:lnTo>
                    <a:pt x="6616678" y="809314"/>
                  </a:lnTo>
                  <a:lnTo>
                    <a:pt x="6645920" y="773007"/>
                  </a:lnTo>
                  <a:lnTo>
                    <a:pt x="6674352" y="736648"/>
                  </a:lnTo>
                  <a:lnTo>
                    <a:pt x="6701994" y="700238"/>
                  </a:lnTo>
                  <a:lnTo>
                    <a:pt x="6729675" y="651105"/>
                  </a:lnTo>
                  <a:lnTo>
                    <a:pt x="6755877" y="614479"/>
                  </a:lnTo>
                  <a:lnTo>
                    <a:pt x="6774154" y="588160"/>
                  </a:lnTo>
                  <a:close/>
                </a:path>
                <a:path w="18289270" h="10299700">
                  <a:moveTo>
                    <a:pt x="5718714" y="1356897"/>
                  </a:moveTo>
                  <a:lnTo>
                    <a:pt x="5687791" y="1386189"/>
                  </a:lnTo>
                  <a:lnTo>
                    <a:pt x="5664670" y="1400638"/>
                  </a:lnTo>
                  <a:lnTo>
                    <a:pt x="5692487" y="1373763"/>
                  </a:lnTo>
                  <a:lnTo>
                    <a:pt x="5718714" y="1356897"/>
                  </a:lnTo>
                  <a:close/>
                </a:path>
                <a:path w="18289270" h="10299700">
                  <a:moveTo>
                    <a:pt x="6536542" y="1440485"/>
                  </a:moveTo>
                  <a:lnTo>
                    <a:pt x="6519403" y="1452115"/>
                  </a:lnTo>
                  <a:lnTo>
                    <a:pt x="6518105" y="1452032"/>
                  </a:lnTo>
                  <a:lnTo>
                    <a:pt x="6536542" y="1440485"/>
                  </a:lnTo>
                  <a:close/>
                </a:path>
                <a:path w="18289270" h="10299700">
                  <a:moveTo>
                    <a:pt x="17762187" y="2011522"/>
                  </a:moveTo>
                  <a:lnTo>
                    <a:pt x="17764594" y="2018789"/>
                  </a:lnTo>
                  <a:lnTo>
                    <a:pt x="17776318" y="2070443"/>
                  </a:lnTo>
                  <a:lnTo>
                    <a:pt x="17788510" y="2109401"/>
                  </a:lnTo>
                  <a:lnTo>
                    <a:pt x="17796029" y="2144424"/>
                  </a:lnTo>
                  <a:lnTo>
                    <a:pt x="17784883" y="2109169"/>
                  </a:lnTo>
                  <a:lnTo>
                    <a:pt x="17773048" y="2057508"/>
                  </a:lnTo>
                  <a:lnTo>
                    <a:pt x="17762187" y="2011522"/>
                  </a:lnTo>
                  <a:close/>
                </a:path>
                <a:path w="18289270" h="10299700">
                  <a:moveTo>
                    <a:pt x="5837391" y="1256387"/>
                  </a:moveTo>
                  <a:lnTo>
                    <a:pt x="5800243" y="1291575"/>
                  </a:lnTo>
                  <a:lnTo>
                    <a:pt x="5768978" y="1311115"/>
                  </a:lnTo>
                  <a:lnTo>
                    <a:pt x="5802013" y="1278962"/>
                  </a:lnTo>
                  <a:lnTo>
                    <a:pt x="5837391" y="1256387"/>
                  </a:lnTo>
                  <a:close/>
                </a:path>
                <a:path w="18289270" h="10299700">
                  <a:moveTo>
                    <a:pt x="13096794" y="1544998"/>
                  </a:moveTo>
                  <a:lnTo>
                    <a:pt x="13128997" y="1569526"/>
                  </a:lnTo>
                  <a:lnTo>
                    <a:pt x="13164005" y="1609943"/>
                  </a:lnTo>
                  <a:lnTo>
                    <a:pt x="13199155" y="1637644"/>
                  </a:lnTo>
                  <a:lnTo>
                    <a:pt x="13232818" y="1677975"/>
                  </a:lnTo>
                  <a:lnTo>
                    <a:pt x="13265796" y="1718263"/>
                  </a:lnTo>
                  <a:lnTo>
                    <a:pt x="13297054" y="1757225"/>
                  </a:lnTo>
                  <a:lnTo>
                    <a:pt x="13265650" y="1730980"/>
                  </a:lnTo>
                  <a:lnTo>
                    <a:pt x="13232805" y="1690701"/>
                  </a:lnTo>
                  <a:lnTo>
                    <a:pt x="13199292" y="1650379"/>
                  </a:lnTo>
                  <a:lnTo>
                    <a:pt x="13164309" y="1622689"/>
                  </a:lnTo>
                  <a:lnTo>
                    <a:pt x="13129486" y="1582283"/>
                  </a:lnTo>
                  <a:lnTo>
                    <a:pt x="13096794" y="1544998"/>
                  </a:lnTo>
                  <a:close/>
                </a:path>
                <a:path w="18289270" h="10299700">
                  <a:moveTo>
                    <a:pt x="4171137" y="4435"/>
                  </a:moveTo>
                  <a:lnTo>
                    <a:pt x="4155475" y="53744"/>
                  </a:lnTo>
                  <a:lnTo>
                    <a:pt x="4140165" y="103668"/>
                  </a:lnTo>
                  <a:lnTo>
                    <a:pt x="4125392" y="153627"/>
                  </a:lnTo>
                  <a:lnTo>
                    <a:pt x="4111000" y="204191"/>
                  </a:lnTo>
                  <a:lnTo>
                    <a:pt x="4097458" y="253648"/>
                  </a:lnTo>
                  <a:lnTo>
                    <a:pt x="4084297" y="303710"/>
                  </a:lnTo>
                  <a:lnTo>
                    <a:pt x="4070865" y="366480"/>
                  </a:lnTo>
                  <a:lnTo>
                    <a:pt x="4058781" y="416611"/>
                  </a:lnTo>
                  <a:lnTo>
                    <a:pt x="4047237" y="466776"/>
                  </a:lnTo>
                  <a:lnTo>
                    <a:pt x="4035421" y="529650"/>
                  </a:lnTo>
                  <a:lnTo>
                    <a:pt x="4024955" y="579885"/>
                  </a:lnTo>
                  <a:lnTo>
                    <a:pt x="4014219" y="642827"/>
                  </a:lnTo>
                  <a:lnTo>
                    <a:pt x="4004834" y="693131"/>
                  </a:lnTo>
                  <a:lnTo>
                    <a:pt x="3995179" y="756143"/>
                  </a:lnTo>
                  <a:lnTo>
                    <a:pt x="3985910" y="820329"/>
                  </a:lnTo>
                  <a:lnTo>
                    <a:pt x="3977493" y="882271"/>
                  </a:lnTo>
                  <a:lnTo>
                    <a:pt x="3969462" y="945387"/>
                  </a:lnTo>
                  <a:lnTo>
                    <a:pt x="3962784" y="995864"/>
                  </a:lnTo>
                  <a:lnTo>
                    <a:pt x="3955838" y="1059049"/>
                  </a:lnTo>
                  <a:lnTo>
                    <a:pt x="3948624" y="1134944"/>
                  </a:lnTo>
                  <a:lnTo>
                    <a:pt x="3949435" y="1122270"/>
                  </a:lnTo>
                  <a:lnTo>
                    <a:pt x="3955528" y="1059030"/>
                  </a:lnTo>
                  <a:lnTo>
                    <a:pt x="3962173" y="995825"/>
                  </a:lnTo>
                  <a:lnTo>
                    <a:pt x="3969371" y="932656"/>
                  </a:lnTo>
                  <a:lnTo>
                    <a:pt x="3977120" y="869521"/>
                  </a:lnTo>
                  <a:lnTo>
                    <a:pt x="3984610" y="819097"/>
                  </a:lnTo>
                  <a:lnTo>
                    <a:pt x="3993462" y="756033"/>
                  </a:lnTo>
                  <a:lnTo>
                    <a:pt x="4002865" y="693005"/>
                  </a:lnTo>
                  <a:lnTo>
                    <a:pt x="4012007" y="642686"/>
                  </a:lnTo>
                  <a:lnTo>
                    <a:pt x="4022510" y="579728"/>
                  </a:lnTo>
                  <a:lnTo>
                    <a:pt x="4032751" y="529479"/>
                  </a:lnTo>
                  <a:lnTo>
                    <a:pt x="4044353" y="466592"/>
                  </a:lnTo>
                  <a:lnTo>
                    <a:pt x="4056197" y="414285"/>
                  </a:lnTo>
                  <a:lnTo>
                    <a:pt x="4067580" y="366270"/>
                  </a:lnTo>
                  <a:lnTo>
                    <a:pt x="4080826" y="303488"/>
                  </a:lnTo>
                  <a:lnTo>
                    <a:pt x="4093810" y="253414"/>
                  </a:lnTo>
                  <a:lnTo>
                    <a:pt x="4107341" y="203376"/>
                  </a:lnTo>
                  <a:lnTo>
                    <a:pt x="4121418" y="153373"/>
                  </a:lnTo>
                  <a:lnTo>
                    <a:pt x="4136042" y="103405"/>
                  </a:lnTo>
                  <a:lnTo>
                    <a:pt x="4151212" y="53471"/>
                  </a:lnTo>
                  <a:lnTo>
                    <a:pt x="4166658" y="4431"/>
                  </a:lnTo>
                  <a:lnTo>
                    <a:pt x="4171137" y="4435"/>
                  </a:lnTo>
                  <a:close/>
                </a:path>
                <a:path w="18289270" h="10299700">
                  <a:moveTo>
                    <a:pt x="6493552" y="354882"/>
                  </a:moveTo>
                  <a:lnTo>
                    <a:pt x="6495230" y="356717"/>
                  </a:lnTo>
                  <a:lnTo>
                    <a:pt x="6484550" y="380905"/>
                  </a:lnTo>
                  <a:lnTo>
                    <a:pt x="6462130" y="430374"/>
                  </a:lnTo>
                  <a:lnTo>
                    <a:pt x="6439940" y="467133"/>
                  </a:lnTo>
                  <a:lnTo>
                    <a:pt x="6416339" y="516527"/>
                  </a:lnTo>
                  <a:lnTo>
                    <a:pt x="6392925" y="553207"/>
                  </a:lnTo>
                  <a:lnTo>
                    <a:pt x="6368867" y="589845"/>
                  </a:lnTo>
                  <a:lnTo>
                    <a:pt x="6343333" y="639116"/>
                  </a:lnTo>
                  <a:lnTo>
                    <a:pt x="6317923" y="675668"/>
                  </a:lnTo>
                  <a:lnTo>
                    <a:pt x="6290995" y="724849"/>
                  </a:lnTo>
                  <a:lnTo>
                    <a:pt x="6264148" y="761310"/>
                  </a:lnTo>
                  <a:lnTo>
                    <a:pt x="6236550" y="797722"/>
                  </a:lnTo>
                  <a:lnTo>
                    <a:pt x="6207371" y="846759"/>
                  </a:lnTo>
                  <a:lnTo>
                    <a:pt x="6178209" y="883072"/>
                  </a:lnTo>
                  <a:lnTo>
                    <a:pt x="6148233" y="919332"/>
                  </a:lnTo>
                  <a:lnTo>
                    <a:pt x="6117421" y="955539"/>
                  </a:lnTo>
                  <a:lnTo>
                    <a:pt x="6085753" y="991691"/>
                  </a:lnTo>
                  <a:lnTo>
                    <a:pt x="6052396" y="1040460"/>
                  </a:lnTo>
                  <a:lnTo>
                    <a:pt x="6018951" y="1076499"/>
                  </a:lnTo>
                  <a:lnTo>
                    <a:pt x="5984585" y="1112478"/>
                  </a:lnTo>
                  <a:lnTo>
                    <a:pt x="5949277" y="1148397"/>
                  </a:lnTo>
                  <a:lnTo>
                    <a:pt x="5913006" y="1184255"/>
                  </a:lnTo>
                  <a:lnTo>
                    <a:pt x="5875547" y="1220243"/>
                  </a:lnTo>
                  <a:lnTo>
                    <a:pt x="5912720" y="1184237"/>
                  </a:lnTo>
                  <a:lnTo>
                    <a:pt x="5948729" y="1148362"/>
                  </a:lnTo>
                  <a:lnTo>
                    <a:pt x="5984608" y="1099754"/>
                  </a:lnTo>
                  <a:lnTo>
                    <a:pt x="6018756" y="1063760"/>
                  </a:lnTo>
                  <a:lnTo>
                    <a:pt x="6052004" y="1027709"/>
                  </a:lnTo>
                  <a:lnTo>
                    <a:pt x="6084371" y="991602"/>
                  </a:lnTo>
                  <a:lnTo>
                    <a:pt x="6115879" y="955440"/>
                  </a:lnTo>
                  <a:lnTo>
                    <a:pt x="6146548" y="919224"/>
                  </a:lnTo>
                  <a:lnTo>
                    <a:pt x="6177208" y="870282"/>
                  </a:lnTo>
                  <a:lnTo>
                    <a:pt x="6206258" y="833962"/>
                  </a:lnTo>
                  <a:lnTo>
                    <a:pt x="6234530" y="797593"/>
                  </a:lnTo>
                  <a:lnTo>
                    <a:pt x="6262044" y="761175"/>
                  </a:lnTo>
                  <a:lnTo>
                    <a:pt x="6289630" y="712036"/>
                  </a:lnTo>
                  <a:lnTo>
                    <a:pt x="6315688" y="675525"/>
                  </a:lnTo>
                  <a:lnTo>
                    <a:pt x="6341071" y="638927"/>
                  </a:lnTo>
                  <a:lnTo>
                    <a:pt x="6366542" y="589697"/>
                  </a:lnTo>
                  <a:lnTo>
                    <a:pt x="6390569" y="553056"/>
                  </a:lnTo>
                  <a:lnTo>
                    <a:pt x="6414769" y="503700"/>
                  </a:lnTo>
                  <a:lnTo>
                    <a:pt x="6437542" y="466979"/>
                  </a:lnTo>
                  <a:lnTo>
                    <a:pt x="6460530" y="417546"/>
                  </a:lnTo>
                  <a:lnTo>
                    <a:pt x="6482131" y="380750"/>
                  </a:lnTo>
                  <a:lnTo>
                    <a:pt x="6493552" y="354882"/>
                  </a:lnTo>
                  <a:close/>
                </a:path>
                <a:path w="18289270" h="10299700">
                  <a:moveTo>
                    <a:pt x="17650184" y="1669247"/>
                  </a:moveTo>
                  <a:lnTo>
                    <a:pt x="17666308" y="1707079"/>
                  </a:lnTo>
                  <a:lnTo>
                    <a:pt x="17682371" y="1746284"/>
                  </a:lnTo>
                  <a:lnTo>
                    <a:pt x="17696996" y="1798124"/>
                  </a:lnTo>
                  <a:lnTo>
                    <a:pt x="17711848" y="1837252"/>
                  </a:lnTo>
                  <a:lnTo>
                    <a:pt x="17725345" y="1889019"/>
                  </a:lnTo>
                  <a:lnTo>
                    <a:pt x="17739148" y="1928080"/>
                  </a:lnTo>
                  <a:lnTo>
                    <a:pt x="17751188" y="1977768"/>
                  </a:lnTo>
                  <a:lnTo>
                    <a:pt x="17747410" y="1966786"/>
                  </a:lnTo>
                  <a:lnTo>
                    <a:pt x="17734330" y="1915046"/>
                  </a:lnTo>
                  <a:lnTo>
                    <a:pt x="17719939" y="1875947"/>
                  </a:lnTo>
                  <a:lnTo>
                    <a:pt x="17705812" y="1824140"/>
                  </a:lnTo>
                  <a:lnTo>
                    <a:pt x="17690286" y="1784969"/>
                  </a:lnTo>
                  <a:lnTo>
                    <a:pt x="17674938" y="1733083"/>
                  </a:lnTo>
                  <a:lnTo>
                    <a:pt x="17658103" y="1693828"/>
                  </a:lnTo>
                  <a:lnTo>
                    <a:pt x="17650184" y="1669247"/>
                  </a:lnTo>
                  <a:close/>
                </a:path>
                <a:path w="18289270" h="10299700">
                  <a:moveTo>
                    <a:pt x="18288105" y="1403212"/>
                  </a:moveTo>
                  <a:lnTo>
                    <a:pt x="18288127" y="1403910"/>
                  </a:lnTo>
                  <a:lnTo>
                    <a:pt x="18288100" y="1956005"/>
                  </a:lnTo>
                  <a:lnTo>
                    <a:pt x="18288105" y="1403212"/>
                  </a:lnTo>
                  <a:close/>
                </a:path>
                <a:path w="18289270" h="10299700">
                  <a:moveTo>
                    <a:pt x="13889108" y="1596552"/>
                  </a:moveTo>
                  <a:lnTo>
                    <a:pt x="13918219" y="1620015"/>
                  </a:lnTo>
                  <a:lnTo>
                    <a:pt x="13948282" y="1657037"/>
                  </a:lnTo>
                  <a:lnTo>
                    <a:pt x="13919017" y="1632792"/>
                  </a:lnTo>
                  <a:lnTo>
                    <a:pt x="13889108" y="1596552"/>
                  </a:lnTo>
                  <a:close/>
                </a:path>
                <a:path w="18289270" h="10299700">
                  <a:moveTo>
                    <a:pt x="13024035" y="1477515"/>
                  </a:moveTo>
                  <a:lnTo>
                    <a:pt x="13056195" y="1501239"/>
                  </a:lnTo>
                  <a:lnTo>
                    <a:pt x="13089646" y="1538539"/>
                  </a:lnTo>
                  <a:lnTo>
                    <a:pt x="13057114" y="1514024"/>
                  </a:lnTo>
                  <a:lnTo>
                    <a:pt x="13024035" y="1477515"/>
                  </a:lnTo>
                  <a:close/>
                </a:path>
                <a:path w="18289270" h="10299700">
                  <a:moveTo>
                    <a:pt x="13785177" y="1489241"/>
                  </a:moveTo>
                  <a:lnTo>
                    <a:pt x="13814603" y="1511578"/>
                  </a:lnTo>
                  <a:lnTo>
                    <a:pt x="13845710" y="1547458"/>
                  </a:lnTo>
                  <a:lnTo>
                    <a:pt x="13816091" y="1524400"/>
                  </a:lnTo>
                  <a:lnTo>
                    <a:pt x="13785177" y="1489241"/>
                  </a:lnTo>
                  <a:close/>
                </a:path>
                <a:path w="18289270" h="10299700">
                  <a:moveTo>
                    <a:pt x="12791495" y="1287589"/>
                  </a:moveTo>
                  <a:lnTo>
                    <a:pt x="12821736" y="1308076"/>
                  </a:lnTo>
                  <a:lnTo>
                    <a:pt x="12902907" y="1364173"/>
                  </a:lnTo>
                  <a:lnTo>
                    <a:pt x="12941764" y="1404837"/>
                  </a:lnTo>
                  <a:lnTo>
                    <a:pt x="12980810" y="1432786"/>
                  </a:lnTo>
                  <a:lnTo>
                    <a:pt x="13014624" y="1469278"/>
                  </a:lnTo>
                  <a:lnTo>
                    <a:pt x="12943494" y="1417673"/>
                  </a:lnTo>
                  <a:lnTo>
                    <a:pt x="12904954" y="1377030"/>
                  </a:lnTo>
                  <a:lnTo>
                    <a:pt x="12824496" y="1320979"/>
                  </a:lnTo>
                  <a:lnTo>
                    <a:pt x="12791495" y="1287589"/>
                  </a:lnTo>
                  <a:close/>
                </a:path>
                <a:path w="18289270" h="10299700">
                  <a:moveTo>
                    <a:pt x="8228457" y="1128765"/>
                  </a:moveTo>
                  <a:lnTo>
                    <a:pt x="8377328" y="1138289"/>
                  </a:lnTo>
                  <a:lnTo>
                    <a:pt x="8327348" y="1147818"/>
                  </a:lnTo>
                  <a:lnTo>
                    <a:pt x="8178934" y="1138323"/>
                  </a:lnTo>
                  <a:lnTo>
                    <a:pt x="8228457" y="1128765"/>
                  </a:lnTo>
                  <a:close/>
                </a:path>
                <a:path w="18289270" h="10299700">
                  <a:moveTo>
                    <a:pt x="8035120" y="1116397"/>
                  </a:moveTo>
                  <a:lnTo>
                    <a:pt x="8228457" y="1128765"/>
                  </a:lnTo>
                  <a:lnTo>
                    <a:pt x="8178934" y="1138323"/>
                  </a:lnTo>
                  <a:lnTo>
                    <a:pt x="8082308" y="1132142"/>
                  </a:lnTo>
                  <a:lnTo>
                    <a:pt x="8035120" y="1116397"/>
                  </a:lnTo>
                  <a:close/>
                </a:path>
                <a:path w="18289270" h="10299700">
                  <a:moveTo>
                    <a:pt x="7878483" y="1106376"/>
                  </a:moveTo>
                  <a:lnTo>
                    <a:pt x="8035120" y="1116397"/>
                  </a:lnTo>
                  <a:lnTo>
                    <a:pt x="8082308" y="1132142"/>
                  </a:lnTo>
                  <a:lnTo>
                    <a:pt x="7927469" y="1122236"/>
                  </a:lnTo>
                  <a:lnTo>
                    <a:pt x="7878483" y="1106376"/>
                  </a:lnTo>
                  <a:close/>
                </a:path>
                <a:path w="18289270" h="10299700">
                  <a:moveTo>
                    <a:pt x="8423745" y="1128532"/>
                  </a:moveTo>
                  <a:lnTo>
                    <a:pt x="8525513" y="1135043"/>
                  </a:lnTo>
                  <a:lnTo>
                    <a:pt x="8475591" y="1144575"/>
                  </a:lnTo>
                  <a:lnTo>
                    <a:pt x="8374355" y="1138099"/>
                  </a:lnTo>
                  <a:lnTo>
                    <a:pt x="8423745" y="1128532"/>
                  </a:lnTo>
                  <a:close/>
                </a:path>
                <a:path w="18289270" h="10299700">
                  <a:moveTo>
                    <a:pt x="8279428" y="1119300"/>
                  </a:moveTo>
                  <a:lnTo>
                    <a:pt x="8423745" y="1128532"/>
                  </a:lnTo>
                  <a:lnTo>
                    <a:pt x="8374355" y="1138099"/>
                  </a:lnTo>
                  <a:lnTo>
                    <a:pt x="8230304" y="1128883"/>
                  </a:lnTo>
                  <a:lnTo>
                    <a:pt x="8279428" y="1119300"/>
                  </a:lnTo>
                  <a:close/>
                </a:path>
                <a:path w="18289270" h="10299700">
                  <a:moveTo>
                    <a:pt x="7989236" y="1100736"/>
                  </a:moveTo>
                  <a:lnTo>
                    <a:pt x="8279428" y="1119300"/>
                  </a:lnTo>
                  <a:lnTo>
                    <a:pt x="8230304" y="1128883"/>
                  </a:lnTo>
                  <a:lnTo>
                    <a:pt x="8036857" y="1116508"/>
                  </a:lnTo>
                  <a:lnTo>
                    <a:pt x="7989236" y="1100736"/>
                  </a:lnTo>
                  <a:close/>
                </a:path>
                <a:path w="18289270" h="10299700">
                  <a:moveTo>
                    <a:pt x="7842771" y="1091366"/>
                  </a:moveTo>
                  <a:lnTo>
                    <a:pt x="7989236" y="1100736"/>
                  </a:lnTo>
                  <a:lnTo>
                    <a:pt x="8036857" y="1116508"/>
                  </a:lnTo>
                  <a:lnTo>
                    <a:pt x="7890404" y="1107139"/>
                  </a:lnTo>
                  <a:lnTo>
                    <a:pt x="7842771" y="1091366"/>
                  </a:lnTo>
                  <a:close/>
                </a:path>
                <a:path w="18289270" h="10299700">
                  <a:moveTo>
                    <a:pt x="7780868" y="1087406"/>
                  </a:moveTo>
                  <a:lnTo>
                    <a:pt x="7842771" y="1091366"/>
                  </a:lnTo>
                  <a:lnTo>
                    <a:pt x="7890404" y="1107139"/>
                  </a:lnTo>
                  <a:lnTo>
                    <a:pt x="7829070" y="1103215"/>
                  </a:lnTo>
                  <a:lnTo>
                    <a:pt x="7780868" y="1087406"/>
                  </a:lnTo>
                  <a:close/>
                </a:path>
                <a:path w="18289270" h="10299700">
                  <a:moveTo>
                    <a:pt x="8619625" y="1115612"/>
                  </a:moveTo>
                  <a:lnTo>
                    <a:pt x="8674492" y="1119121"/>
                  </a:lnTo>
                  <a:lnTo>
                    <a:pt x="8574622" y="1138184"/>
                  </a:lnTo>
                  <a:lnTo>
                    <a:pt x="8472311" y="1131639"/>
                  </a:lnTo>
                  <a:lnTo>
                    <a:pt x="8521681" y="1122072"/>
                  </a:lnTo>
                  <a:lnTo>
                    <a:pt x="8570243" y="1125178"/>
                  </a:lnTo>
                  <a:lnTo>
                    <a:pt x="8619625" y="1115612"/>
                  </a:lnTo>
                  <a:close/>
                </a:path>
                <a:path w="18289270" h="10299700">
                  <a:moveTo>
                    <a:pt x="8473437" y="1118985"/>
                  </a:moveTo>
                  <a:lnTo>
                    <a:pt x="8521681" y="1122072"/>
                  </a:lnTo>
                  <a:lnTo>
                    <a:pt x="8472311" y="1131639"/>
                  </a:lnTo>
                  <a:lnTo>
                    <a:pt x="8424326" y="1128570"/>
                  </a:lnTo>
                  <a:lnTo>
                    <a:pt x="8473437" y="1118985"/>
                  </a:lnTo>
                  <a:close/>
                </a:path>
                <a:path w="18289270" h="10299700">
                  <a:moveTo>
                    <a:pt x="8331148" y="1109883"/>
                  </a:moveTo>
                  <a:lnTo>
                    <a:pt x="8473437" y="1118985"/>
                  </a:lnTo>
                  <a:lnTo>
                    <a:pt x="8424326" y="1128570"/>
                  </a:lnTo>
                  <a:lnTo>
                    <a:pt x="8282172" y="1119476"/>
                  </a:lnTo>
                  <a:lnTo>
                    <a:pt x="8331148" y="1109883"/>
                  </a:lnTo>
                  <a:close/>
                </a:path>
                <a:path w="18289270" h="10299700">
                  <a:moveTo>
                    <a:pt x="7844510" y="1078751"/>
                  </a:moveTo>
                  <a:lnTo>
                    <a:pt x="7944953" y="1085177"/>
                  </a:lnTo>
                  <a:lnTo>
                    <a:pt x="7992562" y="1100948"/>
                  </a:lnTo>
                  <a:lnTo>
                    <a:pt x="7892256" y="1094532"/>
                  </a:lnTo>
                  <a:lnTo>
                    <a:pt x="7844510" y="1078751"/>
                  </a:lnTo>
                  <a:close/>
                </a:path>
                <a:path w="18289270" h="10299700">
                  <a:moveTo>
                    <a:pt x="7698594" y="1056691"/>
                  </a:moveTo>
                  <a:lnTo>
                    <a:pt x="7748052" y="1059855"/>
                  </a:lnTo>
                  <a:lnTo>
                    <a:pt x="7795903" y="1075642"/>
                  </a:lnTo>
                  <a:lnTo>
                    <a:pt x="7844510" y="1078751"/>
                  </a:lnTo>
                  <a:lnTo>
                    <a:pt x="7892256" y="1094532"/>
                  </a:lnTo>
                  <a:lnTo>
                    <a:pt x="7794242" y="1088261"/>
                  </a:lnTo>
                  <a:lnTo>
                    <a:pt x="7698594" y="1056691"/>
                  </a:lnTo>
                  <a:close/>
                </a:path>
                <a:path w="18289270" h="10299700">
                  <a:moveTo>
                    <a:pt x="7307248" y="921987"/>
                  </a:moveTo>
                  <a:lnTo>
                    <a:pt x="7320890" y="930720"/>
                  </a:lnTo>
                  <a:lnTo>
                    <a:pt x="7412288" y="962019"/>
                  </a:lnTo>
                  <a:lnTo>
                    <a:pt x="7457921" y="990390"/>
                  </a:lnTo>
                  <a:lnTo>
                    <a:pt x="7649875" y="1053574"/>
                  </a:lnTo>
                  <a:lnTo>
                    <a:pt x="7698594" y="1056691"/>
                  </a:lnTo>
                  <a:lnTo>
                    <a:pt x="7794242" y="1088261"/>
                  </a:lnTo>
                  <a:lnTo>
                    <a:pt x="7732268" y="1084297"/>
                  </a:lnTo>
                  <a:lnTo>
                    <a:pt x="7455013" y="990204"/>
                  </a:lnTo>
                  <a:lnTo>
                    <a:pt x="7310147" y="930033"/>
                  </a:lnTo>
                  <a:lnTo>
                    <a:pt x="7300081" y="929389"/>
                  </a:lnTo>
                  <a:lnTo>
                    <a:pt x="7307248" y="921987"/>
                  </a:lnTo>
                  <a:close/>
                </a:path>
                <a:path w="18289270" h="10299700">
                  <a:moveTo>
                    <a:pt x="8570875" y="1112493"/>
                  </a:moveTo>
                  <a:lnTo>
                    <a:pt x="8619625" y="1115612"/>
                  </a:lnTo>
                  <a:lnTo>
                    <a:pt x="8570243" y="1125178"/>
                  </a:lnTo>
                  <a:lnTo>
                    <a:pt x="8521744" y="1122076"/>
                  </a:lnTo>
                  <a:lnTo>
                    <a:pt x="8570875" y="1112493"/>
                  </a:lnTo>
                  <a:close/>
                </a:path>
                <a:path w="18289270" h="10299700">
                  <a:moveTo>
                    <a:pt x="8476377" y="1106448"/>
                  </a:moveTo>
                  <a:lnTo>
                    <a:pt x="8570875" y="1112493"/>
                  </a:lnTo>
                  <a:lnTo>
                    <a:pt x="8521744" y="1122076"/>
                  </a:lnTo>
                  <a:lnTo>
                    <a:pt x="8427434" y="1116042"/>
                  </a:lnTo>
                  <a:lnTo>
                    <a:pt x="8476377" y="1106448"/>
                  </a:lnTo>
                  <a:close/>
                </a:path>
                <a:path w="18289270" h="10299700">
                  <a:moveTo>
                    <a:pt x="7748052" y="1059855"/>
                  </a:moveTo>
                  <a:lnTo>
                    <a:pt x="7800143" y="1063187"/>
                  </a:lnTo>
                  <a:lnTo>
                    <a:pt x="7847938" y="1078970"/>
                  </a:lnTo>
                  <a:lnTo>
                    <a:pt x="7795903" y="1075642"/>
                  </a:lnTo>
                  <a:lnTo>
                    <a:pt x="7748052" y="1059855"/>
                  </a:lnTo>
                  <a:close/>
                </a:path>
                <a:path w="18289270" h="10299700">
                  <a:moveTo>
                    <a:pt x="10667568" y="737586"/>
                  </a:moveTo>
                  <a:lnTo>
                    <a:pt x="10718815" y="740864"/>
                  </a:lnTo>
                  <a:lnTo>
                    <a:pt x="10567667" y="769373"/>
                  </a:lnTo>
                  <a:lnTo>
                    <a:pt x="10518233" y="766210"/>
                  </a:lnTo>
                  <a:lnTo>
                    <a:pt x="10069587" y="852043"/>
                  </a:lnTo>
                  <a:lnTo>
                    <a:pt x="9872403" y="890332"/>
                  </a:lnTo>
                  <a:lnTo>
                    <a:pt x="9822552" y="912595"/>
                  </a:lnTo>
                  <a:lnTo>
                    <a:pt x="9724776" y="931792"/>
                  </a:lnTo>
                  <a:lnTo>
                    <a:pt x="9637101" y="951635"/>
                  </a:lnTo>
                  <a:lnTo>
                    <a:pt x="9379375" y="998777"/>
                  </a:lnTo>
                  <a:lnTo>
                    <a:pt x="9327492" y="1020910"/>
                  </a:lnTo>
                  <a:lnTo>
                    <a:pt x="8923120" y="1096849"/>
                  </a:lnTo>
                  <a:lnTo>
                    <a:pt x="8873781" y="1093693"/>
                  </a:lnTo>
                  <a:lnTo>
                    <a:pt x="8723648" y="1122266"/>
                  </a:lnTo>
                  <a:lnTo>
                    <a:pt x="8668214" y="1118720"/>
                  </a:lnTo>
                  <a:lnTo>
                    <a:pt x="8767098" y="1099594"/>
                  </a:lnTo>
                  <a:lnTo>
                    <a:pt x="8815787" y="1102709"/>
                  </a:lnTo>
                  <a:lnTo>
                    <a:pt x="9568512" y="959973"/>
                  </a:lnTo>
                  <a:lnTo>
                    <a:pt x="9671932" y="928411"/>
                  </a:lnTo>
                  <a:lnTo>
                    <a:pt x="9967367" y="870955"/>
                  </a:lnTo>
                  <a:lnTo>
                    <a:pt x="10017701" y="848723"/>
                  </a:lnTo>
                  <a:lnTo>
                    <a:pt x="10416662" y="772438"/>
                  </a:lnTo>
                  <a:lnTo>
                    <a:pt x="10466054" y="775598"/>
                  </a:lnTo>
                  <a:lnTo>
                    <a:pt x="10667568" y="737586"/>
                  </a:lnTo>
                  <a:close/>
                </a:path>
                <a:path w="18289270" h="10299700">
                  <a:moveTo>
                    <a:pt x="10809720" y="708502"/>
                  </a:moveTo>
                  <a:lnTo>
                    <a:pt x="10919350" y="715515"/>
                  </a:lnTo>
                  <a:lnTo>
                    <a:pt x="10868539" y="724990"/>
                  </a:lnTo>
                  <a:lnTo>
                    <a:pt x="10818604" y="721796"/>
                  </a:lnTo>
                  <a:lnTo>
                    <a:pt x="10717306" y="740768"/>
                  </a:lnTo>
                  <a:lnTo>
                    <a:pt x="10667568" y="737586"/>
                  </a:lnTo>
                  <a:lnTo>
                    <a:pt x="10466054" y="775598"/>
                  </a:lnTo>
                  <a:lnTo>
                    <a:pt x="10416662" y="772438"/>
                  </a:lnTo>
                  <a:lnTo>
                    <a:pt x="10017701" y="848723"/>
                  </a:lnTo>
                  <a:lnTo>
                    <a:pt x="9967367" y="870955"/>
                  </a:lnTo>
                  <a:lnTo>
                    <a:pt x="9671932" y="928411"/>
                  </a:lnTo>
                  <a:lnTo>
                    <a:pt x="9568512" y="959973"/>
                  </a:lnTo>
                  <a:lnTo>
                    <a:pt x="8815787" y="1102709"/>
                  </a:lnTo>
                  <a:lnTo>
                    <a:pt x="8767098" y="1099594"/>
                  </a:lnTo>
                  <a:lnTo>
                    <a:pt x="8668214" y="1118720"/>
                  </a:lnTo>
                  <a:lnTo>
                    <a:pt x="8619211" y="1115585"/>
                  </a:lnTo>
                  <a:lnTo>
                    <a:pt x="8766796" y="1086849"/>
                  </a:lnTo>
                  <a:lnTo>
                    <a:pt x="8815244" y="1089948"/>
                  </a:lnTo>
                  <a:lnTo>
                    <a:pt x="9510980" y="956293"/>
                  </a:lnTo>
                  <a:lnTo>
                    <a:pt x="9562102" y="934111"/>
                  </a:lnTo>
                  <a:lnTo>
                    <a:pt x="9909038" y="867224"/>
                  </a:lnTo>
                  <a:lnTo>
                    <a:pt x="9959293" y="844987"/>
                  </a:lnTo>
                  <a:lnTo>
                    <a:pt x="10457981" y="749630"/>
                  </a:lnTo>
                  <a:lnTo>
                    <a:pt x="10507445" y="752794"/>
                  </a:lnTo>
                  <a:lnTo>
                    <a:pt x="10658684" y="724291"/>
                  </a:lnTo>
                  <a:lnTo>
                    <a:pt x="10708423" y="727473"/>
                  </a:lnTo>
                  <a:lnTo>
                    <a:pt x="10809720" y="708502"/>
                  </a:lnTo>
                  <a:close/>
                </a:path>
                <a:path w="18289270" h="10299700">
                  <a:moveTo>
                    <a:pt x="8719565" y="1083827"/>
                  </a:moveTo>
                  <a:lnTo>
                    <a:pt x="8766796" y="1086849"/>
                  </a:lnTo>
                  <a:lnTo>
                    <a:pt x="8619211" y="1115585"/>
                  </a:lnTo>
                  <a:lnTo>
                    <a:pt x="8524509" y="1109527"/>
                  </a:lnTo>
                  <a:lnTo>
                    <a:pt x="8573456" y="1099932"/>
                  </a:lnTo>
                  <a:lnTo>
                    <a:pt x="8621602" y="1103012"/>
                  </a:lnTo>
                  <a:lnTo>
                    <a:pt x="8719565" y="1083827"/>
                  </a:lnTo>
                  <a:close/>
                </a:path>
                <a:path w="18289270" h="10299700">
                  <a:moveTo>
                    <a:pt x="7770980" y="297764"/>
                  </a:moveTo>
                  <a:lnTo>
                    <a:pt x="7782966" y="298530"/>
                  </a:lnTo>
                  <a:lnTo>
                    <a:pt x="7757889" y="347830"/>
                  </a:lnTo>
                  <a:lnTo>
                    <a:pt x="7732053" y="397081"/>
                  </a:lnTo>
                  <a:lnTo>
                    <a:pt x="7706264" y="433609"/>
                  </a:lnTo>
                  <a:lnTo>
                    <a:pt x="7678893" y="482762"/>
                  </a:lnTo>
                  <a:lnTo>
                    <a:pt x="7651554" y="519191"/>
                  </a:lnTo>
                  <a:lnTo>
                    <a:pt x="7622620" y="568244"/>
                  </a:lnTo>
                  <a:lnTo>
                    <a:pt x="7593705" y="604572"/>
                  </a:lnTo>
                  <a:lnTo>
                    <a:pt x="7563993" y="640849"/>
                  </a:lnTo>
                  <a:lnTo>
                    <a:pt x="7532664" y="689749"/>
                  </a:lnTo>
                  <a:lnTo>
                    <a:pt x="7501335" y="725922"/>
                  </a:lnTo>
                  <a:lnTo>
                    <a:pt x="7469187" y="762044"/>
                  </a:lnTo>
                  <a:lnTo>
                    <a:pt x="7436214" y="798112"/>
                  </a:lnTo>
                  <a:lnTo>
                    <a:pt x="7402409" y="834127"/>
                  </a:lnTo>
                  <a:lnTo>
                    <a:pt x="7367766" y="870089"/>
                  </a:lnTo>
                  <a:lnTo>
                    <a:pt x="7332278" y="905997"/>
                  </a:lnTo>
                  <a:lnTo>
                    <a:pt x="7462455" y="965228"/>
                  </a:lnTo>
                  <a:lnTo>
                    <a:pt x="7751465" y="1060073"/>
                  </a:lnTo>
                  <a:lnTo>
                    <a:pt x="7699331" y="1056738"/>
                  </a:lnTo>
                  <a:lnTo>
                    <a:pt x="7458732" y="977716"/>
                  </a:lnTo>
                  <a:lnTo>
                    <a:pt x="7411962" y="949272"/>
                  </a:lnTo>
                  <a:lnTo>
                    <a:pt x="7318296" y="917828"/>
                  </a:lnTo>
                  <a:lnTo>
                    <a:pt x="7313892" y="915072"/>
                  </a:lnTo>
                  <a:lnTo>
                    <a:pt x="7345734" y="881406"/>
                  </a:lnTo>
                  <a:lnTo>
                    <a:pt x="7379025" y="845357"/>
                  </a:lnTo>
                  <a:lnTo>
                    <a:pt x="7411563" y="809261"/>
                  </a:lnTo>
                  <a:lnTo>
                    <a:pt x="7443354" y="773117"/>
                  </a:lnTo>
                  <a:lnTo>
                    <a:pt x="7474403" y="736925"/>
                  </a:lnTo>
                  <a:lnTo>
                    <a:pt x="7504716" y="700687"/>
                  </a:lnTo>
                  <a:lnTo>
                    <a:pt x="7534392" y="664283"/>
                  </a:lnTo>
                  <a:lnTo>
                    <a:pt x="7563155" y="628069"/>
                  </a:lnTo>
                  <a:lnTo>
                    <a:pt x="7591291" y="591692"/>
                  </a:lnTo>
                  <a:lnTo>
                    <a:pt x="7618714" y="555268"/>
                  </a:lnTo>
                  <a:lnTo>
                    <a:pt x="7646238" y="506125"/>
                  </a:lnTo>
                  <a:lnTo>
                    <a:pt x="7672247" y="469611"/>
                  </a:lnTo>
                  <a:lnTo>
                    <a:pt x="7697559" y="433052"/>
                  </a:lnTo>
                  <a:lnTo>
                    <a:pt x="7722988" y="383775"/>
                  </a:lnTo>
                  <a:lnTo>
                    <a:pt x="7746920" y="347128"/>
                  </a:lnTo>
                  <a:lnTo>
                    <a:pt x="7770980" y="297764"/>
                  </a:lnTo>
                  <a:close/>
                </a:path>
                <a:path w="18289270" h="10299700">
                  <a:moveTo>
                    <a:pt x="7313892" y="915072"/>
                  </a:moveTo>
                  <a:lnTo>
                    <a:pt x="7318296" y="917828"/>
                  </a:lnTo>
                  <a:lnTo>
                    <a:pt x="7411962" y="949272"/>
                  </a:lnTo>
                  <a:lnTo>
                    <a:pt x="7458732" y="977716"/>
                  </a:lnTo>
                  <a:lnTo>
                    <a:pt x="7699331" y="1056738"/>
                  </a:lnTo>
                  <a:lnTo>
                    <a:pt x="7649875" y="1053574"/>
                  </a:lnTo>
                  <a:lnTo>
                    <a:pt x="7457921" y="990390"/>
                  </a:lnTo>
                  <a:lnTo>
                    <a:pt x="7412288" y="962019"/>
                  </a:lnTo>
                  <a:lnTo>
                    <a:pt x="7320890" y="930720"/>
                  </a:lnTo>
                  <a:lnTo>
                    <a:pt x="7307248" y="921987"/>
                  </a:lnTo>
                  <a:lnTo>
                    <a:pt x="7311685" y="917405"/>
                  </a:lnTo>
                  <a:lnTo>
                    <a:pt x="7313892" y="915072"/>
                  </a:lnTo>
                  <a:close/>
                </a:path>
                <a:path w="18289270" h="10299700">
                  <a:moveTo>
                    <a:pt x="16063377" y="1475130"/>
                  </a:moveTo>
                  <a:lnTo>
                    <a:pt x="16086071" y="1504179"/>
                  </a:lnTo>
                  <a:lnTo>
                    <a:pt x="16115709" y="1544253"/>
                  </a:lnTo>
                  <a:lnTo>
                    <a:pt x="16134099" y="1579939"/>
                  </a:lnTo>
                  <a:lnTo>
                    <a:pt x="16109108" y="1543831"/>
                  </a:lnTo>
                  <a:lnTo>
                    <a:pt x="16079779" y="1503776"/>
                  </a:lnTo>
                  <a:lnTo>
                    <a:pt x="16063377" y="1475130"/>
                  </a:lnTo>
                  <a:close/>
                </a:path>
                <a:path w="18289270" h="10299700">
                  <a:moveTo>
                    <a:pt x="10758893" y="705250"/>
                  </a:moveTo>
                  <a:lnTo>
                    <a:pt x="10809720" y="708502"/>
                  </a:lnTo>
                  <a:lnTo>
                    <a:pt x="10708423" y="727473"/>
                  </a:lnTo>
                  <a:lnTo>
                    <a:pt x="10658684" y="724291"/>
                  </a:lnTo>
                  <a:lnTo>
                    <a:pt x="10507445" y="752794"/>
                  </a:lnTo>
                  <a:lnTo>
                    <a:pt x="10457981" y="749630"/>
                  </a:lnTo>
                  <a:lnTo>
                    <a:pt x="9959293" y="844987"/>
                  </a:lnTo>
                  <a:lnTo>
                    <a:pt x="9909038" y="867224"/>
                  </a:lnTo>
                  <a:lnTo>
                    <a:pt x="9562102" y="934111"/>
                  </a:lnTo>
                  <a:lnTo>
                    <a:pt x="9510980" y="956293"/>
                  </a:lnTo>
                  <a:lnTo>
                    <a:pt x="8815244" y="1089948"/>
                  </a:lnTo>
                  <a:lnTo>
                    <a:pt x="8767770" y="1086911"/>
                  </a:lnTo>
                  <a:lnTo>
                    <a:pt x="9062682" y="1029421"/>
                  </a:lnTo>
                  <a:lnTo>
                    <a:pt x="9111206" y="1032526"/>
                  </a:lnTo>
                  <a:lnTo>
                    <a:pt x="9161418" y="1010286"/>
                  </a:lnTo>
                  <a:lnTo>
                    <a:pt x="9559620" y="933952"/>
                  </a:lnTo>
                  <a:lnTo>
                    <a:pt x="9610657" y="911765"/>
                  </a:lnTo>
                  <a:lnTo>
                    <a:pt x="9957907" y="844870"/>
                  </a:lnTo>
                  <a:lnTo>
                    <a:pt x="10007267" y="835330"/>
                  </a:lnTo>
                  <a:lnTo>
                    <a:pt x="10057642" y="813101"/>
                  </a:lnTo>
                  <a:lnTo>
                    <a:pt x="10356920" y="755891"/>
                  </a:lnTo>
                  <a:lnTo>
                    <a:pt x="10406288" y="759049"/>
                  </a:lnTo>
                  <a:lnTo>
                    <a:pt x="10658359" y="711545"/>
                  </a:lnTo>
                  <a:lnTo>
                    <a:pt x="10708186" y="714732"/>
                  </a:lnTo>
                  <a:lnTo>
                    <a:pt x="10758893" y="705250"/>
                  </a:lnTo>
                  <a:close/>
                </a:path>
                <a:path w="18289270" h="10299700">
                  <a:moveTo>
                    <a:pt x="17611540" y="1569806"/>
                  </a:moveTo>
                  <a:lnTo>
                    <a:pt x="17614775" y="1576522"/>
                  </a:lnTo>
                  <a:lnTo>
                    <a:pt x="17632956" y="1615863"/>
                  </a:lnTo>
                  <a:lnTo>
                    <a:pt x="17641076" y="1641246"/>
                  </a:lnTo>
                  <a:lnTo>
                    <a:pt x="17623040" y="1602503"/>
                  </a:lnTo>
                  <a:lnTo>
                    <a:pt x="17611540" y="1569806"/>
                  </a:lnTo>
                  <a:close/>
                </a:path>
                <a:path w="18289270" h="10299700">
                  <a:moveTo>
                    <a:pt x="13556291" y="1285551"/>
                  </a:moveTo>
                  <a:lnTo>
                    <a:pt x="13586260" y="1306081"/>
                  </a:lnTo>
                  <a:lnTo>
                    <a:pt x="13619143" y="1339994"/>
                  </a:lnTo>
                  <a:lnTo>
                    <a:pt x="13589101" y="1318989"/>
                  </a:lnTo>
                  <a:lnTo>
                    <a:pt x="13556291" y="1285551"/>
                  </a:lnTo>
                  <a:close/>
                </a:path>
                <a:path w="18289270" h="10299700">
                  <a:moveTo>
                    <a:pt x="7296771" y="904359"/>
                  </a:moveTo>
                  <a:lnTo>
                    <a:pt x="7313892" y="915072"/>
                  </a:lnTo>
                  <a:lnTo>
                    <a:pt x="7311685" y="917405"/>
                  </a:lnTo>
                  <a:lnTo>
                    <a:pt x="7307248" y="921987"/>
                  </a:lnTo>
                  <a:lnTo>
                    <a:pt x="7290253" y="911108"/>
                  </a:lnTo>
                  <a:lnTo>
                    <a:pt x="7296771" y="904359"/>
                  </a:lnTo>
                  <a:close/>
                </a:path>
                <a:path w="18289270" h="10299700">
                  <a:moveTo>
                    <a:pt x="3762880" y="3177"/>
                  </a:moveTo>
                  <a:lnTo>
                    <a:pt x="3765854" y="3367"/>
                  </a:lnTo>
                  <a:lnTo>
                    <a:pt x="3751470" y="53350"/>
                  </a:lnTo>
                  <a:lnTo>
                    <a:pt x="3738589" y="90704"/>
                  </a:lnTo>
                  <a:lnTo>
                    <a:pt x="3725682" y="140782"/>
                  </a:lnTo>
                  <a:lnTo>
                    <a:pt x="3713563" y="190911"/>
                  </a:lnTo>
                  <a:lnTo>
                    <a:pt x="3703043" y="228416"/>
                  </a:lnTo>
                  <a:lnTo>
                    <a:pt x="3692505" y="278646"/>
                  </a:lnTo>
                  <a:lnTo>
                    <a:pt x="3682761" y="328926"/>
                  </a:lnTo>
                  <a:lnTo>
                    <a:pt x="3673738" y="379718"/>
                  </a:lnTo>
                  <a:lnTo>
                    <a:pt x="3665663" y="429640"/>
                  </a:lnTo>
                  <a:lnTo>
                    <a:pt x="3658314" y="480074"/>
                  </a:lnTo>
                  <a:lnTo>
                    <a:pt x="3651767" y="530559"/>
                  </a:lnTo>
                  <a:lnTo>
                    <a:pt x="3646026" y="581095"/>
                  </a:lnTo>
                  <a:lnTo>
                    <a:pt x="3641093" y="631684"/>
                  </a:lnTo>
                  <a:lnTo>
                    <a:pt x="3636969" y="682324"/>
                  </a:lnTo>
                  <a:lnTo>
                    <a:pt x="3640954" y="631675"/>
                  </a:lnTo>
                  <a:lnTo>
                    <a:pt x="3645761" y="581078"/>
                  </a:lnTo>
                  <a:lnTo>
                    <a:pt x="3651389" y="530534"/>
                  </a:lnTo>
                  <a:lnTo>
                    <a:pt x="3657834" y="480043"/>
                  </a:lnTo>
                  <a:lnTo>
                    <a:pt x="3665095" y="429604"/>
                  </a:lnTo>
                  <a:lnTo>
                    <a:pt x="3673169" y="379216"/>
                  </a:lnTo>
                  <a:lnTo>
                    <a:pt x="3682054" y="328881"/>
                  </a:lnTo>
                  <a:lnTo>
                    <a:pt x="3691748" y="278597"/>
                  </a:lnTo>
                  <a:lnTo>
                    <a:pt x="3702248" y="228365"/>
                  </a:lnTo>
                  <a:lnTo>
                    <a:pt x="3713551" y="178184"/>
                  </a:lnTo>
                  <a:lnTo>
                    <a:pt x="3725656" y="128055"/>
                  </a:lnTo>
                  <a:lnTo>
                    <a:pt x="3737750" y="90651"/>
                  </a:lnTo>
                  <a:lnTo>
                    <a:pt x="3751451" y="40623"/>
                  </a:lnTo>
                  <a:lnTo>
                    <a:pt x="3762880" y="3177"/>
                  </a:lnTo>
                  <a:close/>
                </a:path>
                <a:path w="18289270" h="10299700">
                  <a:moveTo>
                    <a:pt x="4036168" y="3047"/>
                  </a:moveTo>
                  <a:lnTo>
                    <a:pt x="3776069" y="4020"/>
                  </a:lnTo>
                  <a:lnTo>
                    <a:pt x="3762880" y="3177"/>
                  </a:lnTo>
                  <a:lnTo>
                    <a:pt x="3751451" y="40623"/>
                  </a:lnTo>
                  <a:lnTo>
                    <a:pt x="3737750" y="90651"/>
                  </a:lnTo>
                  <a:lnTo>
                    <a:pt x="3725656" y="128055"/>
                  </a:lnTo>
                  <a:lnTo>
                    <a:pt x="3713422" y="178757"/>
                  </a:lnTo>
                  <a:lnTo>
                    <a:pt x="3702248" y="228365"/>
                  </a:lnTo>
                  <a:lnTo>
                    <a:pt x="3691748" y="278597"/>
                  </a:lnTo>
                  <a:lnTo>
                    <a:pt x="3682054" y="328881"/>
                  </a:lnTo>
                  <a:lnTo>
                    <a:pt x="3673096" y="379677"/>
                  </a:lnTo>
                  <a:lnTo>
                    <a:pt x="3665095" y="429604"/>
                  </a:lnTo>
                  <a:lnTo>
                    <a:pt x="3657834" y="480043"/>
                  </a:lnTo>
                  <a:lnTo>
                    <a:pt x="3651389" y="530534"/>
                  </a:lnTo>
                  <a:lnTo>
                    <a:pt x="3645761" y="581078"/>
                  </a:lnTo>
                  <a:lnTo>
                    <a:pt x="3640954" y="631675"/>
                  </a:lnTo>
                  <a:lnTo>
                    <a:pt x="3636969" y="682324"/>
                  </a:lnTo>
                  <a:lnTo>
                    <a:pt x="3627177" y="681697"/>
                  </a:lnTo>
                  <a:lnTo>
                    <a:pt x="3631108" y="631045"/>
                  </a:lnTo>
                  <a:lnTo>
                    <a:pt x="3635863" y="580445"/>
                  </a:lnTo>
                  <a:lnTo>
                    <a:pt x="3641443" y="529898"/>
                  </a:lnTo>
                  <a:lnTo>
                    <a:pt x="3647848" y="479404"/>
                  </a:lnTo>
                  <a:lnTo>
                    <a:pt x="3655078" y="428963"/>
                  </a:lnTo>
                  <a:lnTo>
                    <a:pt x="3663133" y="378574"/>
                  </a:lnTo>
                  <a:lnTo>
                    <a:pt x="3672012" y="328238"/>
                  </a:lnTo>
                  <a:lnTo>
                    <a:pt x="3681717" y="277955"/>
                  </a:lnTo>
                  <a:lnTo>
                    <a:pt x="3692246" y="227725"/>
                  </a:lnTo>
                  <a:lnTo>
                    <a:pt x="3703600" y="177548"/>
                  </a:lnTo>
                  <a:lnTo>
                    <a:pt x="3715778" y="127423"/>
                  </a:lnTo>
                  <a:lnTo>
                    <a:pt x="3727971" y="90025"/>
                  </a:lnTo>
                  <a:lnTo>
                    <a:pt x="3741799" y="40006"/>
                  </a:lnTo>
                  <a:lnTo>
                    <a:pt x="3752601" y="3062"/>
                  </a:lnTo>
                  <a:lnTo>
                    <a:pt x="4036168" y="3047"/>
                  </a:lnTo>
                  <a:close/>
                </a:path>
                <a:path w="18289270" h="10299700">
                  <a:moveTo>
                    <a:pt x="7759781" y="281883"/>
                  </a:moveTo>
                  <a:lnTo>
                    <a:pt x="7777219" y="287612"/>
                  </a:lnTo>
                  <a:lnTo>
                    <a:pt x="7770980" y="297764"/>
                  </a:lnTo>
                  <a:lnTo>
                    <a:pt x="7746920" y="347128"/>
                  </a:lnTo>
                  <a:lnTo>
                    <a:pt x="7722988" y="383775"/>
                  </a:lnTo>
                  <a:lnTo>
                    <a:pt x="7697559" y="433052"/>
                  </a:lnTo>
                  <a:lnTo>
                    <a:pt x="7672247" y="469611"/>
                  </a:lnTo>
                  <a:lnTo>
                    <a:pt x="7646238" y="506125"/>
                  </a:lnTo>
                  <a:lnTo>
                    <a:pt x="7618714" y="555268"/>
                  </a:lnTo>
                  <a:lnTo>
                    <a:pt x="7591291" y="591692"/>
                  </a:lnTo>
                  <a:lnTo>
                    <a:pt x="7563155" y="628069"/>
                  </a:lnTo>
                  <a:lnTo>
                    <a:pt x="7534298" y="664401"/>
                  </a:lnTo>
                  <a:lnTo>
                    <a:pt x="7504716" y="700687"/>
                  </a:lnTo>
                  <a:lnTo>
                    <a:pt x="7474403" y="736925"/>
                  </a:lnTo>
                  <a:lnTo>
                    <a:pt x="7443354" y="773117"/>
                  </a:lnTo>
                  <a:lnTo>
                    <a:pt x="7411563" y="809261"/>
                  </a:lnTo>
                  <a:lnTo>
                    <a:pt x="7379025" y="845357"/>
                  </a:lnTo>
                  <a:lnTo>
                    <a:pt x="7345734" y="881406"/>
                  </a:lnTo>
                  <a:lnTo>
                    <a:pt x="7313892" y="915072"/>
                  </a:lnTo>
                  <a:lnTo>
                    <a:pt x="7296771" y="904359"/>
                  </a:lnTo>
                  <a:lnTo>
                    <a:pt x="7331301" y="867756"/>
                  </a:lnTo>
                  <a:lnTo>
                    <a:pt x="7364487" y="831701"/>
                  </a:lnTo>
                  <a:lnTo>
                    <a:pt x="7396910" y="795598"/>
                  </a:lnTo>
                  <a:lnTo>
                    <a:pt x="7427765" y="772120"/>
                  </a:lnTo>
                  <a:lnTo>
                    <a:pt x="7458678" y="735919"/>
                  </a:lnTo>
                  <a:lnTo>
                    <a:pt x="7488843" y="699671"/>
                  </a:lnTo>
                  <a:lnTo>
                    <a:pt x="7519076" y="650702"/>
                  </a:lnTo>
                  <a:lnTo>
                    <a:pt x="7547761" y="614359"/>
                  </a:lnTo>
                  <a:lnTo>
                    <a:pt x="7575713" y="577969"/>
                  </a:lnTo>
                  <a:lnTo>
                    <a:pt x="7602937" y="541533"/>
                  </a:lnTo>
                  <a:lnTo>
                    <a:pt x="7629439" y="505050"/>
                  </a:lnTo>
                  <a:lnTo>
                    <a:pt x="7642737" y="480449"/>
                  </a:lnTo>
                  <a:lnTo>
                    <a:pt x="7655467" y="481263"/>
                  </a:lnTo>
                  <a:lnTo>
                    <a:pt x="7684243" y="432200"/>
                  </a:lnTo>
                  <a:lnTo>
                    <a:pt x="7712161" y="383083"/>
                  </a:lnTo>
                  <a:lnTo>
                    <a:pt x="7738405" y="346584"/>
                  </a:lnTo>
                  <a:lnTo>
                    <a:pt x="7764591" y="297355"/>
                  </a:lnTo>
                  <a:lnTo>
                    <a:pt x="7752905" y="296607"/>
                  </a:lnTo>
                  <a:lnTo>
                    <a:pt x="7759781" y="281883"/>
                  </a:lnTo>
                  <a:close/>
                </a:path>
                <a:path w="18289270" h="10299700">
                  <a:moveTo>
                    <a:pt x="7064697" y="768992"/>
                  </a:moveTo>
                  <a:lnTo>
                    <a:pt x="7095367" y="789033"/>
                  </a:lnTo>
                  <a:lnTo>
                    <a:pt x="7227329" y="873831"/>
                  </a:lnTo>
                  <a:lnTo>
                    <a:pt x="7272990" y="889478"/>
                  </a:lnTo>
                  <a:lnTo>
                    <a:pt x="7296771" y="904359"/>
                  </a:lnTo>
                  <a:lnTo>
                    <a:pt x="7290253" y="911108"/>
                  </a:lnTo>
                  <a:lnTo>
                    <a:pt x="7276717" y="902442"/>
                  </a:lnTo>
                  <a:lnTo>
                    <a:pt x="7232190" y="886868"/>
                  </a:lnTo>
                  <a:lnTo>
                    <a:pt x="7146068" y="830455"/>
                  </a:lnTo>
                  <a:lnTo>
                    <a:pt x="7102821" y="814962"/>
                  </a:lnTo>
                  <a:lnTo>
                    <a:pt x="7055472" y="783237"/>
                  </a:lnTo>
                  <a:lnTo>
                    <a:pt x="7064697" y="768992"/>
                  </a:lnTo>
                  <a:close/>
                </a:path>
                <a:path w="18289270" h="10299700">
                  <a:moveTo>
                    <a:pt x="7442846" y="135652"/>
                  </a:moveTo>
                  <a:lnTo>
                    <a:pt x="7444820" y="136913"/>
                  </a:lnTo>
                  <a:lnTo>
                    <a:pt x="7490303" y="152548"/>
                  </a:lnTo>
                  <a:lnTo>
                    <a:pt x="7535341" y="180881"/>
                  </a:lnTo>
                  <a:lnTo>
                    <a:pt x="7581569" y="196565"/>
                  </a:lnTo>
                  <a:lnTo>
                    <a:pt x="7627382" y="224948"/>
                  </a:lnTo>
                  <a:lnTo>
                    <a:pt x="7674415" y="240682"/>
                  </a:lnTo>
                  <a:lnTo>
                    <a:pt x="7721061" y="269118"/>
                  </a:lnTo>
                  <a:lnTo>
                    <a:pt x="7759781" y="281883"/>
                  </a:lnTo>
                  <a:lnTo>
                    <a:pt x="7752905" y="296607"/>
                  </a:lnTo>
                  <a:lnTo>
                    <a:pt x="7729941" y="333316"/>
                  </a:lnTo>
                  <a:lnTo>
                    <a:pt x="7705470" y="382655"/>
                  </a:lnTo>
                  <a:lnTo>
                    <a:pt x="7681106" y="419274"/>
                  </a:lnTo>
                  <a:lnTo>
                    <a:pt x="7656034" y="455848"/>
                  </a:lnTo>
                  <a:lnTo>
                    <a:pt x="7629439" y="505050"/>
                  </a:lnTo>
                  <a:lnTo>
                    <a:pt x="7602937" y="541533"/>
                  </a:lnTo>
                  <a:lnTo>
                    <a:pt x="7575713" y="577969"/>
                  </a:lnTo>
                  <a:lnTo>
                    <a:pt x="7547761" y="614359"/>
                  </a:lnTo>
                  <a:lnTo>
                    <a:pt x="7519076" y="650702"/>
                  </a:lnTo>
                  <a:lnTo>
                    <a:pt x="7488843" y="699671"/>
                  </a:lnTo>
                  <a:lnTo>
                    <a:pt x="7458678" y="735919"/>
                  </a:lnTo>
                  <a:lnTo>
                    <a:pt x="7427765" y="772120"/>
                  </a:lnTo>
                  <a:lnTo>
                    <a:pt x="7396910" y="795598"/>
                  </a:lnTo>
                  <a:lnTo>
                    <a:pt x="7364487" y="831701"/>
                  </a:lnTo>
                  <a:lnTo>
                    <a:pt x="7331301" y="867756"/>
                  </a:lnTo>
                  <a:lnTo>
                    <a:pt x="7296771" y="904359"/>
                  </a:lnTo>
                  <a:lnTo>
                    <a:pt x="7272990" y="889478"/>
                  </a:lnTo>
                  <a:lnTo>
                    <a:pt x="7296435" y="890978"/>
                  </a:lnTo>
                  <a:lnTo>
                    <a:pt x="7332000" y="855075"/>
                  </a:lnTo>
                  <a:lnTo>
                    <a:pt x="7366700" y="819117"/>
                  </a:lnTo>
                  <a:lnTo>
                    <a:pt x="7400540" y="783104"/>
                  </a:lnTo>
                  <a:lnTo>
                    <a:pt x="7433527" y="747036"/>
                  </a:lnTo>
                  <a:lnTo>
                    <a:pt x="7465696" y="710872"/>
                  </a:lnTo>
                  <a:lnTo>
                    <a:pt x="7497780" y="662065"/>
                  </a:lnTo>
                  <a:lnTo>
                    <a:pt x="7528249" y="625836"/>
                  </a:lnTo>
                  <a:lnTo>
                    <a:pt x="7557892" y="589555"/>
                  </a:lnTo>
                  <a:lnTo>
                    <a:pt x="7587526" y="540547"/>
                  </a:lnTo>
                  <a:lnTo>
                    <a:pt x="7615536" y="504161"/>
                  </a:lnTo>
                  <a:lnTo>
                    <a:pt x="7642740" y="467723"/>
                  </a:lnTo>
                  <a:lnTo>
                    <a:pt x="7670401" y="417729"/>
                  </a:lnTo>
                  <a:lnTo>
                    <a:pt x="7696377" y="369347"/>
                  </a:lnTo>
                  <a:lnTo>
                    <a:pt x="7721202" y="332757"/>
                  </a:lnTo>
                  <a:lnTo>
                    <a:pt x="7746058" y="283443"/>
                  </a:lnTo>
                  <a:lnTo>
                    <a:pt x="7695270" y="267468"/>
                  </a:lnTo>
                  <a:lnTo>
                    <a:pt x="7645782" y="238851"/>
                  </a:lnTo>
                  <a:lnTo>
                    <a:pt x="7595956" y="222937"/>
                  </a:lnTo>
                  <a:lnTo>
                    <a:pt x="7499263" y="165848"/>
                  </a:lnTo>
                  <a:lnTo>
                    <a:pt x="7450737" y="150017"/>
                  </a:lnTo>
                  <a:lnTo>
                    <a:pt x="7436831" y="149128"/>
                  </a:lnTo>
                  <a:lnTo>
                    <a:pt x="7442846" y="135652"/>
                  </a:lnTo>
                  <a:close/>
                </a:path>
                <a:path w="18289270" h="10299700">
                  <a:moveTo>
                    <a:pt x="12577404" y="1143150"/>
                  </a:moveTo>
                  <a:lnTo>
                    <a:pt x="12609891" y="1154539"/>
                  </a:lnTo>
                  <a:lnTo>
                    <a:pt x="12696321" y="1210972"/>
                  </a:lnTo>
                  <a:lnTo>
                    <a:pt x="12729606" y="1243465"/>
                  </a:lnTo>
                  <a:lnTo>
                    <a:pt x="12577404" y="1143150"/>
                  </a:lnTo>
                  <a:close/>
                </a:path>
                <a:path w="18289270" h="10299700">
                  <a:moveTo>
                    <a:pt x="7436831" y="149128"/>
                  </a:moveTo>
                  <a:lnTo>
                    <a:pt x="7428222" y="199481"/>
                  </a:lnTo>
                  <a:lnTo>
                    <a:pt x="7404955" y="249110"/>
                  </a:lnTo>
                  <a:lnTo>
                    <a:pt x="7381230" y="298282"/>
                  </a:lnTo>
                  <a:lnTo>
                    <a:pt x="7357547" y="334945"/>
                  </a:lnTo>
                  <a:lnTo>
                    <a:pt x="7332376" y="384239"/>
                  </a:lnTo>
                  <a:lnTo>
                    <a:pt x="7306521" y="433488"/>
                  </a:lnTo>
                  <a:lnTo>
                    <a:pt x="7279972" y="482694"/>
                  </a:lnTo>
                  <a:lnTo>
                    <a:pt x="7253532" y="519180"/>
                  </a:lnTo>
                  <a:lnTo>
                    <a:pt x="7225571" y="568295"/>
                  </a:lnTo>
                  <a:lnTo>
                    <a:pt x="7197701" y="604690"/>
                  </a:lnTo>
                  <a:lnTo>
                    <a:pt x="7168293" y="653713"/>
                  </a:lnTo>
                  <a:lnTo>
                    <a:pt x="7138960" y="690014"/>
                  </a:lnTo>
                  <a:lnTo>
                    <a:pt x="7108883" y="726268"/>
                  </a:lnTo>
                  <a:lnTo>
                    <a:pt x="7077242" y="775148"/>
                  </a:lnTo>
                  <a:lnTo>
                    <a:pt x="7120771" y="790658"/>
                  </a:lnTo>
                  <a:lnTo>
                    <a:pt x="7251276" y="875363"/>
                  </a:lnTo>
                  <a:lnTo>
                    <a:pt x="7296435" y="890978"/>
                  </a:lnTo>
                  <a:lnTo>
                    <a:pt x="7272990" y="889478"/>
                  </a:lnTo>
                  <a:lnTo>
                    <a:pt x="7227329" y="873831"/>
                  </a:lnTo>
                  <a:lnTo>
                    <a:pt x="7095367" y="789033"/>
                  </a:lnTo>
                  <a:lnTo>
                    <a:pt x="7064697" y="768992"/>
                  </a:lnTo>
                  <a:lnTo>
                    <a:pt x="7077195" y="749693"/>
                  </a:lnTo>
                  <a:lnTo>
                    <a:pt x="7107309" y="713441"/>
                  </a:lnTo>
                  <a:lnTo>
                    <a:pt x="7136700" y="677144"/>
                  </a:lnTo>
                  <a:lnTo>
                    <a:pt x="7165377" y="640800"/>
                  </a:lnTo>
                  <a:lnTo>
                    <a:pt x="7194157" y="591738"/>
                  </a:lnTo>
                  <a:lnTo>
                    <a:pt x="7221428" y="555304"/>
                  </a:lnTo>
                  <a:lnTo>
                    <a:pt x="7248818" y="506153"/>
                  </a:lnTo>
                  <a:lnTo>
                    <a:pt x="7274713" y="469632"/>
                  </a:lnTo>
                  <a:lnTo>
                    <a:pt x="7300744" y="420393"/>
                  </a:lnTo>
                  <a:lnTo>
                    <a:pt x="7325296" y="383786"/>
                  </a:lnTo>
                  <a:lnTo>
                    <a:pt x="7349999" y="334462"/>
                  </a:lnTo>
                  <a:lnTo>
                    <a:pt x="7374050" y="285097"/>
                  </a:lnTo>
                  <a:lnTo>
                    <a:pt x="7397456" y="235690"/>
                  </a:lnTo>
                  <a:lnTo>
                    <a:pt x="7420225" y="186243"/>
                  </a:lnTo>
                  <a:lnTo>
                    <a:pt x="7436831" y="149128"/>
                  </a:lnTo>
                  <a:close/>
                </a:path>
                <a:path w="18289270" h="10299700">
                  <a:moveTo>
                    <a:pt x="16001895" y="1387517"/>
                  </a:moveTo>
                  <a:lnTo>
                    <a:pt x="16022284" y="1411017"/>
                  </a:lnTo>
                  <a:lnTo>
                    <a:pt x="16038214" y="1437069"/>
                  </a:lnTo>
                  <a:lnTo>
                    <a:pt x="16016671" y="1410658"/>
                  </a:lnTo>
                  <a:lnTo>
                    <a:pt x="16001895" y="1387517"/>
                  </a:lnTo>
                  <a:close/>
                </a:path>
                <a:path w="18289270" h="10299700">
                  <a:moveTo>
                    <a:pt x="13431564" y="1189065"/>
                  </a:moveTo>
                  <a:lnTo>
                    <a:pt x="13504417" y="1237216"/>
                  </a:lnTo>
                  <a:lnTo>
                    <a:pt x="13537915" y="1270655"/>
                  </a:lnTo>
                  <a:lnTo>
                    <a:pt x="13465460" y="1221998"/>
                  </a:lnTo>
                  <a:lnTo>
                    <a:pt x="13431564" y="1189065"/>
                  </a:lnTo>
                  <a:close/>
                </a:path>
                <a:path w="18289270" h="10299700">
                  <a:moveTo>
                    <a:pt x="17521523" y="1382992"/>
                  </a:moveTo>
                  <a:lnTo>
                    <a:pt x="17534578" y="1405955"/>
                  </a:lnTo>
                  <a:lnTo>
                    <a:pt x="17556153" y="1445513"/>
                  </a:lnTo>
                  <a:lnTo>
                    <a:pt x="17576819" y="1485013"/>
                  </a:lnTo>
                  <a:lnTo>
                    <a:pt x="17590194" y="1521728"/>
                  </a:lnTo>
                  <a:lnTo>
                    <a:pt x="17584748" y="1510972"/>
                  </a:lnTo>
                  <a:lnTo>
                    <a:pt x="17563877" y="1471459"/>
                  </a:lnTo>
                  <a:lnTo>
                    <a:pt x="17542067" y="1431886"/>
                  </a:lnTo>
                  <a:lnTo>
                    <a:pt x="17521523" y="1382992"/>
                  </a:lnTo>
                  <a:close/>
                </a:path>
                <a:path w="18289270" h="10299700">
                  <a:moveTo>
                    <a:pt x="7049863" y="759287"/>
                  </a:moveTo>
                  <a:lnTo>
                    <a:pt x="7064697" y="768992"/>
                  </a:lnTo>
                  <a:lnTo>
                    <a:pt x="7055472" y="783237"/>
                  </a:lnTo>
                  <a:lnTo>
                    <a:pt x="7038963" y="772095"/>
                  </a:lnTo>
                  <a:lnTo>
                    <a:pt x="7049863" y="759287"/>
                  </a:lnTo>
                  <a:close/>
                </a:path>
                <a:path w="18289270" h="10299700">
                  <a:moveTo>
                    <a:pt x="6791359" y="585697"/>
                  </a:moveTo>
                  <a:lnTo>
                    <a:pt x="6883118" y="648195"/>
                  </a:lnTo>
                  <a:lnTo>
                    <a:pt x="6924871" y="676318"/>
                  </a:lnTo>
                  <a:lnTo>
                    <a:pt x="7049863" y="759287"/>
                  </a:lnTo>
                  <a:lnTo>
                    <a:pt x="7038963" y="772095"/>
                  </a:lnTo>
                  <a:lnTo>
                    <a:pt x="6896216" y="674441"/>
                  </a:lnTo>
                  <a:lnTo>
                    <a:pt x="6855958" y="646430"/>
                  </a:lnTo>
                  <a:lnTo>
                    <a:pt x="6784181" y="595992"/>
                  </a:lnTo>
                  <a:lnTo>
                    <a:pt x="6791359" y="585697"/>
                  </a:lnTo>
                  <a:close/>
                </a:path>
                <a:path w="18289270" h="10299700">
                  <a:moveTo>
                    <a:pt x="7430491" y="127767"/>
                  </a:moveTo>
                  <a:lnTo>
                    <a:pt x="7420146" y="186416"/>
                  </a:lnTo>
                  <a:lnTo>
                    <a:pt x="7397206" y="236217"/>
                  </a:lnTo>
                  <a:lnTo>
                    <a:pt x="7374050" y="285097"/>
                  </a:lnTo>
                  <a:lnTo>
                    <a:pt x="7349999" y="334462"/>
                  </a:lnTo>
                  <a:lnTo>
                    <a:pt x="7325296" y="383786"/>
                  </a:lnTo>
                  <a:lnTo>
                    <a:pt x="7300744" y="420393"/>
                  </a:lnTo>
                  <a:lnTo>
                    <a:pt x="7274713" y="469632"/>
                  </a:lnTo>
                  <a:lnTo>
                    <a:pt x="7248818" y="506153"/>
                  </a:lnTo>
                  <a:lnTo>
                    <a:pt x="7221428" y="555304"/>
                  </a:lnTo>
                  <a:lnTo>
                    <a:pt x="7194157" y="591738"/>
                  </a:lnTo>
                  <a:lnTo>
                    <a:pt x="7165377" y="640800"/>
                  </a:lnTo>
                  <a:lnTo>
                    <a:pt x="7136700" y="677144"/>
                  </a:lnTo>
                  <a:lnTo>
                    <a:pt x="7107309" y="713441"/>
                  </a:lnTo>
                  <a:lnTo>
                    <a:pt x="7077195" y="749693"/>
                  </a:lnTo>
                  <a:lnTo>
                    <a:pt x="7064697" y="768992"/>
                  </a:lnTo>
                  <a:lnTo>
                    <a:pt x="7049863" y="759287"/>
                  </a:lnTo>
                  <a:lnTo>
                    <a:pt x="7059018" y="748530"/>
                  </a:lnTo>
                  <a:lnTo>
                    <a:pt x="7089132" y="712279"/>
                  </a:lnTo>
                  <a:lnTo>
                    <a:pt x="7118554" y="675983"/>
                  </a:lnTo>
                  <a:lnTo>
                    <a:pt x="7148101" y="626969"/>
                  </a:lnTo>
                  <a:lnTo>
                    <a:pt x="7176162" y="590586"/>
                  </a:lnTo>
                  <a:lnTo>
                    <a:pt x="7204364" y="541487"/>
                  </a:lnTo>
                  <a:lnTo>
                    <a:pt x="7231095" y="505019"/>
                  </a:lnTo>
                  <a:lnTo>
                    <a:pt x="7257983" y="455835"/>
                  </a:lnTo>
                  <a:lnTo>
                    <a:pt x="7283415" y="419284"/>
                  </a:lnTo>
                  <a:lnTo>
                    <a:pt x="7309020" y="370018"/>
                  </a:lnTo>
                  <a:lnTo>
                    <a:pt x="7333995" y="320712"/>
                  </a:lnTo>
                  <a:lnTo>
                    <a:pt x="7357537" y="284041"/>
                  </a:lnTo>
                  <a:lnTo>
                    <a:pt x="7381276" y="234655"/>
                  </a:lnTo>
                  <a:lnTo>
                    <a:pt x="7404409" y="185231"/>
                  </a:lnTo>
                  <a:lnTo>
                    <a:pt x="7426943" y="135769"/>
                  </a:lnTo>
                  <a:lnTo>
                    <a:pt x="7430491" y="127767"/>
                  </a:lnTo>
                  <a:close/>
                </a:path>
                <a:path w="18289270" h="10299700">
                  <a:moveTo>
                    <a:pt x="15847754" y="1210581"/>
                  </a:moveTo>
                  <a:lnTo>
                    <a:pt x="15861571" y="1222572"/>
                  </a:lnTo>
                  <a:lnTo>
                    <a:pt x="15892445" y="1249999"/>
                  </a:lnTo>
                  <a:lnTo>
                    <a:pt x="15921725" y="1290050"/>
                  </a:lnTo>
                  <a:lnTo>
                    <a:pt x="15951035" y="1317377"/>
                  </a:lnTo>
                  <a:lnTo>
                    <a:pt x="15964937" y="1337827"/>
                  </a:lnTo>
                  <a:lnTo>
                    <a:pt x="15946186" y="1317067"/>
                  </a:lnTo>
                  <a:lnTo>
                    <a:pt x="15916876" y="1289740"/>
                  </a:lnTo>
                  <a:lnTo>
                    <a:pt x="15887598" y="1249689"/>
                  </a:lnTo>
                  <a:lnTo>
                    <a:pt x="15856705" y="1222233"/>
                  </a:lnTo>
                  <a:lnTo>
                    <a:pt x="15847754" y="1210581"/>
                  </a:lnTo>
                  <a:close/>
                </a:path>
                <a:path w="18289270" h="10299700">
                  <a:moveTo>
                    <a:pt x="7230696" y="11677"/>
                  </a:moveTo>
                  <a:lnTo>
                    <a:pt x="7290424" y="50714"/>
                  </a:lnTo>
                  <a:lnTo>
                    <a:pt x="7312042" y="64789"/>
                  </a:lnTo>
                  <a:lnTo>
                    <a:pt x="7356515" y="80360"/>
                  </a:lnTo>
                  <a:lnTo>
                    <a:pt x="7404018" y="110871"/>
                  </a:lnTo>
                  <a:lnTo>
                    <a:pt x="7430491" y="127767"/>
                  </a:lnTo>
                  <a:lnTo>
                    <a:pt x="7426557" y="136617"/>
                  </a:lnTo>
                  <a:lnTo>
                    <a:pt x="7404328" y="185404"/>
                  </a:lnTo>
                  <a:lnTo>
                    <a:pt x="7381023" y="235182"/>
                  </a:lnTo>
                  <a:lnTo>
                    <a:pt x="7357537" y="284041"/>
                  </a:lnTo>
                  <a:lnTo>
                    <a:pt x="7333995" y="320712"/>
                  </a:lnTo>
                  <a:lnTo>
                    <a:pt x="7309020" y="370018"/>
                  </a:lnTo>
                  <a:lnTo>
                    <a:pt x="7283415" y="419284"/>
                  </a:lnTo>
                  <a:lnTo>
                    <a:pt x="7257983" y="455835"/>
                  </a:lnTo>
                  <a:lnTo>
                    <a:pt x="7231095" y="505019"/>
                  </a:lnTo>
                  <a:lnTo>
                    <a:pt x="7204364" y="541487"/>
                  </a:lnTo>
                  <a:lnTo>
                    <a:pt x="7176162" y="590586"/>
                  </a:lnTo>
                  <a:lnTo>
                    <a:pt x="7148101" y="626969"/>
                  </a:lnTo>
                  <a:lnTo>
                    <a:pt x="7118554" y="675983"/>
                  </a:lnTo>
                  <a:lnTo>
                    <a:pt x="7089132" y="712279"/>
                  </a:lnTo>
                  <a:lnTo>
                    <a:pt x="7059018" y="748530"/>
                  </a:lnTo>
                  <a:lnTo>
                    <a:pt x="7049863" y="759287"/>
                  </a:lnTo>
                  <a:lnTo>
                    <a:pt x="7030790" y="746724"/>
                  </a:lnTo>
                  <a:lnTo>
                    <a:pt x="7045850" y="747688"/>
                  </a:lnTo>
                  <a:lnTo>
                    <a:pt x="7076440" y="711467"/>
                  </a:lnTo>
                  <a:lnTo>
                    <a:pt x="7106317" y="675200"/>
                  </a:lnTo>
                  <a:lnTo>
                    <a:pt x="7136302" y="626214"/>
                  </a:lnTo>
                  <a:lnTo>
                    <a:pt x="7164781" y="589858"/>
                  </a:lnTo>
                  <a:lnTo>
                    <a:pt x="7193385" y="540784"/>
                  </a:lnTo>
                  <a:lnTo>
                    <a:pt x="7220501" y="504341"/>
                  </a:lnTo>
                  <a:lnTo>
                    <a:pt x="7247760" y="455181"/>
                  </a:lnTo>
                  <a:lnTo>
                    <a:pt x="7273547" y="418653"/>
                  </a:lnTo>
                  <a:lnTo>
                    <a:pt x="7299495" y="369409"/>
                  </a:lnTo>
                  <a:lnTo>
                    <a:pt x="7324801" y="320124"/>
                  </a:lnTo>
                  <a:lnTo>
                    <a:pt x="7349473" y="270799"/>
                  </a:lnTo>
                  <a:lnTo>
                    <a:pt x="7372710" y="234107"/>
                  </a:lnTo>
                  <a:lnTo>
                    <a:pt x="7396143" y="184703"/>
                  </a:lnTo>
                  <a:lnTo>
                    <a:pt x="7418968" y="135259"/>
                  </a:lnTo>
                  <a:lnTo>
                    <a:pt x="7377642" y="109162"/>
                  </a:lnTo>
                  <a:lnTo>
                    <a:pt x="7329613" y="78639"/>
                  </a:lnTo>
                  <a:lnTo>
                    <a:pt x="7284624" y="63035"/>
                  </a:lnTo>
                  <a:lnTo>
                    <a:pt x="7262690" y="48906"/>
                  </a:lnTo>
                  <a:lnTo>
                    <a:pt x="7205149" y="11697"/>
                  </a:lnTo>
                  <a:lnTo>
                    <a:pt x="7230696" y="11677"/>
                  </a:lnTo>
                  <a:close/>
                </a:path>
                <a:path w="18289270" h="10299700">
                  <a:moveTo>
                    <a:pt x="12402527" y="1043548"/>
                  </a:moveTo>
                  <a:lnTo>
                    <a:pt x="12433295" y="1054159"/>
                  </a:lnTo>
                  <a:lnTo>
                    <a:pt x="12515291" y="1106638"/>
                  </a:lnTo>
                  <a:lnTo>
                    <a:pt x="12483604" y="1095556"/>
                  </a:lnTo>
                  <a:lnTo>
                    <a:pt x="12402527" y="1043548"/>
                  </a:lnTo>
                  <a:close/>
                </a:path>
                <a:path w="18289270" h="10299700">
                  <a:moveTo>
                    <a:pt x="7102885" y="11773"/>
                  </a:moveTo>
                  <a:lnTo>
                    <a:pt x="7090995" y="12470"/>
                  </a:lnTo>
                  <a:lnTo>
                    <a:pt x="7073772" y="49687"/>
                  </a:lnTo>
                  <a:lnTo>
                    <a:pt x="7054518" y="99218"/>
                  </a:lnTo>
                  <a:lnTo>
                    <a:pt x="7035477" y="136178"/>
                  </a:lnTo>
                  <a:lnTo>
                    <a:pt x="7014675" y="186687"/>
                  </a:lnTo>
                  <a:lnTo>
                    <a:pt x="6994059" y="235336"/>
                  </a:lnTo>
                  <a:lnTo>
                    <a:pt x="6973262" y="272183"/>
                  </a:lnTo>
                  <a:lnTo>
                    <a:pt x="6951029" y="321665"/>
                  </a:lnTo>
                  <a:lnTo>
                    <a:pt x="6928148" y="371105"/>
                  </a:lnTo>
                  <a:lnTo>
                    <a:pt x="6905411" y="407828"/>
                  </a:lnTo>
                  <a:lnTo>
                    <a:pt x="6881175" y="457182"/>
                  </a:lnTo>
                  <a:lnTo>
                    <a:pt x="6857042" y="493816"/>
                  </a:lnTo>
                  <a:lnTo>
                    <a:pt x="6831368" y="543077"/>
                  </a:lnTo>
                  <a:lnTo>
                    <a:pt x="6805755" y="579617"/>
                  </a:lnTo>
                  <a:lnTo>
                    <a:pt x="6904531" y="649565"/>
                  </a:lnTo>
                  <a:lnTo>
                    <a:pt x="6944533" y="677576"/>
                  </a:lnTo>
                  <a:lnTo>
                    <a:pt x="7045850" y="747688"/>
                  </a:lnTo>
                  <a:lnTo>
                    <a:pt x="7030790" y="746724"/>
                  </a:lnTo>
                  <a:lnTo>
                    <a:pt x="6924798" y="676269"/>
                  </a:lnTo>
                  <a:lnTo>
                    <a:pt x="6883072" y="648164"/>
                  </a:lnTo>
                  <a:lnTo>
                    <a:pt x="6791359" y="585697"/>
                  </a:lnTo>
                  <a:lnTo>
                    <a:pt x="6804527" y="566812"/>
                  </a:lnTo>
                  <a:lnTo>
                    <a:pt x="6830098" y="517544"/>
                  </a:lnTo>
                  <a:lnTo>
                    <a:pt x="6854154" y="480905"/>
                  </a:lnTo>
                  <a:lnTo>
                    <a:pt x="6877524" y="444222"/>
                  </a:lnTo>
                  <a:lnTo>
                    <a:pt x="6901039" y="394823"/>
                  </a:lnTo>
                  <a:lnTo>
                    <a:pt x="6923096" y="358056"/>
                  </a:lnTo>
                  <a:lnTo>
                    <a:pt x="6945336" y="308575"/>
                  </a:lnTo>
                  <a:lnTo>
                    <a:pt x="6966155" y="271729"/>
                  </a:lnTo>
                  <a:lnTo>
                    <a:pt x="6987195" y="222171"/>
                  </a:lnTo>
                  <a:lnTo>
                    <a:pt x="7006853" y="185251"/>
                  </a:lnTo>
                  <a:lnTo>
                    <a:pt x="7026769" y="135621"/>
                  </a:lnTo>
                  <a:lnTo>
                    <a:pt x="7046152" y="85957"/>
                  </a:lnTo>
                  <a:lnTo>
                    <a:pt x="7064210" y="48934"/>
                  </a:lnTo>
                  <a:lnTo>
                    <a:pt x="7080361" y="11790"/>
                  </a:lnTo>
                  <a:lnTo>
                    <a:pt x="7102885" y="11773"/>
                  </a:lnTo>
                  <a:close/>
                </a:path>
                <a:path w="18289270" h="10299700">
                  <a:moveTo>
                    <a:pt x="13114424" y="986176"/>
                  </a:moveTo>
                  <a:lnTo>
                    <a:pt x="13148056" y="998077"/>
                  </a:lnTo>
                  <a:lnTo>
                    <a:pt x="13241177" y="1054938"/>
                  </a:lnTo>
                  <a:lnTo>
                    <a:pt x="13286804" y="1083309"/>
                  </a:lnTo>
                  <a:lnTo>
                    <a:pt x="13322178" y="1116138"/>
                  </a:lnTo>
                  <a:lnTo>
                    <a:pt x="13267848" y="1082052"/>
                  </a:lnTo>
                  <a:lnTo>
                    <a:pt x="13221992" y="1053683"/>
                  </a:lnTo>
                  <a:lnTo>
                    <a:pt x="13152085" y="1011061"/>
                  </a:lnTo>
                  <a:lnTo>
                    <a:pt x="13114424" y="986176"/>
                  </a:lnTo>
                  <a:close/>
                </a:path>
                <a:path w="18289270" h="10299700">
                  <a:moveTo>
                    <a:pt x="12222955" y="956162"/>
                  </a:moveTo>
                  <a:lnTo>
                    <a:pt x="12298424" y="981902"/>
                  </a:lnTo>
                  <a:lnTo>
                    <a:pt x="12320863" y="996063"/>
                  </a:lnTo>
                  <a:lnTo>
                    <a:pt x="12380723" y="1033931"/>
                  </a:lnTo>
                  <a:lnTo>
                    <a:pt x="12350205" y="1023392"/>
                  </a:lnTo>
                  <a:lnTo>
                    <a:pt x="12305575" y="995085"/>
                  </a:lnTo>
                  <a:lnTo>
                    <a:pt x="12259938" y="979440"/>
                  </a:lnTo>
                  <a:lnTo>
                    <a:pt x="12222955" y="956162"/>
                  </a:lnTo>
                  <a:close/>
                </a:path>
                <a:path w="18289270" h="10299700">
                  <a:moveTo>
                    <a:pt x="17236819" y="975048"/>
                  </a:moveTo>
                  <a:lnTo>
                    <a:pt x="17293617" y="1034213"/>
                  </a:lnTo>
                  <a:lnTo>
                    <a:pt x="17325198" y="1074411"/>
                  </a:lnTo>
                  <a:lnTo>
                    <a:pt x="17355504" y="1114528"/>
                  </a:lnTo>
                  <a:lnTo>
                    <a:pt x="17384578" y="1154565"/>
                  </a:lnTo>
                  <a:lnTo>
                    <a:pt x="17412458" y="1194527"/>
                  </a:lnTo>
                  <a:lnTo>
                    <a:pt x="17438376" y="1247089"/>
                  </a:lnTo>
                  <a:lnTo>
                    <a:pt x="17463993" y="1286905"/>
                  </a:lnTo>
                  <a:lnTo>
                    <a:pt x="17488538" y="1326654"/>
                  </a:lnTo>
                  <a:lnTo>
                    <a:pt x="17504617" y="1353787"/>
                  </a:lnTo>
                  <a:lnTo>
                    <a:pt x="17496271" y="1339874"/>
                  </a:lnTo>
                  <a:lnTo>
                    <a:pt x="17471300" y="1299974"/>
                  </a:lnTo>
                  <a:lnTo>
                    <a:pt x="17445387" y="1260263"/>
                  </a:lnTo>
                  <a:lnTo>
                    <a:pt x="17418233" y="1220348"/>
                  </a:lnTo>
                  <a:lnTo>
                    <a:pt x="17390689" y="1167682"/>
                  </a:lnTo>
                  <a:lnTo>
                    <a:pt x="17361092" y="1127611"/>
                  </a:lnTo>
                  <a:lnTo>
                    <a:pt x="17330207" y="1087457"/>
                  </a:lnTo>
                  <a:lnTo>
                    <a:pt x="17297991" y="1047218"/>
                  </a:lnTo>
                  <a:lnTo>
                    <a:pt x="17264401" y="1006892"/>
                  </a:lnTo>
                  <a:lnTo>
                    <a:pt x="17236819" y="975048"/>
                  </a:lnTo>
                  <a:close/>
                </a:path>
                <a:path w="18289270" h="10299700">
                  <a:moveTo>
                    <a:pt x="16637790" y="12359"/>
                  </a:moveTo>
                  <a:lnTo>
                    <a:pt x="16654181" y="13407"/>
                  </a:lnTo>
                  <a:lnTo>
                    <a:pt x="16793177" y="60477"/>
                  </a:lnTo>
                  <a:lnTo>
                    <a:pt x="16838200" y="88809"/>
                  </a:lnTo>
                  <a:lnTo>
                    <a:pt x="16929058" y="120074"/>
                  </a:lnTo>
                  <a:lnTo>
                    <a:pt x="16973251" y="148353"/>
                  </a:lnTo>
                  <a:lnTo>
                    <a:pt x="17062353" y="179505"/>
                  </a:lnTo>
                  <a:lnTo>
                    <a:pt x="17105620" y="207725"/>
                  </a:lnTo>
                  <a:lnTo>
                    <a:pt x="17149369" y="223249"/>
                  </a:lnTo>
                  <a:lnTo>
                    <a:pt x="17193819" y="252660"/>
                  </a:lnTo>
                  <a:lnTo>
                    <a:pt x="17234216" y="279581"/>
                  </a:lnTo>
                  <a:lnTo>
                    <a:pt x="17276914" y="295038"/>
                  </a:lnTo>
                  <a:lnTo>
                    <a:pt x="17340790" y="338412"/>
                  </a:lnTo>
                  <a:lnTo>
                    <a:pt x="17394501" y="375289"/>
                  </a:lnTo>
                  <a:lnTo>
                    <a:pt x="17440647" y="407321"/>
                  </a:lnTo>
                  <a:lnTo>
                    <a:pt x="17539728" y="477365"/>
                  </a:lnTo>
                  <a:lnTo>
                    <a:pt x="17605837" y="525074"/>
                  </a:lnTo>
                  <a:lnTo>
                    <a:pt x="17675561" y="587786"/>
                  </a:lnTo>
                  <a:lnTo>
                    <a:pt x="17714834" y="615751"/>
                  </a:lnTo>
                  <a:lnTo>
                    <a:pt x="17752168" y="656317"/>
                  </a:lnTo>
                  <a:lnTo>
                    <a:pt x="17789239" y="684170"/>
                  </a:lnTo>
                  <a:lnTo>
                    <a:pt x="17824422" y="724604"/>
                  </a:lnTo>
                  <a:lnTo>
                    <a:pt x="17859306" y="752252"/>
                  </a:lnTo>
                  <a:lnTo>
                    <a:pt x="17892414" y="792548"/>
                  </a:lnTo>
                  <a:lnTo>
                    <a:pt x="17925346" y="833823"/>
                  </a:lnTo>
                  <a:lnTo>
                    <a:pt x="17955707" y="872953"/>
                  </a:lnTo>
                  <a:lnTo>
                    <a:pt x="17986762" y="900392"/>
                  </a:lnTo>
                  <a:lnTo>
                    <a:pt x="18016108" y="940447"/>
                  </a:lnTo>
                  <a:lnTo>
                    <a:pt x="18044587" y="980447"/>
                  </a:lnTo>
                  <a:lnTo>
                    <a:pt x="18072228" y="1020393"/>
                  </a:lnTo>
                  <a:lnTo>
                    <a:pt x="18099059" y="1060287"/>
                  </a:lnTo>
                  <a:lnTo>
                    <a:pt x="18125109" y="1100132"/>
                  </a:lnTo>
                  <a:lnTo>
                    <a:pt x="18151218" y="1127254"/>
                  </a:lnTo>
                  <a:lnTo>
                    <a:pt x="18175794" y="1167004"/>
                  </a:lnTo>
                  <a:lnTo>
                    <a:pt x="18199677" y="1206710"/>
                  </a:lnTo>
                  <a:lnTo>
                    <a:pt x="18222084" y="1259047"/>
                  </a:lnTo>
                  <a:lnTo>
                    <a:pt x="18244666" y="1298669"/>
                  </a:lnTo>
                  <a:lnTo>
                    <a:pt x="18266642" y="1338253"/>
                  </a:lnTo>
                  <a:lnTo>
                    <a:pt x="18288105" y="1377331"/>
                  </a:lnTo>
                  <a:lnTo>
                    <a:pt x="18288105" y="1403212"/>
                  </a:lnTo>
                  <a:lnTo>
                    <a:pt x="18268924" y="1363851"/>
                  </a:lnTo>
                  <a:lnTo>
                    <a:pt x="18246763" y="1324255"/>
                  </a:lnTo>
                  <a:lnTo>
                    <a:pt x="18224794" y="1271946"/>
                  </a:lnTo>
                  <a:lnTo>
                    <a:pt x="18201363" y="1232269"/>
                  </a:lnTo>
                  <a:lnTo>
                    <a:pt x="18177250" y="1192549"/>
                  </a:lnTo>
                  <a:lnTo>
                    <a:pt x="18152423" y="1152783"/>
                  </a:lnTo>
                  <a:lnTo>
                    <a:pt x="18126852" y="1112969"/>
                  </a:lnTo>
                  <a:lnTo>
                    <a:pt x="18100504" y="1073106"/>
                  </a:lnTo>
                  <a:lnTo>
                    <a:pt x="18073349" y="1033190"/>
                  </a:lnTo>
                  <a:lnTo>
                    <a:pt x="18045355" y="993222"/>
                  </a:lnTo>
                  <a:lnTo>
                    <a:pt x="18016491" y="953197"/>
                  </a:lnTo>
                  <a:lnTo>
                    <a:pt x="17986725" y="913115"/>
                  </a:lnTo>
                  <a:lnTo>
                    <a:pt x="17955216" y="885648"/>
                  </a:lnTo>
                  <a:lnTo>
                    <a:pt x="17923554" y="845444"/>
                  </a:lnTo>
                  <a:lnTo>
                    <a:pt x="17890896" y="805177"/>
                  </a:lnTo>
                  <a:lnTo>
                    <a:pt x="17857212" y="764844"/>
                  </a:lnTo>
                  <a:lnTo>
                    <a:pt x="17821659" y="737118"/>
                  </a:lnTo>
                  <a:lnTo>
                    <a:pt x="17785828" y="696648"/>
                  </a:lnTo>
                  <a:lnTo>
                    <a:pt x="17748065" y="668780"/>
                  </a:lnTo>
                  <a:lnTo>
                    <a:pt x="17709961" y="628165"/>
                  </a:lnTo>
                  <a:lnTo>
                    <a:pt x="17670674" y="587474"/>
                  </a:lnTo>
                  <a:lnTo>
                    <a:pt x="17629361" y="559379"/>
                  </a:lnTo>
                  <a:lnTo>
                    <a:pt x="17590870" y="531464"/>
                  </a:lnTo>
                  <a:lnTo>
                    <a:pt x="17552716" y="490846"/>
                  </a:lnTo>
                  <a:lnTo>
                    <a:pt x="17532921" y="476801"/>
                  </a:lnTo>
                  <a:lnTo>
                    <a:pt x="17433093" y="406837"/>
                  </a:lnTo>
                  <a:lnTo>
                    <a:pt x="17398057" y="382711"/>
                  </a:lnTo>
                  <a:lnTo>
                    <a:pt x="17351183" y="350694"/>
                  </a:lnTo>
                  <a:lnTo>
                    <a:pt x="17308804" y="335256"/>
                  </a:lnTo>
                  <a:lnTo>
                    <a:pt x="17224494" y="278959"/>
                  </a:lnTo>
                  <a:lnTo>
                    <a:pt x="17180964" y="263448"/>
                  </a:lnTo>
                  <a:lnTo>
                    <a:pt x="17144832" y="239789"/>
                  </a:lnTo>
                  <a:lnTo>
                    <a:pt x="17094458" y="207010"/>
                  </a:lnTo>
                  <a:lnTo>
                    <a:pt x="17049881" y="191433"/>
                  </a:lnTo>
                  <a:lnTo>
                    <a:pt x="17005789" y="163160"/>
                  </a:lnTo>
                  <a:lnTo>
                    <a:pt x="16915048" y="131903"/>
                  </a:lnTo>
                  <a:lnTo>
                    <a:pt x="16870045" y="103572"/>
                  </a:lnTo>
                  <a:lnTo>
                    <a:pt x="16828042" y="89289"/>
                  </a:lnTo>
                  <a:lnTo>
                    <a:pt x="16684087" y="40772"/>
                  </a:lnTo>
                  <a:lnTo>
                    <a:pt x="16637790" y="12359"/>
                  </a:lnTo>
                  <a:close/>
                </a:path>
                <a:path w="18289270" h="10299700">
                  <a:moveTo>
                    <a:pt x="18288280" y="1352239"/>
                  </a:moveTo>
                  <a:lnTo>
                    <a:pt x="18288357" y="1352368"/>
                  </a:lnTo>
                  <a:lnTo>
                    <a:pt x="18288358" y="1377792"/>
                  </a:lnTo>
                  <a:lnTo>
                    <a:pt x="18288279" y="1377342"/>
                  </a:lnTo>
                  <a:lnTo>
                    <a:pt x="18288280" y="1352239"/>
                  </a:lnTo>
                  <a:close/>
                </a:path>
                <a:path w="18289270" h="10299700">
                  <a:moveTo>
                    <a:pt x="18288105" y="1351945"/>
                  </a:moveTo>
                  <a:lnTo>
                    <a:pt x="18288280" y="1352239"/>
                  </a:lnTo>
                  <a:lnTo>
                    <a:pt x="18288279" y="1377648"/>
                  </a:lnTo>
                  <a:lnTo>
                    <a:pt x="18288105" y="1377331"/>
                  </a:lnTo>
                  <a:lnTo>
                    <a:pt x="18288105" y="1351945"/>
                  </a:lnTo>
                  <a:close/>
                </a:path>
                <a:path w="18289270" h="10299700">
                  <a:moveTo>
                    <a:pt x="16653724" y="6630"/>
                  </a:moveTo>
                  <a:lnTo>
                    <a:pt x="16661744" y="13891"/>
                  </a:lnTo>
                  <a:lnTo>
                    <a:pt x="16801167" y="60988"/>
                  </a:lnTo>
                  <a:lnTo>
                    <a:pt x="16846329" y="89329"/>
                  </a:lnTo>
                  <a:lnTo>
                    <a:pt x="16982586" y="136224"/>
                  </a:lnTo>
                  <a:lnTo>
                    <a:pt x="17026605" y="164492"/>
                  </a:lnTo>
                  <a:lnTo>
                    <a:pt x="17071122" y="180066"/>
                  </a:lnTo>
                  <a:lnTo>
                    <a:pt x="17114504" y="208293"/>
                  </a:lnTo>
                  <a:lnTo>
                    <a:pt x="17158362" y="223825"/>
                  </a:lnTo>
                  <a:lnTo>
                    <a:pt x="17202918" y="253242"/>
                  </a:lnTo>
                  <a:lnTo>
                    <a:pt x="17243408" y="280169"/>
                  </a:lnTo>
                  <a:lnTo>
                    <a:pt x="17286196" y="295632"/>
                  </a:lnTo>
                  <a:lnTo>
                    <a:pt x="17350194" y="339013"/>
                  </a:lnTo>
                  <a:lnTo>
                    <a:pt x="17403995" y="375897"/>
                  </a:lnTo>
                  <a:lnTo>
                    <a:pt x="17450208" y="407932"/>
                  </a:lnTo>
                  <a:lnTo>
                    <a:pt x="17549388" y="477983"/>
                  </a:lnTo>
                  <a:lnTo>
                    <a:pt x="17615529" y="525694"/>
                  </a:lnTo>
                  <a:lnTo>
                    <a:pt x="17685581" y="588427"/>
                  </a:lnTo>
                  <a:lnTo>
                    <a:pt x="17725162" y="616411"/>
                  </a:lnTo>
                  <a:lnTo>
                    <a:pt x="17762790" y="656996"/>
                  </a:lnTo>
                  <a:lnTo>
                    <a:pt x="17800141" y="684867"/>
                  </a:lnTo>
                  <a:lnTo>
                    <a:pt x="17835591" y="725318"/>
                  </a:lnTo>
                  <a:lnTo>
                    <a:pt x="17870728" y="752983"/>
                  </a:lnTo>
                  <a:lnTo>
                    <a:pt x="17904076" y="793294"/>
                  </a:lnTo>
                  <a:lnTo>
                    <a:pt x="17937241" y="834584"/>
                  </a:lnTo>
                  <a:lnTo>
                    <a:pt x="17967812" y="873727"/>
                  </a:lnTo>
                  <a:lnTo>
                    <a:pt x="17999069" y="901179"/>
                  </a:lnTo>
                  <a:lnTo>
                    <a:pt x="18028607" y="941247"/>
                  </a:lnTo>
                  <a:lnTo>
                    <a:pt x="18057267" y="981258"/>
                  </a:lnTo>
                  <a:lnTo>
                    <a:pt x="18085077" y="1021215"/>
                  </a:lnTo>
                  <a:lnTo>
                    <a:pt x="18112066" y="1061119"/>
                  </a:lnTo>
                  <a:lnTo>
                    <a:pt x="18138265" y="1100973"/>
                  </a:lnTo>
                  <a:lnTo>
                    <a:pt x="18163702" y="1140778"/>
                  </a:lnTo>
                  <a:lnTo>
                    <a:pt x="18189218" y="1167863"/>
                  </a:lnTo>
                  <a:lnTo>
                    <a:pt x="18212410" y="1220250"/>
                  </a:lnTo>
                  <a:lnTo>
                    <a:pt x="18235739" y="1259920"/>
                  </a:lnTo>
                  <a:lnTo>
                    <a:pt x="18258424" y="1299549"/>
                  </a:lnTo>
                  <a:lnTo>
                    <a:pt x="18280494" y="1339139"/>
                  </a:lnTo>
                  <a:lnTo>
                    <a:pt x="18288105" y="1351945"/>
                  </a:lnTo>
                  <a:lnTo>
                    <a:pt x="18288105" y="1377331"/>
                  </a:lnTo>
                  <a:lnTo>
                    <a:pt x="18266642" y="1338253"/>
                  </a:lnTo>
                  <a:lnTo>
                    <a:pt x="18244666" y="1298669"/>
                  </a:lnTo>
                  <a:lnTo>
                    <a:pt x="18222084" y="1259047"/>
                  </a:lnTo>
                  <a:lnTo>
                    <a:pt x="18199677" y="1206710"/>
                  </a:lnTo>
                  <a:lnTo>
                    <a:pt x="18175794" y="1167004"/>
                  </a:lnTo>
                  <a:lnTo>
                    <a:pt x="18151218" y="1127254"/>
                  </a:lnTo>
                  <a:lnTo>
                    <a:pt x="18125109" y="1100132"/>
                  </a:lnTo>
                  <a:lnTo>
                    <a:pt x="18099059" y="1060287"/>
                  </a:lnTo>
                  <a:lnTo>
                    <a:pt x="18072228" y="1020393"/>
                  </a:lnTo>
                  <a:lnTo>
                    <a:pt x="18044587" y="980447"/>
                  </a:lnTo>
                  <a:lnTo>
                    <a:pt x="18016108" y="940447"/>
                  </a:lnTo>
                  <a:lnTo>
                    <a:pt x="17986762" y="900392"/>
                  </a:lnTo>
                  <a:lnTo>
                    <a:pt x="17955707" y="872953"/>
                  </a:lnTo>
                  <a:lnTo>
                    <a:pt x="17924538" y="832781"/>
                  </a:lnTo>
                  <a:lnTo>
                    <a:pt x="17892414" y="792548"/>
                  </a:lnTo>
                  <a:lnTo>
                    <a:pt x="17859306" y="752252"/>
                  </a:lnTo>
                  <a:lnTo>
                    <a:pt x="17824375" y="724566"/>
                  </a:lnTo>
                  <a:lnTo>
                    <a:pt x="17789212" y="684139"/>
                  </a:lnTo>
                  <a:lnTo>
                    <a:pt x="17752168" y="656317"/>
                  </a:lnTo>
                  <a:lnTo>
                    <a:pt x="17714834" y="615751"/>
                  </a:lnTo>
                  <a:lnTo>
                    <a:pt x="17675561" y="587786"/>
                  </a:lnTo>
                  <a:lnTo>
                    <a:pt x="17635941" y="547074"/>
                  </a:lnTo>
                  <a:lnTo>
                    <a:pt x="17598683" y="519846"/>
                  </a:lnTo>
                  <a:lnTo>
                    <a:pt x="17555147" y="488396"/>
                  </a:lnTo>
                  <a:lnTo>
                    <a:pt x="17440647" y="407321"/>
                  </a:lnTo>
                  <a:lnTo>
                    <a:pt x="17405961" y="383217"/>
                  </a:lnTo>
                  <a:lnTo>
                    <a:pt x="17359565" y="351230"/>
                  </a:lnTo>
                  <a:lnTo>
                    <a:pt x="17276914" y="295038"/>
                  </a:lnTo>
                  <a:lnTo>
                    <a:pt x="17234216" y="279581"/>
                  </a:lnTo>
                  <a:lnTo>
                    <a:pt x="17193763" y="252623"/>
                  </a:lnTo>
                  <a:lnTo>
                    <a:pt x="17149369" y="223249"/>
                  </a:lnTo>
                  <a:lnTo>
                    <a:pt x="17105620" y="207725"/>
                  </a:lnTo>
                  <a:lnTo>
                    <a:pt x="17062353" y="179505"/>
                  </a:lnTo>
                  <a:lnTo>
                    <a:pt x="16973251" y="148353"/>
                  </a:lnTo>
                  <a:lnTo>
                    <a:pt x="16929058" y="120074"/>
                  </a:lnTo>
                  <a:lnTo>
                    <a:pt x="16838200" y="88809"/>
                  </a:lnTo>
                  <a:lnTo>
                    <a:pt x="16793177" y="60477"/>
                  </a:lnTo>
                  <a:lnTo>
                    <a:pt x="16654181" y="13407"/>
                  </a:lnTo>
                  <a:lnTo>
                    <a:pt x="16548697" y="6659"/>
                  </a:lnTo>
                  <a:lnTo>
                    <a:pt x="16653724" y="6630"/>
                  </a:lnTo>
                  <a:close/>
                </a:path>
                <a:path w="18289270" h="10299700">
                  <a:moveTo>
                    <a:pt x="18288105" y="1326023"/>
                  </a:moveTo>
                  <a:lnTo>
                    <a:pt x="18288281" y="1326362"/>
                  </a:lnTo>
                  <a:lnTo>
                    <a:pt x="18288280" y="1352239"/>
                  </a:lnTo>
                  <a:lnTo>
                    <a:pt x="18288105" y="1351945"/>
                  </a:lnTo>
                  <a:lnTo>
                    <a:pt x="18288105" y="1326023"/>
                  </a:lnTo>
                  <a:close/>
                </a:path>
                <a:path w="18289270" h="10299700">
                  <a:moveTo>
                    <a:pt x="16686696" y="6621"/>
                  </a:moveTo>
                  <a:lnTo>
                    <a:pt x="16712569" y="17143"/>
                  </a:lnTo>
                  <a:lnTo>
                    <a:pt x="16759123" y="32847"/>
                  </a:lnTo>
                  <a:lnTo>
                    <a:pt x="16804621" y="61209"/>
                  </a:lnTo>
                  <a:lnTo>
                    <a:pt x="16900556" y="93944"/>
                  </a:lnTo>
                  <a:lnTo>
                    <a:pt x="16941969" y="108174"/>
                  </a:lnTo>
                  <a:lnTo>
                    <a:pt x="16986378" y="136467"/>
                  </a:lnTo>
                  <a:lnTo>
                    <a:pt x="17031300" y="152066"/>
                  </a:lnTo>
                  <a:lnTo>
                    <a:pt x="17075101" y="180320"/>
                  </a:lnTo>
                  <a:lnTo>
                    <a:pt x="17119392" y="195880"/>
                  </a:lnTo>
                  <a:lnTo>
                    <a:pt x="17162540" y="224092"/>
                  </a:lnTo>
                  <a:lnTo>
                    <a:pt x="17206158" y="239608"/>
                  </a:lnTo>
                  <a:lnTo>
                    <a:pt x="17251641" y="269802"/>
                  </a:lnTo>
                  <a:lnTo>
                    <a:pt x="17290701" y="295920"/>
                  </a:lnTo>
                  <a:lnTo>
                    <a:pt x="17333227" y="311367"/>
                  </a:lnTo>
                  <a:lnTo>
                    <a:pt x="17376340" y="340686"/>
                  </a:lnTo>
                  <a:lnTo>
                    <a:pt x="17429978" y="377559"/>
                  </a:lnTo>
                  <a:lnTo>
                    <a:pt x="17575163" y="479632"/>
                  </a:lnTo>
                  <a:lnTo>
                    <a:pt x="17613839" y="507482"/>
                  </a:lnTo>
                  <a:lnTo>
                    <a:pt x="17651358" y="548060"/>
                  </a:lnTo>
                  <a:lnTo>
                    <a:pt x="17692404" y="576138"/>
                  </a:lnTo>
                  <a:lnTo>
                    <a:pt x="17731451" y="616814"/>
                  </a:lnTo>
                  <a:lnTo>
                    <a:pt x="17770148" y="644741"/>
                  </a:lnTo>
                  <a:lnTo>
                    <a:pt x="17806948" y="685303"/>
                  </a:lnTo>
                  <a:lnTo>
                    <a:pt x="17843374" y="713055"/>
                  </a:lnTo>
                  <a:lnTo>
                    <a:pt x="17877962" y="753446"/>
                  </a:lnTo>
                  <a:lnTo>
                    <a:pt x="17911509" y="793770"/>
                  </a:lnTo>
                  <a:lnTo>
                    <a:pt x="17944857" y="821355"/>
                  </a:lnTo>
                  <a:lnTo>
                    <a:pt x="17976414" y="861552"/>
                  </a:lnTo>
                  <a:lnTo>
                    <a:pt x="18007021" y="901688"/>
                  </a:lnTo>
                  <a:lnTo>
                    <a:pt x="18036706" y="941765"/>
                  </a:lnTo>
                  <a:lnTo>
                    <a:pt x="18066312" y="969111"/>
                  </a:lnTo>
                  <a:lnTo>
                    <a:pt x="18094246" y="1009075"/>
                  </a:lnTo>
                  <a:lnTo>
                    <a:pt x="18121349" y="1048987"/>
                  </a:lnTo>
                  <a:lnTo>
                    <a:pt x="18147650" y="1088848"/>
                  </a:lnTo>
                  <a:lnTo>
                    <a:pt x="18173180" y="1128659"/>
                  </a:lnTo>
                  <a:lnTo>
                    <a:pt x="18197969" y="1168422"/>
                  </a:lnTo>
                  <a:lnTo>
                    <a:pt x="18222045" y="1208141"/>
                  </a:lnTo>
                  <a:lnTo>
                    <a:pt x="18245440" y="1247815"/>
                  </a:lnTo>
                  <a:lnTo>
                    <a:pt x="18268183" y="1287448"/>
                  </a:lnTo>
                  <a:lnTo>
                    <a:pt x="18288105" y="1326023"/>
                  </a:lnTo>
                  <a:lnTo>
                    <a:pt x="18288105" y="1351945"/>
                  </a:lnTo>
                  <a:lnTo>
                    <a:pt x="18280494" y="1339139"/>
                  </a:lnTo>
                  <a:lnTo>
                    <a:pt x="18258424" y="1299549"/>
                  </a:lnTo>
                  <a:lnTo>
                    <a:pt x="18235739" y="1259920"/>
                  </a:lnTo>
                  <a:lnTo>
                    <a:pt x="18212410" y="1220250"/>
                  </a:lnTo>
                  <a:lnTo>
                    <a:pt x="18189218" y="1167863"/>
                  </a:lnTo>
                  <a:lnTo>
                    <a:pt x="18163702" y="1140778"/>
                  </a:lnTo>
                  <a:lnTo>
                    <a:pt x="18138265" y="1100973"/>
                  </a:lnTo>
                  <a:lnTo>
                    <a:pt x="18112066" y="1061119"/>
                  </a:lnTo>
                  <a:lnTo>
                    <a:pt x="18085077" y="1021215"/>
                  </a:lnTo>
                  <a:lnTo>
                    <a:pt x="18057267" y="981258"/>
                  </a:lnTo>
                  <a:lnTo>
                    <a:pt x="18028607" y="941247"/>
                  </a:lnTo>
                  <a:lnTo>
                    <a:pt x="17999069" y="901179"/>
                  </a:lnTo>
                  <a:lnTo>
                    <a:pt x="17967812" y="873727"/>
                  </a:lnTo>
                  <a:lnTo>
                    <a:pt x="17936427" y="833542"/>
                  </a:lnTo>
                  <a:lnTo>
                    <a:pt x="17904076" y="793294"/>
                  </a:lnTo>
                  <a:lnTo>
                    <a:pt x="17870728" y="752983"/>
                  </a:lnTo>
                  <a:lnTo>
                    <a:pt x="17835543" y="725280"/>
                  </a:lnTo>
                  <a:lnTo>
                    <a:pt x="17800114" y="684836"/>
                  </a:lnTo>
                  <a:lnTo>
                    <a:pt x="17762790" y="656996"/>
                  </a:lnTo>
                  <a:lnTo>
                    <a:pt x="17725162" y="616411"/>
                  </a:lnTo>
                  <a:lnTo>
                    <a:pt x="17685581" y="588427"/>
                  </a:lnTo>
                  <a:lnTo>
                    <a:pt x="17645638" y="547694"/>
                  </a:lnTo>
                  <a:lnTo>
                    <a:pt x="17608373" y="520466"/>
                  </a:lnTo>
                  <a:lnTo>
                    <a:pt x="17564818" y="489015"/>
                  </a:lnTo>
                  <a:lnTo>
                    <a:pt x="17450208" y="407932"/>
                  </a:lnTo>
                  <a:lnTo>
                    <a:pt x="17415472" y="383825"/>
                  </a:lnTo>
                  <a:lnTo>
                    <a:pt x="17369003" y="351833"/>
                  </a:lnTo>
                  <a:lnTo>
                    <a:pt x="17286196" y="295632"/>
                  </a:lnTo>
                  <a:lnTo>
                    <a:pt x="17243408" y="280169"/>
                  </a:lnTo>
                  <a:lnTo>
                    <a:pt x="17202863" y="253205"/>
                  </a:lnTo>
                  <a:lnTo>
                    <a:pt x="17158362" y="223825"/>
                  </a:lnTo>
                  <a:lnTo>
                    <a:pt x="17114504" y="208293"/>
                  </a:lnTo>
                  <a:lnTo>
                    <a:pt x="17071122" y="180066"/>
                  </a:lnTo>
                  <a:lnTo>
                    <a:pt x="17026605" y="164492"/>
                  </a:lnTo>
                  <a:lnTo>
                    <a:pt x="16982586" y="136224"/>
                  </a:lnTo>
                  <a:lnTo>
                    <a:pt x="16846329" y="89329"/>
                  </a:lnTo>
                  <a:lnTo>
                    <a:pt x="16801167" y="60988"/>
                  </a:lnTo>
                  <a:lnTo>
                    <a:pt x="16661744" y="13891"/>
                  </a:lnTo>
                  <a:lnTo>
                    <a:pt x="16653724" y="6630"/>
                  </a:lnTo>
                  <a:lnTo>
                    <a:pt x="16686696" y="6621"/>
                  </a:lnTo>
                  <a:close/>
                </a:path>
                <a:path w="18289270" h="10299700">
                  <a:moveTo>
                    <a:pt x="13913545" y="985097"/>
                  </a:moveTo>
                  <a:lnTo>
                    <a:pt x="14058076" y="1078393"/>
                  </a:lnTo>
                  <a:lnTo>
                    <a:pt x="14029747" y="1067207"/>
                  </a:lnTo>
                  <a:lnTo>
                    <a:pt x="13991116" y="1039284"/>
                  </a:lnTo>
                  <a:lnTo>
                    <a:pt x="13951492" y="1011297"/>
                  </a:lnTo>
                  <a:lnTo>
                    <a:pt x="13913545" y="985097"/>
                  </a:lnTo>
                  <a:close/>
                </a:path>
                <a:path w="18289270" h="10299700">
                  <a:moveTo>
                    <a:pt x="11606862" y="759497"/>
                  </a:moveTo>
                  <a:lnTo>
                    <a:pt x="11693212" y="765021"/>
                  </a:lnTo>
                  <a:lnTo>
                    <a:pt x="11881427" y="827966"/>
                  </a:lnTo>
                  <a:lnTo>
                    <a:pt x="11929120" y="831017"/>
                  </a:lnTo>
                  <a:lnTo>
                    <a:pt x="11975913" y="846736"/>
                  </a:lnTo>
                  <a:lnTo>
                    <a:pt x="12021795" y="875123"/>
                  </a:lnTo>
                  <a:lnTo>
                    <a:pt x="12161161" y="922217"/>
                  </a:lnTo>
                  <a:lnTo>
                    <a:pt x="12198365" y="945467"/>
                  </a:lnTo>
                  <a:lnTo>
                    <a:pt x="12030012" y="888375"/>
                  </a:lnTo>
                  <a:lnTo>
                    <a:pt x="11984248" y="859995"/>
                  </a:lnTo>
                  <a:lnTo>
                    <a:pt x="11937557" y="844282"/>
                  </a:lnTo>
                  <a:lnTo>
                    <a:pt x="11889953" y="841237"/>
                  </a:lnTo>
                  <a:lnTo>
                    <a:pt x="11749068" y="794046"/>
                  </a:lnTo>
                  <a:lnTo>
                    <a:pt x="11701167" y="790982"/>
                  </a:lnTo>
                  <a:lnTo>
                    <a:pt x="11606862" y="759497"/>
                  </a:lnTo>
                  <a:close/>
                </a:path>
                <a:path w="18289270" h="10299700">
                  <a:moveTo>
                    <a:pt x="6780870" y="578490"/>
                  </a:moveTo>
                  <a:lnTo>
                    <a:pt x="6791359" y="585697"/>
                  </a:lnTo>
                  <a:lnTo>
                    <a:pt x="6784181" y="595992"/>
                  </a:lnTo>
                  <a:lnTo>
                    <a:pt x="6776338" y="590461"/>
                  </a:lnTo>
                  <a:lnTo>
                    <a:pt x="6774154" y="588160"/>
                  </a:lnTo>
                  <a:lnTo>
                    <a:pt x="6780870" y="578490"/>
                  </a:lnTo>
                  <a:close/>
                </a:path>
                <a:path w="18289270" h="10299700">
                  <a:moveTo>
                    <a:pt x="18288497" y="1171259"/>
                  </a:moveTo>
                  <a:lnTo>
                    <a:pt x="18288574" y="1326930"/>
                  </a:lnTo>
                  <a:lnTo>
                    <a:pt x="18288489" y="1326375"/>
                  </a:lnTo>
                  <a:lnTo>
                    <a:pt x="18288497" y="1171259"/>
                  </a:lnTo>
                  <a:close/>
                </a:path>
                <a:path w="18289270" h="10299700">
                  <a:moveTo>
                    <a:pt x="18288113" y="398037"/>
                  </a:moveTo>
                  <a:lnTo>
                    <a:pt x="18288291" y="960814"/>
                  </a:lnTo>
                  <a:lnTo>
                    <a:pt x="18288281" y="1326362"/>
                  </a:lnTo>
                  <a:lnTo>
                    <a:pt x="18288105" y="1326023"/>
                  </a:lnTo>
                  <a:lnTo>
                    <a:pt x="18288113" y="398037"/>
                  </a:lnTo>
                  <a:close/>
                </a:path>
                <a:path w="18289270" h="10299700">
                  <a:moveTo>
                    <a:pt x="15784471" y="1143454"/>
                  </a:moveTo>
                  <a:lnTo>
                    <a:pt x="15798263" y="1154892"/>
                  </a:lnTo>
                  <a:lnTo>
                    <a:pt x="15807235" y="1166290"/>
                  </a:lnTo>
                  <a:lnTo>
                    <a:pt x="15793437" y="1154583"/>
                  </a:lnTo>
                  <a:lnTo>
                    <a:pt x="15784471" y="1143454"/>
                  </a:lnTo>
                  <a:close/>
                </a:path>
                <a:path w="18289270" h="10299700">
                  <a:moveTo>
                    <a:pt x="6501294" y="342986"/>
                  </a:moveTo>
                  <a:lnTo>
                    <a:pt x="6522186" y="357860"/>
                  </a:lnTo>
                  <a:lnTo>
                    <a:pt x="6560832" y="398511"/>
                  </a:lnTo>
                  <a:lnTo>
                    <a:pt x="6600481" y="426499"/>
                  </a:lnTo>
                  <a:lnTo>
                    <a:pt x="6639528" y="467175"/>
                  </a:lnTo>
                  <a:lnTo>
                    <a:pt x="6719933" y="523222"/>
                  </a:lnTo>
                  <a:lnTo>
                    <a:pt x="6759699" y="563944"/>
                  </a:lnTo>
                  <a:lnTo>
                    <a:pt x="6780870" y="578490"/>
                  </a:lnTo>
                  <a:lnTo>
                    <a:pt x="6774154" y="588160"/>
                  </a:lnTo>
                  <a:lnTo>
                    <a:pt x="6737738" y="549813"/>
                  </a:lnTo>
                  <a:lnTo>
                    <a:pt x="6621009" y="465990"/>
                  </a:lnTo>
                  <a:lnTo>
                    <a:pt x="6583361" y="425404"/>
                  </a:lnTo>
                  <a:lnTo>
                    <a:pt x="6507030" y="369617"/>
                  </a:lnTo>
                  <a:lnTo>
                    <a:pt x="6495230" y="356717"/>
                  </a:lnTo>
                  <a:lnTo>
                    <a:pt x="6501294" y="342986"/>
                  </a:lnTo>
                  <a:close/>
                </a:path>
                <a:path w="18289270" h="10299700">
                  <a:moveTo>
                    <a:pt x="7123156" y="10584"/>
                  </a:moveTo>
                  <a:lnTo>
                    <a:pt x="7102885" y="11773"/>
                  </a:lnTo>
                  <a:lnTo>
                    <a:pt x="7080361" y="11790"/>
                  </a:lnTo>
                  <a:lnTo>
                    <a:pt x="7064143" y="49071"/>
                  </a:lnTo>
                  <a:lnTo>
                    <a:pt x="7046152" y="85957"/>
                  </a:lnTo>
                  <a:lnTo>
                    <a:pt x="7026382" y="136586"/>
                  </a:lnTo>
                  <a:lnTo>
                    <a:pt x="7006853" y="185251"/>
                  </a:lnTo>
                  <a:lnTo>
                    <a:pt x="6987195" y="222171"/>
                  </a:lnTo>
                  <a:lnTo>
                    <a:pt x="6966155" y="271729"/>
                  </a:lnTo>
                  <a:lnTo>
                    <a:pt x="6945336" y="308575"/>
                  </a:lnTo>
                  <a:lnTo>
                    <a:pt x="6923096" y="358056"/>
                  </a:lnTo>
                  <a:lnTo>
                    <a:pt x="6901039" y="394823"/>
                  </a:lnTo>
                  <a:lnTo>
                    <a:pt x="6877524" y="444222"/>
                  </a:lnTo>
                  <a:lnTo>
                    <a:pt x="6854154" y="480905"/>
                  </a:lnTo>
                  <a:lnTo>
                    <a:pt x="6830098" y="517544"/>
                  </a:lnTo>
                  <a:lnTo>
                    <a:pt x="6804527" y="566812"/>
                  </a:lnTo>
                  <a:lnTo>
                    <a:pt x="6791359" y="585697"/>
                  </a:lnTo>
                  <a:lnTo>
                    <a:pt x="6780870" y="578490"/>
                  </a:lnTo>
                  <a:lnTo>
                    <a:pt x="6805849" y="541445"/>
                  </a:lnTo>
                  <a:lnTo>
                    <a:pt x="6830635" y="492126"/>
                  </a:lnTo>
                  <a:lnTo>
                    <a:pt x="6853934" y="455439"/>
                  </a:lnTo>
                  <a:lnTo>
                    <a:pt x="6877386" y="406036"/>
                  </a:lnTo>
                  <a:lnTo>
                    <a:pt x="6899390" y="369265"/>
                  </a:lnTo>
                  <a:lnTo>
                    <a:pt x="6921584" y="319781"/>
                  </a:lnTo>
                  <a:lnTo>
                    <a:pt x="6942368" y="282933"/>
                  </a:lnTo>
                  <a:lnTo>
                    <a:pt x="6963381" y="233373"/>
                  </a:lnTo>
                  <a:lnTo>
                    <a:pt x="6983021" y="196452"/>
                  </a:lnTo>
                  <a:lnTo>
                    <a:pt x="7002928" y="146822"/>
                  </a:lnTo>
                  <a:lnTo>
                    <a:pt x="7021500" y="109832"/>
                  </a:lnTo>
                  <a:lnTo>
                    <a:pt x="7040378" y="60136"/>
                  </a:lnTo>
                  <a:lnTo>
                    <a:pt x="7058769" y="10408"/>
                  </a:lnTo>
                  <a:lnTo>
                    <a:pt x="7062134" y="10624"/>
                  </a:lnTo>
                  <a:lnTo>
                    <a:pt x="7123156" y="10584"/>
                  </a:lnTo>
                  <a:close/>
                </a:path>
                <a:path w="18289270" h="10299700">
                  <a:moveTo>
                    <a:pt x="7051521" y="9945"/>
                  </a:moveTo>
                  <a:lnTo>
                    <a:pt x="7058769" y="10408"/>
                  </a:lnTo>
                  <a:lnTo>
                    <a:pt x="7040378" y="60136"/>
                  </a:lnTo>
                  <a:lnTo>
                    <a:pt x="7021458" y="109916"/>
                  </a:lnTo>
                  <a:lnTo>
                    <a:pt x="7002928" y="146822"/>
                  </a:lnTo>
                  <a:lnTo>
                    <a:pt x="6983021" y="196452"/>
                  </a:lnTo>
                  <a:lnTo>
                    <a:pt x="6963381" y="233373"/>
                  </a:lnTo>
                  <a:lnTo>
                    <a:pt x="6942368" y="282933"/>
                  </a:lnTo>
                  <a:lnTo>
                    <a:pt x="6921584" y="319781"/>
                  </a:lnTo>
                  <a:lnTo>
                    <a:pt x="6899390" y="369265"/>
                  </a:lnTo>
                  <a:lnTo>
                    <a:pt x="6877386" y="406036"/>
                  </a:lnTo>
                  <a:lnTo>
                    <a:pt x="6853934" y="455439"/>
                  </a:lnTo>
                  <a:lnTo>
                    <a:pt x="6830635" y="492126"/>
                  </a:lnTo>
                  <a:lnTo>
                    <a:pt x="6805849" y="541445"/>
                  </a:lnTo>
                  <a:lnTo>
                    <a:pt x="6780870" y="578490"/>
                  </a:lnTo>
                  <a:lnTo>
                    <a:pt x="6759699" y="563944"/>
                  </a:lnTo>
                  <a:lnTo>
                    <a:pt x="6778834" y="565168"/>
                  </a:lnTo>
                  <a:lnTo>
                    <a:pt x="6804707" y="515920"/>
                  </a:lnTo>
                  <a:lnTo>
                    <a:pt x="6829041" y="479298"/>
                  </a:lnTo>
                  <a:lnTo>
                    <a:pt x="6853477" y="429958"/>
                  </a:lnTo>
                  <a:lnTo>
                    <a:pt x="6876416" y="393247"/>
                  </a:lnTo>
                  <a:lnTo>
                    <a:pt x="6899500" y="343820"/>
                  </a:lnTo>
                  <a:lnTo>
                    <a:pt x="6921127" y="307026"/>
                  </a:lnTo>
                  <a:lnTo>
                    <a:pt x="6942942" y="257518"/>
                  </a:lnTo>
                  <a:lnTo>
                    <a:pt x="6964153" y="207971"/>
                  </a:lnTo>
                  <a:lnTo>
                    <a:pt x="6983971" y="171061"/>
                  </a:lnTo>
                  <a:lnTo>
                    <a:pt x="7004038" y="121441"/>
                  </a:lnTo>
                  <a:lnTo>
                    <a:pt x="7023564" y="71786"/>
                  </a:lnTo>
                  <a:lnTo>
                    <a:pt x="7041744" y="34806"/>
                  </a:lnTo>
                  <a:lnTo>
                    <a:pt x="7051521" y="9945"/>
                  </a:lnTo>
                  <a:close/>
                </a:path>
                <a:path w="18289270" h="10299700">
                  <a:moveTo>
                    <a:pt x="7140999" y="9538"/>
                  </a:moveTo>
                  <a:lnTo>
                    <a:pt x="7123156" y="10584"/>
                  </a:lnTo>
                  <a:lnTo>
                    <a:pt x="7062134" y="10624"/>
                  </a:lnTo>
                  <a:lnTo>
                    <a:pt x="7051521" y="9945"/>
                  </a:lnTo>
                  <a:lnTo>
                    <a:pt x="6659017" y="10287"/>
                  </a:lnTo>
                  <a:lnTo>
                    <a:pt x="6652586" y="22602"/>
                  </a:lnTo>
                  <a:lnTo>
                    <a:pt x="6633858" y="72471"/>
                  </a:lnTo>
                  <a:lnTo>
                    <a:pt x="6614835" y="121994"/>
                  </a:lnTo>
                  <a:lnTo>
                    <a:pt x="6596123" y="158975"/>
                  </a:lnTo>
                  <a:lnTo>
                    <a:pt x="6576139" y="208600"/>
                  </a:lnTo>
                  <a:lnTo>
                    <a:pt x="6555672" y="258195"/>
                  </a:lnTo>
                  <a:lnTo>
                    <a:pt x="6535510" y="295083"/>
                  </a:lnTo>
                  <a:lnTo>
                    <a:pt x="6514010" y="344611"/>
                  </a:lnTo>
                  <a:lnTo>
                    <a:pt x="6589116" y="400320"/>
                  </a:lnTo>
                  <a:lnTo>
                    <a:pt x="6626139" y="440866"/>
                  </a:lnTo>
                  <a:lnTo>
                    <a:pt x="6740917" y="524565"/>
                  </a:lnTo>
                  <a:lnTo>
                    <a:pt x="6778834" y="565168"/>
                  </a:lnTo>
                  <a:lnTo>
                    <a:pt x="6759699" y="563944"/>
                  </a:lnTo>
                  <a:lnTo>
                    <a:pt x="6719933" y="523222"/>
                  </a:lnTo>
                  <a:lnTo>
                    <a:pt x="6639528" y="467175"/>
                  </a:lnTo>
                  <a:lnTo>
                    <a:pt x="6600481" y="426499"/>
                  </a:lnTo>
                  <a:lnTo>
                    <a:pt x="6560832" y="398511"/>
                  </a:lnTo>
                  <a:lnTo>
                    <a:pt x="6522186" y="357860"/>
                  </a:lnTo>
                  <a:lnTo>
                    <a:pt x="6501294" y="342986"/>
                  </a:lnTo>
                  <a:lnTo>
                    <a:pt x="6506410" y="331399"/>
                  </a:lnTo>
                  <a:lnTo>
                    <a:pt x="6526923" y="294534"/>
                  </a:lnTo>
                  <a:lnTo>
                    <a:pt x="6547729" y="244961"/>
                  </a:lnTo>
                  <a:lnTo>
                    <a:pt x="6567230" y="208030"/>
                  </a:lnTo>
                  <a:lnTo>
                    <a:pt x="6587067" y="158396"/>
                  </a:lnTo>
                  <a:lnTo>
                    <a:pt x="6606452" y="108732"/>
                  </a:lnTo>
                  <a:lnTo>
                    <a:pt x="6624594" y="71715"/>
                  </a:lnTo>
                  <a:lnTo>
                    <a:pt x="6643138" y="21997"/>
                  </a:lnTo>
                  <a:lnTo>
                    <a:pt x="6648684" y="9626"/>
                  </a:lnTo>
                  <a:lnTo>
                    <a:pt x="7140999" y="9538"/>
                  </a:lnTo>
                  <a:close/>
                </a:path>
                <a:path w="18289270" h="10299700">
                  <a:moveTo>
                    <a:pt x="12984692" y="914831"/>
                  </a:moveTo>
                  <a:lnTo>
                    <a:pt x="13016998" y="926063"/>
                  </a:lnTo>
                  <a:lnTo>
                    <a:pt x="13055152" y="950706"/>
                  </a:lnTo>
                  <a:lnTo>
                    <a:pt x="13022267" y="939126"/>
                  </a:lnTo>
                  <a:lnTo>
                    <a:pt x="12984692" y="914831"/>
                  </a:lnTo>
                  <a:close/>
                </a:path>
                <a:path w="18289270" h="10299700">
                  <a:moveTo>
                    <a:pt x="15647719" y="1021299"/>
                  </a:moveTo>
                  <a:lnTo>
                    <a:pt x="15661235" y="1031592"/>
                  </a:lnTo>
                  <a:lnTo>
                    <a:pt x="15696905" y="1059326"/>
                  </a:lnTo>
                  <a:lnTo>
                    <a:pt x="15731766" y="1087008"/>
                  </a:lnTo>
                  <a:lnTo>
                    <a:pt x="15740704" y="1097845"/>
                  </a:lnTo>
                  <a:lnTo>
                    <a:pt x="15726979" y="1086702"/>
                  </a:lnTo>
                  <a:lnTo>
                    <a:pt x="15692149" y="1059022"/>
                  </a:lnTo>
                  <a:lnTo>
                    <a:pt x="15656517" y="1031291"/>
                  </a:lnTo>
                  <a:lnTo>
                    <a:pt x="15647719" y="1021299"/>
                  </a:lnTo>
                  <a:close/>
                </a:path>
                <a:path w="18289270" h="10299700">
                  <a:moveTo>
                    <a:pt x="12896183" y="871304"/>
                  </a:moveTo>
                  <a:lnTo>
                    <a:pt x="12927794" y="882179"/>
                  </a:lnTo>
                  <a:lnTo>
                    <a:pt x="12965835" y="906445"/>
                  </a:lnTo>
                  <a:lnTo>
                    <a:pt x="12933759" y="895286"/>
                  </a:lnTo>
                  <a:lnTo>
                    <a:pt x="12896183" y="871304"/>
                  </a:lnTo>
                  <a:close/>
                </a:path>
                <a:path w="18289270" h="10299700">
                  <a:moveTo>
                    <a:pt x="10818604" y="721796"/>
                  </a:moveTo>
                  <a:lnTo>
                    <a:pt x="10919615" y="728258"/>
                  </a:lnTo>
                  <a:lnTo>
                    <a:pt x="10868920" y="737741"/>
                  </a:lnTo>
                  <a:lnTo>
                    <a:pt x="10819095" y="734553"/>
                  </a:lnTo>
                  <a:lnTo>
                    <a:pt x="10768518" y="744044"/>
                  </a:lnTo>
                  <a:lnTo>
                    <a:pt x="10717306" y="740768"/>
                  </a:lnTo>
                  <a:lnTo>
                    <a:pt x="10818604" y="721796"/>
                  </a:lnTo>
                  <a:close/>
                </a:path>
                <a:path w="18289270" h="10299700">
                  <a:moveTo>
                    <a:pt x="13649652" y="829286"/>
                  </a:moveTo>
                  <a:lnTo>
                    <a:pt x="13686011" y="841602"/>
                  </a:lnTo>
                  <a:lnTo>
                    <a:pt x="13748692" y="880835"/>
                  </a:lnTo>
                  <a:lnTo>
                    <a:pt x="13816269" y="923350"/>
                  </a:lnTo>
                  <a:lnTo>
                    <a:pt x="13782044" y="911375"/>
                  </a:lnTo>
                  <a:lnTo>
                    <a:pt x="13737295" y="883061"/>
                  </a:lnTo>
                  <a:lnTo>
                    <a:pt x="13691489" y="854678"/>
                  </a:lnTo>
                  <a:lnTo>
                    <a:pt x="13649652" y="829286"/>
                  </a:lnTo>
                  <a:close/>
                </a:path>
                <a:path w="18289270" h="10299700">
                  <a:moveTo>
                    <a:pt x="12806386" y="827641"/>
                  </a:moveTo>
                  <a:lnTo>
                    <a:pt x="12837439" y="838220"/>
                  </a:lnTo>
                  <a:lnTo>
                    <a:pt x="12875423" y="862177"/>
                  </a:lnTo>
                  <a:lnTo>
                    <a:pt x="12844004" y="851366"/>
                  </a:lnTo>
                  <a:lnTo>
                    <a:pt x="12806386" y="827641"/>
                  </a:lnTo>
                  <a:close/>
                </a:path>
                <a:path w="18289270" h="10299700">
                  <a:moveTo>
                    <a:pt x="10919350" y="715515"/>
                  </a:moveTo>
                  <a:lnTo>
                    <a:pt x="11020358" y="721977"/>
                  </a:lnTo>
                  <a:lnTo>
                    <a:pt x="10969554" y="731453"/>
                  </a:lnTo>
                  <a:lnTo>
                    <a:pt x="10868539" y="724990"/>
                  </a:lnTo>
                  <a:lnTo>
                    <a:pt x="10919350" y="715515"/>
                  </a:lnTo>
                  <a:close/>
                </a:path>
                <a:path w="18289270" h="10299700">
                  <a:moveTo>
                    <a:pt x="11598034" y="746206"/>
                  </a:moveTo>
                  <a:lnTo>
                    <a:pt x="11645914" y="749269"/>
                  </a:lnTo>
                  <a:lnTo>
                    <a:pt x="11693149" y="765017"/>
                  </a:lnTo>
                  <a:lnTo>
                    <a:pt x="11645231" y="761952"/>
                  </a:lnTo>
                  <a:lnTo>
                    <a:pt x="11598034" y="746206"/>
                  </a:lnTo>
                  <a:close/>
                </a:path>
                <a:path w="18289270" h="10299700">
                  <a:moveTo>
                    <a:pt x="11463653" y="737610"/>
                  </a:moveTo>
                  <a:lnTo>
                    <a:pt x="11598034" y="746206"/>
                  </a:lnTo>
                  <a:lnTo>
                    <a:pt x="11645231" y="761952"/>
                  </a:lnTo>
                  <a:lnTo>
                    <a:pt x="11510851" y="753355"/>
                  </a:lnTo>
                  <a:lnTo>
                    <a:pt x="11463653" y="737610"/>
                  </a:lnTo>
                  <a:close/>
                </a:path>
                <a:path w="18289270" h="10299700">
                  <a:moveTo>
                    <a:pt x="11070533" y="712461"/>
                  </a:moveTo>
                  <a:lnTo>
                    <a:pt x="11463653" y="737610"/>
                  </a:lnTo>
                  <a:lnTo>
                    <a:pt x="11510851" y="753355"/>
                  </a:lnTo>
                  <a:lnTo>
                    <a:pt x="11019537" y="721924"/>
                  </a:lnTo>
                  <a:lnTo>
                    <a:pt x="11070533" y="712461"/>
                  </a:lnTo>
                  <a:close/>
                </a:path>
                <a:path w="18289270" h="10299700">
                  <a:moveTo>
                    <a:pt x="10910466" y="702221"/>
                  </a:moveTo>
                  <a:lnTo>
                    <a:pt x="11070533" y="712461"/>
                  </a:lnTo>
                  <a:lnTo>
                    <a:pt x="11019537" y="721924"/>
                  </a:lnTo>
                  <a:lnTo>
                    <a:pt x="10859655" y="711696"/>
                  </a:lnTo>
                  <a:lnTo>
                    <a:pt x="10910466" y="702221"/>
                  </a:lnTo>
                  <a:close/>
                </a:path>
                <a:path w="18289270" h="10299700">
                  <a:moveTo>
                    <a:pt x="10910606" y="689504"/>
                  </a:moveTo>
                  <a:lnTo>
                    <a:pt x="11011464" y="695956"/>
                  </a:lnTo>
                  <a:lnTo>
                    <a:pt x="10960528" y="705423"/>
                  </a:lnTo>
                  <a:lnTo>
                    <a:pt x="10910466" y="702221"/>
                  </a:lnTo>
                  <a:lnTo>
                    <a:pt x="10859655" y="711696"/>
                  </a:lnTo>
                  <a:lnTo>
                    <a:pt x="10808857" y="708446"/>
                  </a:lnTo>
                  <a:lnTo>
                    <a:pt x="10910606" y="689504"/>
                  </a:lnTo>
                  <a:close/>
                </a:path>
                <a:path w="18289270" h="10299700">
                  <a:moveTo>
                    <a:pt x="11502798" y="727388"/>
                  </a:moveTo>
                  <a:lnTo>
                    <a:pt x="11550615" y="730447"/>
                  </a:lnTo>
                  <a:lnTo>
                    <a:pt x="11597858" y="746195"/>
                  </a:lnTo>
                  <a:lnTo>
                    <a:pt x="11550013" y="743134"/>
                  </a:lnTo>
                  <a:lnTo>
                    <a:pt x="11502798" y="727388"/>
                  </a:lnTo>
                  <a:close/>
                </a:path>
                <a:path w="18289270" h="10299700">
                  <a:moveTo>
                    <a:pt x="11011464" y="695956"/>
                  </a:moveTo>
                  <a:lnTo>
                    <a:pt x="11502798" y="727388"/>
                  </a:lnTo>
                  <a:lnTo>
                    <a:pt x="11550013" y="743134"/>
                  </a:lnTo>
                  <a:lnTo>
                    <a:pt x="10960528" y="705423"/>
                  </a:lnTo>
                  <a:lnTo>
                    <a:pt x="11011464" y="695956"/>
                  </a:lnTo>
                  <a:close/>
                </a:path>
                <a:path w="18289270" h="10299700">
                  <a:moveTo>
                    <a:pt x="18288557" y="3429"/>
                  </a:moveTo>
                  <a:lnTo>
                    <a:pt x="18288497" y="1171259"/>
                  </a:lnTo>
                  <a:lnTo>
                    <a:pt x="18288308" y="347014"/>
                  </a:lnTo>
                  <a:lnTo>
                    <a:pt x="18288114" y="347002"/>
                  </a:lnTo>
                  <a:lnTo>
                    <a:pt x="18288114" y="334276"/>
                  </a:lnTo>
                  <a:lnTo>
                    <a:pt x="18288335" y="334290"/>
                  </a:lnTo>
                  <a:lnTo>
                    <a:pt x="18288557" y="3429"/>
                  </a:lnTo>
                  <a:close/>
                </a:path>
                <a:path w="18289270" h="10299700">
                  <a:moveTo>
                    <a:pt x="12715402" y="783854"/>
                  </a:moveTo>
                  <a:lnTo>
                    <a:pt x="12746018" y="794194"/>
                  </a:lnTo>
                  <a:lnTo>
                    <a:pt x="12783994" y="817898"/>
                  </a:lnTo>
                  <a:lnTo>
                    <a:pt x="12753095" y="807373"/>
                  </a:lnTo>
                  <a:lnTo>
                    <a:pt x="12715402" y="783854"/>
                  </a:lnTo>
                  <a:close/>
                </a:path>
                <a:path w="18289270" h="10299700">
                  <a:moveTo>
                    <a:pt x="11062075" y="686468"/>
                  </a:moveTo>
                  <a:lnTo>
                    <a:pt x="11455366" y="711628"/>
                  </a:lnTo>
                  <a:lnTo>
                    <a:pt x="11502573" y="727373"/>
                  </a:lnTo>
                  <a:lnTo>
                    <a:pt x="11010984" y="695925"/>
                  </a:lnTo>
                  <a:lnTo>
                    <a:pt x="11062075" y="686468"/>
                  </a:lnTo>
                  <a:close/>
                </a:path>
                <a:path w="18289270" h="10299700">
                  <a:moveTo>
                    <a:pt x="8659189" y="532748"/>
                  </a:moveTo>
                  <a:lnTo>
                    <a:pt x="9188936" y="566638"/>
                  </a:lnTo>
                  <a:lnTo>
                    <a:pt x="9135134" y="575922"/>
                  </a:lnTo>
                  <a:lnTo>
                    <a:pt x="8710410" y="548751"/>
                  </a:lnTo>
                  <a:lnTo>
                    <a:pt x="8659189" y="532748"/>
                  </a:lnTo>
                  <a:close/>
                </a:path>
                <a:path w="18289270" h="10299700">
                  <a:moveTo>
                    <a:pt x="7763573" y="297290"/>
                  </a:moveTo>
                  <a:lnTo>
                    <a:pt x="7764591" y="297355"/>
                  </a:lnTo>
                  <a:lnTo>
                    <a:pt x="7738405" y="346584"/>
                  </a:lnTo>
                  <a:lnTo>
                    <a:pt x="7712161" y="383083"/>
                  </a:lnTo>
                  <a:lnTo>
                    <a:pt x="7684243" y="432200"/>
                  </a:lnTo>
                  <a:lnTo>
                    <a:pt x="7655467" y="481263"/>
                  </a:lnTo>
                  <a:lnTo>
                    <a:pt x="7684003" y="432185"/>
                  </a:lnTo>
                  <a:lnTo>
                    <a:pt x="7711652" y="383050"/>
                  </a:lnTo>
                  <a:lnTo>
                    <a:pt x="7737628" y="346534"/>
                  </a:lnTo>
                  <a:lnTo>
                    <a:pt x="7763573" y="297290"/>
                  </a:lnTo>
                  <a:close/>
                </a:path>
                <a:path w="18289270" h="10299700">
                  <a:moveTo>
                    <a:pt x="7752905" y="296607"/>
                  </a:moveTo>
                  <a:lnTo>
                    <a:pt x="7763573" y="297290"/>
                  </a:lnTo>
                  <a:lnTo>
                    <a:pt x="7737628" y="346534"/>
                  </a:lnTo>
                  <a:lnTo>
                    <a:pt x="7711652" y="383050"/>
                  </a:lnTo>
                  <a:lnTo>
                    <a:pt x="7684003" y="432185"/>
                  </a:lnTo>
                  <a:lnTo>
                    <a:pt x="7655467" y="481263"/>
                  </a:lnTo>
                  <a:lnTo>
                    <a:pt x="7642737" y="480449"/>
                  </a:lnTo>
                  <a:lnTo>
                    <a:pt x="7656034" y="455848"/>
                  </a:lnTo>
                  <a:lnTo>
                    <a:pt x="7681655" y="418449"/>
                  </a:lnTo>
                  <a:lnTo>
                    <a:pt x="7705470" y="382655"/>
                  </a:lnTo>
                  <a:lnTo>
                    <a:pt x="7729941" y="333316"/>
                  </a:lnTo>
                  <a:lnTo>
                    <a:pt x="7752905" y="296607"/>
                  </a:lnTo>
                  <a:close/>
                </a:path>
                <a:path w="18289270" h="10299700">
                  <a:moveTo>
                    <a:pt x="9229571" y="556511"/>
                  </a:moveTo>
                  <a:lnTo>
                    <a:pt x="9347504" y="564056"/>
                  </a:lnTo>
                  <a:lnTo>
                    <a:pt x="9294318" y="573379"/>
                  </a:lnTo>
                  <a:lnTo>
                    <a:pt x="9177733" y="565921"/>
                  </a:lnTo>
                  <a:lnTo>
                    <a:pt x="9229571" y="556511"/>
                  </a:lnTo>
                  <a:close/>
                </a:path>
                <a:path w="18289270" h="10299700">
                  <a:moveTo>
                    <a:pt x="8626294" y="517918"/>
                  </a:moveTo>
                  <a:lnTo>
                    <a:pt x="9229571" y="556511"/>
                  </a:lnTo>
                  <a:lnTo>
                    <a:pt x="9177733" y="565921"/>
                  </a:lnTo>
                  <a:lnTo>
                    <a:pt x="8675211" y="533773"/>
                  </a:lnTo>
                  <a:lnTo>
                    <a:pt x="8626294" y="517918"/>
                  </a:lnTo>
                  <a:close/>
                </a:path>
                <a:path w="18289270" h="10299700">
                  <a:moveTo>
                    <a:pt x="8505387" y="510183"/>
                  </a:moveTo>
                  <a:lnTo>
                    <a:pt x="8626294" y="517918"/>
                  </a:lnTo>
                  <a:lnTo>
                    <a:pt x="8675211" y="533773"/>
                  </a:lnTo>
                  <a:lnTo>
                    <a:pt x="8555880" y="526139"/>
                  </a:lnTo>
                  <a:lnTo>
                    <a:pt x="8505387" y="510183"/>
                  </a:lnTo>
                  <a:close/>
                </a:path>
                <a:path w="18289270" h="10299700">
                  <a:moveTo>
                    <a:pt x="9383422" y="553628"/>
                  </a:moveTo>
                  <a:lnTo>
                    <a:pt x="9504088" y="561347"/>
                  </a:lnTo>
                  <a:lnTo>
                    <a:pt x="9451586" y="570714"/>
                  </a:lnTo>
                  <a:lnTo>
                    <a:pt x="9331598" y="563038"/>
                  </a:lnTo>
                  <a:lnTo>
                    <a:pt x="9383422" y="553628"/>
                  </a:lnTo>
                  <a:close/>
                </a:path>
                <a:path w="18289270" h="10299700">
                  <a:moveTo>
                    <a:pt x="9262620" y="545900"/>
                  </a:moveTo>
                  <a:lnTo>
                    <a:pt x="9383422" y="553628"/>
                  </a:lnTo>
                  <a:lnTo>
                    <a:pt x="9331598" y="563038"/>
                  </a:lnTo>
                  <a:lnTo>
                    <a:pt x="9213204" y="555464"/>
                  </a:lnTo>
                  <a:lnTo>
                    <a:pt x="9262620" y="545900"/>
                  </a:lnTo>
                  <a:close/>
                </a:path>
                <a:path w="18289270" h="10299700">
                  <a:moveTo>
                    <a:pt x="9072893" y="533762"/>
                  </a:moveTo>
                  <a:lnTo>
                    <a:pt x="9262620" y="545900"/>
                  </a:lnTo>
                  <a:lnTo>
                    <a:pt x="9213204" y="555464"/>
                  </a:lnTo>
                  <a:lnTo>
                    <a:pt x="9023417" y="543323"/>
                  </a:lnTo>
                  <a:lnTo>
                    <a:pt x="9072893" y="533762"/>
                  </a:lnTo>
                  <a:close/>
                </a:path>
                <a:path w="18289270" h="10299700">
                  <a:moveTo>
                    <a:pt x="8575367" y="501934"/>
                  </a:moveTo>
                  <a:lnTo>
                    <a:pt x="8779339" y="514983"/>
                  </a:lnTo>
                  <a:lnTo>
                    <a:pt x="8827746" y="530805"/>
                  </a:lnTo>
                  <a:lnTo>
                    <a:pt x="8624370" y="517795"/>
                  </a:lnTo>
                  <a:lnTo>
                    <a:pt x="8575367" y="501934"/>
                  </a:lnTo>
                  <a:close/>
                </a:path>
                <a:path w="18289270" h="10299700">
                  <a:moveTo>
                    <a:pt x="8477026" y="495643"/>
                  </a:moveTo>
                  <a:lnTo>
                    <a:pt x="8575367" y="501934"/>
                  </a:lnTo>
                  <a:lnTo>
                    <a:pt x="8624370" y="517795"/>
                  </a:lnTo>
                  <a:lnTo>
                    <a:pt x="8526404" y="511528"/>
                  </a:lnTo>
                  <a:lnTo>
                    <a:pt x="8477026" y="495643"/>
                  </a:lnTo>
                  <a:close/>
                </a:path>
                <a:path w="18289270" h="10299700">
                  <a:moveTo>
                    <a:pt x="8404230" y="490986"/>
                  </a:moveTo>
                  <a:lnTo>
                    <a:pt x="8477026" y="495643"/>
                  </a:lnTo>
                  <a:lnTo>
                    <a:pt x="8526404" y="511528"/>
                  </a:lnTo>
                  <a:lnTo>
                    <a:pt x="8454301" y="506915"/>
                  </a:lnTo>
                  <a:lnTo>
                    <a:pt x="8404230" y="490986"/>
                  </a:lnTo>
                  <a:close/>
                </a:path>
                <a:path w="18289270" h="10299700">
                  <a:moveTo>
                    <a:pt x="9537358" y="550749"/>
                  </a:moveTo>
                  <a:lnTo>
                    <a:pt x="9607541" y="555239"/>
                  </a:lnTo>
                  <a:lnTo>
                    <a:pt x="9555535" y="564638"/>
                  </a:lnTo>
                  <a:lnTo>
                    <a:pt x="9485484" y="560157"/>
                  </a:lnTo>
                  <a:lnTo>
                    <a:pt x="9537358" y="550749"/>
                  </a:lnTo>
                  <a:close/>
                </a:path>
                <a:path w="18289270" h="10299700">
                  <a:moveTo>
                    <a:pt x="9409118" y="542545"/>
                  </a:moveTo>
                  <a:lnTo>
                    <a:pt x="9537358" y="550749"/>
                  </a:lnTo>
                  <a:lnTo>
                    <a:pt x="9485484" y="560157"/>
                  </a:lnTo>
                  <a:lnTo>
                    <a:pt x="9359758" y="552114"/>
                  </a:lnTo>
                  <a:lnTo>
                    <a:pt x="9409118" y="542545"/>
                  </a:lnTo>
                  <a:close/>
                </a:path>
                <a:path w="18289270" h="10299700">
                  <a:moveTo>
                    <a:pt x="9316004" y="536589"/>
                  </a:moveTo>
                  <a:lnTo>
                    <a:pt x="9409118" y="542545"/>
                  </a:lnTo>
                  <a:lnTo>
                    <a:pt x="9359758" y="552114"/>
                  </a:lnTo>
                  <a:lnTo>
                    <a:pt x="9266838" y="546169"/>
                  </a:lnTo>
                  <a:lnTo>
                    <a:pt x="9316004" y="536589"/>
                  </a:lnTo>
                  <a:close/>
                </a:path>
                <a:path w="18289270" h="10299700">
                  <a:moveTo>
                    <a:pt x="8476068" y="482856"/>
                  </a:moveTo>
                  <a:lnTo>
                    <a:pt x="8531783" y="486420"/>
                  </a:lnTo>
                  <a:lnTo>
                    <a:pt x="8580982" y="502293"/>
                  </a:lnTo>
                  <a:lnTo>
                    <a:pt x="8525395" y="498737"/>
                  </a:lnTo>
                  <a:lnTo>
                    <a:pt x="8476068" y="482856"/>
                  </a:lnTo>
                  <a:close/>
                </a:path>
                <a:path w="18289270" h="10299700">
                  <a:moveTo>
                    <a:pt x="8326957" y="460591"/>
                  </a:moveTo>
                  <a:lnTo>
                    <a:pt x="8376064" y="463732"/>
                  </a:lnTo>
                  <a:lnTo>
                    <a:pt x="8425753" y="479637"/>
                  </a:lnTo>
                  <a:lnTo>
                    <a:pt x="8476068" y="482856"/>
                  </a:lnTo>
                  <a:lnTo>
                    <a:pt x="8525395" y="498737"/>
                  </a:lnTo>
                  <a:lnTo>
                    <a:pt x="8426659" y="492421"/>
                  </a:lnTo>
                  <a:lnTo>
                    <a:pt x="8326957" y="460591"/>
                  </a:lnTo>
                  <a:close/>
                </a:path>
                <a:path w="18289270" h="10299700">
                  <a:moveTo>
                    <a:pt x="7777219" y="287612"/>
                  </a:moveTo>
                  <a:lnTo>
                    <a:pt x="7817306" y="300727"/>
                  </a:lnTo>
                  <a:lnTo>
                    <a:pt x="7865312" y="329250"/>
                  </a:lnTo>
                  <a:lnTo>
                    <a:pt x="8070945" y="392830"/>
                  </a:lnTo>
                  <a:lnTo>
                    <a:pt x="8071894" y="393370"/>
                  </a:lnTo>
                  <a:lnTo>
                    <a:pt x="8072881" y="393433"/>
                  </a:lnTo>
                  <a:lnTo>
                    <a:pt x="8275977" y="457329"/>
                  </a:lnTo>
                  <a:lnTo>
                    <a:pt x="8326957" y="460591"/>
                  </a:lnTo>
                  <a:lnTo>
                    <a:pt x="8426659" y="492421"/>
                  </a:lnTo>
                  <a:lnTo>
                    <a:pt x="8353539" y="487743"/>
                  </a:lnTo>
                  <a:lnTo>
                    <a:pt x="8204916" y="440057"/>
                  </a:lnTo>
                  <a:lnTo>
                    <a:pt x="8154861" y="436855"/>
                  </a:lnTo>
                  <a:lnTo>
                    <a:pt x="7910274" y="357579"/>
                  </a:lnTo>
                  <a:lnTo>
                    <a:pt x="7862405" y="329064"/>
                  </a:lnTo>
                  <a:lnTo>
                    <a:pt x="7842015" y="327760"/>
                  </a:lnTo>
                  <a:lnTo>
                    <a:pt x="7822522" y="313787"/>
                  </a:lnTo>
                  <a:lnTo>
                    <a:pt x="7802300" y="312493"/>
                  </a:lnTo>
                  <a:lnTo>
                    <a:pt x="7782966" y="298530"/>
                  </a:lnTo>
                  <a:lnTo>
                    <a:pt x="7770980" y="297764"/>
                  </a:lnTo>
                  <a:lnTo>
                    <a:pt x="7777219" y="287612"/>
                  </a:lnTo>
                  <a:close/>
                </a:path>
                <a:path w="18289270" h="10299700">
                  <a:moveTo>
                    <a:pt x="13369700" y="696124"/>
                  </a:moveTo>
                  <a:lnTo>
                    <a:pt x="13409032" y="709349"/>
                  </a:lnTo>
                  <a:lnTo>
                    <a:pt x="13454960" y="737739"/>
                  </a:lnTo>
                  <a:lnTo>
                    <a:pt x="13501664" y="753453"/>
                  </a:lnTo>
                  <a:lnTo>
                    <a:pt x="13547497" y="781837"/>
                  </a:lnTo>
                  <a:lnTo>
                    <a:pt x="13594057" y="797542"/>
                  </a:lnTo>
                  <a:lnTo>
                    <a:pt x="13635371" y="823224"/>
                  </a:lnTo>
                  <a:lnTo>
                    <a:pt x="13595849" y="810382"/>
                  </a:lnTo>
                  <a:lnTo>
                    <a:pt x="13546805" y="781793"/>
                  </a:lnTo>
                  <a:lnTo>
                    <a:pt x="13496661" y="753133"/>
                  </a:lnTo>
                  <a:lnTo>
                    <a:pt x="13444594" y="737076"/>
                  </a:lnTo>
                  <a:lnTo>
                    <a:pt x="13369700" y="696124"/>
                  </a:lnTo>
                  <a:close/>
                </a:path>
                <a:path w="18289270" h="10299700">
                  <a:moveTo>
                    <a:pt x="15252755" y="736244"/>
                  </a:moveTo>
                  <a:lnTo>
                    <a:pt x="15303840" y="766936"/>
                  </a:lnTo>
                  <a:lnTo>
                    <a:pt x="15346996" y="795148"/>
                  </a:lnTo>
                  <a:lnTo>
                    <a:pt x="15389304" y="823307"/>
                  </a:lnTo>
                  <a:lnTo>
                    <a:pt x="15430766" y="851411"/>
                  </a:lnTo>
                  <a:lnTo>
                    <a:pt x="15471388" y="879462"/>
                  </a:lnTo>
                  <a:lnTo>
                    <a:pt x="15511175" y="907459"/>
                  </a:lnTo>
                  <a:lnTo>
                    <a:pt x="15550129" y="935403"/>
                  </a:lnTo>
                  <a:lnTo>
                    <a:pt x="15558696" y="944716"/>
                  </a:lnTo>
                  <a:lnTo>
                    <a:pt x="15545591" y="935113"/>
                  </a:lnTo>
                  <a:lnTo>
                    <a:pt x="15506721" y="907174"/>
                  </a:lnTo>
                  <a:lnTo>
                    <a:pt x="15467033" y="879183"/>
                  </a:lnTo>
                  <a:lnTo>
                    <a:pt x="15426524" y="851140"/>
                  </a:lnTo>
                  <a:lnTo>
                    <a:pt x="15385191" y="823044"/>
                  </a:lnTo>
                  <a:lnTo>
                    <a:pt x="15343030" y="794895"/>
                  </a:lnTo>
                  <a:lnTo>
                    <a:pt x="15300039" y="766692"/>
                  </a:lnTo>
                  <a:lnTo>
                    <a:pt x="15256214" y="738437"/>
                  </a:lnTo>
                  <a:lnTo>
                    <a:pt x="15252755" y="736244"/>
                  </a:lnTo>
                  <a:close/>
                </a:path>
                <a:path w="18289270" h="10299700">
                  <a:moveTo>
                    <a:pt x="12434678" y="677219"/>
                  </a:moveTo>
                  <a:lnTo>
                    <a:pt x="12603483" y="733312"/>
                  </a:lnTo>
                  <a:lnTo>
                    <a:pt x="12605059" y="734273"/>
                  </a:lnTo>
                  <a:lnTo>
                    <a:pt x="12608211" y="735324"/>
                  </a:lnTo>
                  <a:lnTo>
                    <a:pt x="12644709" y="757793"/>
                  </a:lnTo>
                  <a:lnTo>
                    <a:pt x="12522327" y="716837"/>
                  </a:lnTo>
                  <a:lnTo>
                    <a:pt x="12521270" y="716187"/>
                  </a:lnTo>
                  <a:lnTo>
                    <a:pt x="12471467" y="699579"/>
                  </a:lnTo>
                  <a:lnTo>
                    <a:pt x="12434678" y="677219"/>
                  </a:lnTo>
                  <a:close/>
                </a:path>
                <a:path w="18289270" h="10299700">
                  <a:moveTo>
                    <a:pt x="6499399" y="341637"/>
                  </a:moveTo>
                  <a:lnTo>
                    <a:pt x="6501294" y="342986"/>
                  </a:lnTo>
                  <a:lnTo>
                    <a:pt x="6495230" y="356717"/>
                  </a:lnTo>
                  <a:lnTo>
                    <a:pt x="6493552" y="354882"/>
                  </a:lnTo>
                  <a:lnTo>
                    <a:pt x="6499399" y="341637"/>
                  </a:lnTo>
                  <a:close/>
                </a:path>
                <a:path w="18289270" h="10299700">
                  <a:moveTo>
                    <a:pt x="9640395" y="544615"/>
                  </a:moveTo>
                  <a:lnTo>
                    <a:pt x="9709957" y="549065"/>
                  </a:lnTo>
                  <a:lnTo>
                    <a:pt x="9658477" y="558498"/>
                  </a:lnTo>
                  <a:lnTo>
                    <a:pt x="9588452" y="554018"/>
                  </a:lnTo>
                  <a:lnTo>
                    <a:pt x="9640395" y="544615"/>
                  </a:lnTo>
                  <a:close/>
                </a:path>
                <a:path w="18289270" h="10299700">
                  <a:moveTo>
                    <a:pt x="9555613" y="539191"/>
                  </a:moveTo>
                  <a:lnTo>
                    <a:pt x="9640395" y="544615"/>
                  </a:lnTo>
                  <a:lnTo>
                    <a:pt x="9588452" y="554018"/>
                  </a:lnTo>
                  <a:lnTo>
                    <a:pt x="9506226" y="548758"/>
                  </a:lnTo>
                  <a:lnTo>
                    <a:pt x="9555613" y="539191"/>
                  </a:lnTo>
                  <a:close/>
                </a:path>
                <a:path w="18289270" h="10299700">
                  <a:moveTo>
                    <a:pt x="9461717" y="533184"/>
                  </a:moveTo>
                  <a:lnTo>
                    <a:pt x="9555613" y="539191"/>
                  </a:lnTo>
                  <a:lnTo>
                    <a:pt x="9506226" y="548758"/>
                  </a:lnTo>
                  <a:lnTo>
                    <a:pt x="9412623" y="542770"/>
                  </a:lnTo>
                  <a:lnTo>
                    <a:pt x="9461717" y="533184"/>
                  </a:lnTo>
                  <a:close/>
                </a:path>
                <a:path w="18289270" h="10299700">
                  <a:moveTo>
                    <a:pt x="8376064" y="463732"/>
                  </a:moveTo>
                  <a:lnTo>
                    <a:pt x="8432004" y="467311"/>
                  </a:lnTo>
                  <a:lnTo>
                    <a:pt x="8481586" y="483209"/>
                  </a:lnTo>
                  <a:lnTo>
                    <a:pt x="8425753" y="479637"/>
                  </a:lnTo>
                  <a:lnTo>
                    <a:pt x="8376064" y="463732"/>
                  </a:lnTo>
                  <a:close/>
                </a:path>
                <a:path w="18289270" h="10299700">
                  <a:moveTo>
                    <a:pt x="6214073" y="87894"/>
                  </a:moveTo>
                  <a:lnTo>
                    <a:pt x="6252533" y="124269"/>
                  </a:lnTo>
                  <a:lnTo>
                    <a:pt x="6291071" y="152186"/>
                  </a:lnTo>
                  <a:lnTo>
                    <a:pt x="6328882" y="192783"/>
                  </a:lnTo>
                  <a:lnTo>
                    <a:pt x="6367605" y="220712"/>
                  </a:lnTo>
                  <a:lnTo>
                    <a:pt x="6405633" y="261322"/>
                  </a:lnTo>
                  <a:lnTo>
                    <a:pt x="6444602" y="289267"/>
                  </a:lnTo>
                  <a:lnTo>
                    <a:pt x="6482908" y="329896"/>
                  </a:lnTo>
                  <a:lnTo>
                    <a:pt x="6499399" y="341637"/>
                  </a:lnTo>
                  <a:lnTo>
                    <a:pt x="6493552" y="354882"/>
                  </a:lnTo>
                  <a:lnTo>
                    <a:pt x="6469938" y="329066"/>
                  </a:lnTo>
                  <a:lnTo>
                    <a:pt x="6432190" y="301199"/>
                  </a:lnTo>
                  <a:lnTo>
                    <a:pt x="6395394" y="260667"/>
                  </a:lnTo>
                  <a:lnTo>
                    <a:pt x="6320539" y="204975"/>
                  </a:lnTo>
                  <a:lnTo>
                    <a:pt x="6284072" y="164464"/>
                  </a:lnTo>
                  <a:lnTo>
                    <a:pt x="6246874" y="136633"/>
                  </a:lnTo>
                  <a:lnTo>
                    <a:pt x="6211214" y="96173"/>
                  </a:lnTo>
                  <a:lnTo>
                    <a:pt x="6210982" y="95998"/>
                  </a:lnTo>
                  <a:lnTo>
                    <a:pt x="6214073" y="87894"/>
                  </a:lnTo>
                  <a:close/>
                </a:path>
                <a:path w="18289270" h="10299700">
                  <a:moveTo>
                    <a:pt x="12603483" y="733312"/>
                  </a:moveTo>
                  <a:lnTo>
                    <a:pt x="12606672" y="734376"/>
                  </a:lnTo>
                  <a:lnTo>
                    <a:pt x="12608211" y="735324"/>
                  </a:lnTo>
                  <a:lnTo>
                    <a:pt x="12605059" y="734273"/>
                  </a:lnTo>
                  <a:lnTo>
                    <a:pt x="12603483" y="733312"/>
                  </a:lnTo>
                  <a:close/>
                </a:path>
                <a:path w="18289270" h="10299700">
                  <a:moveTo>
                    <a:pt x="9743615" y="538492"/>
                  </a:moveTo>
                  <a:lnTo>
                    <a:pt x="9811273" y="542820"/>
                  </a:lnTo>
                  <a:lnTo>
                    <a:pt x="9760351" y="552289"/>
                  </a:lnTo>
                  <a:lnTo>
                    <a:pt x="9691573" y="547889"/>
                  </a:lnTo>
                  <a:lnTo>
                    <a:pt x="9743615" y="538492"/>
                  </a:lnTo>
                  <a:close/>
                </a:path>
                <a:path w="18289270" h="10299700">
                  <a:moveTo>
                    <a:pt x="9653668" y="532738"/>
                  </a:moveTo>
                  <a:lnTo>
                    <a:pt x="9743615" y="538492"/>
                  </a:lnTo>
                  <a:lnTo>
                    <a:pt x="9691573" y="547889"/>
                  </a:lnTo>
                  <a:lnTo>
                    <a:pt x="9604217" y="542301"/>
                  </a:lnTo>
                  <a:lnTo>
                    <a:pt x="9653668" y="532738"/>
                  </a:lnTo>
                  <a:close/>
                </a:path>
                <a:path w="18289270" h="10299700">
                  <a:moveTo>
                    <a:pt x="9607390" y="529778"/>
                  </a:moveTo>
                  <a:lnTo>
                    <a:pt x="9653668" y="532738"/>
                  </a:lnTo>
                  <a:lnTo>
                    <a:pt x="9604217" y="542301"/>
                  </a:lnTo>
                  <a:lnTo>
                    <a:pt x="9558280" y="539362"/>
                  </a:lnTo>
                  <a:lnTo>
                    <a:pt x="9607390" y="529778"/>
                  </a:lnTo>
                  <a:close/>
                </a:path>
                <a:path w="18289270" h="10299700">
                  <a:moveTo>
                    <a:pt x="7816789" y="287968"/>
                  </a:moveTo>
                  <a:lnTo>
                    <a:pt x="7833167" y="289016"/>
                  </a:lnTo>
                  <a:lnTo>
                    <a:pt x="7851165" y="302893"/>
                  </a:lnTo>
                  <a:lnTo>
                    <a:pt x="7870038" y="304101"/>
                  </a:lnTo>
                  <a:lnTo>
                    <a:pt x="7922421" y="320178"/>
                  </a:lnTo>
                  <a:lnTo>
                    <a:pt x="7973691" y="348910"/>
                  </a:lnTo>
                  <a:lnTo>
                    <a:pt x="8229890" y="428929"/>
                  </a:lnTo>
                  <a:lnTo>
                    <a:pt x="8281167" y="432209"/>
                  </a:lnTo>
                  <a:lnTo>
                    <a:pt x="8381404" y="464074"/>
                  </a:lnTo>
                  <a:lnTo>
                    <a:pt x="8325369" y="460489"/>
                  </a:lnTo>
                  <a:lnTo>
                    <a:pt x="8123701" y="396684"/>
                  </a:lnTo>
                  <a:lnTo>
                    <a:pt x="8072881" y="393433"/>
                  </a:lnTo>
                  <a:lnTo>
                    <a:pt x="8070945" y="392830"/>
                  </a:lnTo>
                  <a:lnTo>
                    <a:pt x="8021458" y="364691"/>
                  </a:lnTo>
                  <a:lnTo>
                    <a:pt x="7866124" y="316576"/>
                  </a:lnTo>
                  <a:lnTo>
                    <a:pt x="7816789" y="287968"/>
                  </a:lnTo>
                  <a:close/>
                </a:path>
                <a:path w="18289270" h="10299700">
                  <a:moveTo>
                    <a:pt x="8072881" y="393433"/>
                  </a:moveTo>
                  <a:lnTo>
                    <a:pt x="8123701" y="396684"/>
                  </a:lnTo>
                  <a:lnTo>
                    <a:pt x="8325369" y="460489"/>
                  </a:lnTo>
                  <a:lnTo>
                    <a:pt x="8275977" y="457329"/>
                  </a:lnTo>
                  <a:lnTo>
                    <a:pt x="8072881" y="393433"/>
                  </a:lnTo>
                  <a:close/>
                </a:path>
                <a:path w="18289270" h="10299700">
                  <a:moveTo>
                    <a:pt x="6985854" y="9497"/>
                  </a:moveTo>
                  <a:lnTo>
                    <a:pt x="6648684" y="9626"/>
                  </a:lnTo>
                  <a:lnTo>
                    <a:pt x="6643086" y="22135"/>
                  </a:lnTo>
                  <a:lnTo>
                    <a:pt x="6624594" y="71715"/>
                  </a:lnTo>
                  <a:lnTo>
                    <a:pt x="6606452" y="108732"/>
                  </a:lnTo>
                  <a:lnTo>
                    <a:pt x="6586703" y="159308"/>
                  </a:lnTo>
                  <a:lnTo>
                    <a:pt x="6567230" y="208030"/>
                  </a:lnTo>
                  <a:lnTo>
                    <a:pt x="6547729" y="244961"/>
                  </a:lnTo>
                  <a:lnTo>
                    <a:pt x="6526923" y="294534"/>
                  </a:lnTo>
                  <a:lnTo>
                    <a:pt x="6506410" y="331399"/>
                  </a:lnTo>
                  <a:lnTo>
                    <a:pt x="6501294" y="342986"/>
                  </a:lnTo>
                  <a:lnTo>
                    <a:pt x="6499399" y="341637"/>
                  </a:lnTo>
                  <a:lnTo>
                    <a:pt x="6503987" y="331244"/>
                  </a:lnTo>
                  <a:lnTo>
                    <a:pt x="6524498" y="294379"/>
                  </a:lnTo>
                  <a:lnTo>
                    <a:pt x="6545304" y="244806"/>
                  </a:lnTo>
                  <a:lnTo>
                    <a:pt x="6565615" y="195201"/>
                  </a:lnTo>
                  <a:lnTo>
                    <a:pt x="6584641" y="158240"/>
                  </a:lnTo>
                  <a:lnTo>
                    <a:pt x="6604024" y="108577"/>
                  </a:lnTo>
                  <a:lnTo>
                    <a:pt x="6622972" y="58885"/>
                  </a:lnTo>
                  <a:lnTo>
                    <a:pt x="6640697" y="21841"/>
                  </a:lnTo>
                  <a:lnTo>
                    <a:pt x="6644954" y="9406"/>
                  </a:lnTo>
                  <a:lnTo>
                    <a:pt x="6985854" y="9497"/>
                  </a:lnTo>
                  <a:close/>
                </a:path>
                <a:path w="18289270" h="10299700">
                  <a:moveTo>
                    <a:pt x="12175845" y="592281"/>
                  </a:moveTo>
                  <a:lnTo>
                    <a:pt x="12222501" y="595266"/>
                  </a:lnTo>
                  <a:lnTo>
                    <a:pt x="12558455" y="705839"/>
                  </a:lnTo>
                  <a:lnTo>
                    <a:pt x="12603483" y="733312"/>
                  </a:lnTo>
                  <a:lnTo>
                    <a:pt x="12434678" y="677219"/>
                  </a:lnTo>
                  <a:lnTo>
                    <a:pt x="12425944" y="671910"/>
                  </a:lnTo>
                  <a:lnTo>
                    <a:pt x="12378145" y="656127"/>
                  </a:lnTo>
                  <a:lnTo>
                    <a:pt x="12368957" y="655539"/>
                  </a:lnTo>
                  <a:lnTo>
                    <a:pt x="12175845" y="592281"/>
                  </a:lnTo>
                  <a:close/>
                </a:path>
                <a:path w="18289270" h="10299700">
                  <a:moveTo>
                    <a:pt x="6644954" y="9406"/>
                  </a:moveTo>
                  <a:lnTo>
                    <a:pt x="6640697" y="21841"/>
                  </a:lnTo>
                  <a:lnTo>
                    <a:pt x="6622972" y="58885"/>
                  </a:lnTo>
                  <a:lnTo>
                    <a:pt x="6603647" y="109542"/>
                  </a:lnTo>
                  <a:lnTo>
                    <a:pt x="6584641" y="158240"/>
                  </a:lnTo>
                  <a:lnTo>
                    <a:pt x="6565615" y="195201"/>
                  </a:lnTo>
                  <a:lnTo>
                    <a:pt x="6545304" y="244806"/>
                  </a:lnTo>
                  <a:lnTo>
                    <a:pt x="6524498" y="294379"/>
                  </a:lnTo>
                  <a:lnTo>
                    <a:pt x="6503987" y="331244"/>
                  </a:lnTo>
                  <a:lnTo>
                    <a:pt x="6499399" y="341637"/>
                  </a:lnTo>
                  <a:lnTo>
                    <a:pt x="6482908" y="329896"/>
                  </a:lnTo>
                  <a:lnTo>
                    <a:pt x="6494994" y="330669"/>
                  </a:lnTo>
                  <a:lnTo>
                    <a:pt x="6516575" y="281146"/>
                  </a:lnTo>
                  <a:lnTo>
                    <a:pt x="6537611" y="231588"/>
                  </a:lnTo>
                  <a:lnTo>
                    <a:pt x="6557314" y="194670"/>
                  </a:lnTo>
                  <a:lnTo>
                    <a:pt x="6577325" y="145046"/>
                  </a:lnTo>
                  <a:lnTo>
                    <a:pt x="6596853" y="95392"/>
                  </a:lnTo>
                  <a:lnTo>
                    <a:pt x="6615108" y="58382"/>
                  </a:lnTo>
                  <a:lnTo>
                    <a:pt x="6633458" y="9403"/>
                  </a:lnTo>
                  <a:lnTo>
                    <a:pt x="6644954" y="9406"/>
                  </a:lnTo>
                  <a:close/>
                </a:path>
                <a:path w="18289270" h="10299700">
                  <a:moveTo>
                    <a:pt x="12471467" y="699579"/>
                  </a:moveTo>
                  <a:lnTo>
                    <a:pt x="12521270" y="716187"/>
                  </a:lnTo>
                  <a:lnTo>
                    <a:pt x="12522327" y="716837"/>
                  </a:lnTo>
                  <a:lnTo>
                    <a:pt x="12472747" y="700356"/>
                  </a:lnTo>
                  <a:lnTo>
                    <a:pt x="12471467" y="699579"/>
                  </a:lnTo>
                  <a:close/>
                </a:path>
                <a:path w="18289270" h="10299700">
                  <a:moveTo>
                    <a:pt x="9899314" y="523001"/>
                  </a:moveTo>
                  <a:lnTo>
                    <a:pt x="9961454" y="526976"/>
                  </a:lnTo>
                  <a:lnTo>
                    <a:pt x="9861093" y="546008"/>
                  </a:lnTo>
                  <a:lnTo>
                    <a:pt x="9794905" y="541773"/>
                  </a:lnTo>
                  <a:lnTo>
                    <a:pt x="9899314" y="523001"/>
                  </a:lnTo>
                  <a:close/>
                </a:path>
                <a:path w="18289270" h="10299700">
                  <a:moveTo>
                    <a:pt x="9850404" y="519872"/>
                  </a:moveTo>
                  <a:lnTo>
                    <a:pt x="9899314" y="523001"/>
                  </a:lnTo>
                  <a:lnTo>
                    <a:pt x="9794905" y="541773"/>
                  </a:lnTo>
                  <a:lnTo>
                    <a:pt x="9702355" y="535853"/>
                  </a:lnTo>
                  <a:lnTo>
                    <a:pt x="9751907" y="526297"/>
                  </a:lnTo>
                  <a:lnTo>
                    <a:pt x="9800713" y="529419"/>
                  </a:lnTo>
                  <a:lnTo>
                    <a:pt x="9850404" y="519872"/>
                  </a:lnTo>
                  <a:close/>
                </a:path>
                <a:path w="18289270" h="10299700">
                  <a:moveTo>
                    <a:pt x="9704881" y="523288"/>
                  </a:moveTo>
                  <a:lnTo>
                    <a:pt x="9751907" y="526297"/>
                  </a:lnTo>
                  <a:lnTo>
                    <a:pt x="9702355" y="535853"/>
                  </a:lnTo>
                  <a:lnTo>
                    <a:pt x="9655713" y="532869"/>
                  </a:lnTo>
                  <a:lnTo>
                    <a:pt x="9704881" y="523288"/>
                  </a:lnTo>
                  <a:close/>
                </a:path>
                <a:path w="18289270" h="10299700">
                  <a:moveTo>
                    <a:pt x="6438798" y="9351"/>
                  </a:moveTo>
                  <a:lnTo>
                    <a:pt x="6256012" y="9958"/>
                  </a:lnTo>
                  <a:lnTo>
                    <a:pt x="6243683" y="34621"/>
                  </a:lnTo>
                  <a:lnTo>
                    <a:pt x="6225490" y="84361"/>
                  </a:lnTo>
                  <a:lnTo>
                    <a:pt x="6229223" y="84600"/>
                  </a:lnTo>
                  <a:lnTo>
                    <a:pt x="6235831" y="97748"/>
                  </a:lnTo>
                  <a:lnTo>
                    <a:pt x="6269211" y="125336"/>
                  </a:lnTo>
                  <a:lnTo>
                    <a:pt x="6306934" y="153201"/>
                  </a:lnTo>
                  <a:lnTo>
                    <a:pt x="6343955" y="193747"/>
                  </a:lnTo>
                  <a:lnTo>
                    <a:pt x="6381908" y="221627"/>
                  </a:lnTo>
                  <a:lnTo>
                    <a:pt x="6419184" y="262189"/>
                  </a:lnTo>
                  <a:lnTo>
                    <a:pt x="6457415" y="290087"/>
                  </a:lnTo>
                  <a:lnTo>
                    <a:pt x="6494994" y="330669"/>
                  </a:lnTo>
                  <a:lnTo>
                    <a:pt x="6482908" y="329896"/>
                  </a:lnTo>
                  <a:lnTo>
                    <a:pt x="6444602" y="289267"/>
                  </a:lnTo>
                  <a:lnTo>
                    <a:pt x="6405633" y="261322"/>
                  </a:lnTo>
                  <a:lnTo>
                    <a:pt x="6367605" y="220712"/>
                  </a:lnTo>
                  <a:lnTo>
                    <a:pt x="6328882" y="192783"/>
                  </a:lnTo>
                  <a:lnTo>
                    <a:pt x="6291071" y="152186"/>
                  </a:lnTo>
                  <a:lnTo>
                    <a:pt x="6252533" y="124269"/>
                  </a:lnTo>
                  <a:lnTo>
                    <a:pt x="6214073" y="87894"/>
                  </a:lnTo>
                  <a:lnTo>
                    <a:pt x="6215661" y="83732"/>
                  </a:lnTo>
                  <a:lnTo>
                    <a:pt x="6234293" y="34020"/>
                  </a:lnTo>
                  <a:lnTo>
                    <a:pt x="6245716" y="9299"/>
                  </a:lnTo>
                  <a:lnTo>
                    <a:pt x="6438798" y="9351"/>
                  </a:lnTo>
                  <a:close/>
                </a:path>
                <a:path w="18289270" h="10299700">
                  <a:moveTo>
                    <a:pt x="9802546" y="516810"/>
                  </a:moveTo>
                  <a:lnTo>
                    <a:pt x="9850404" y="519872"/>
                  </a:lnTo>
                  <a:lnTo>
                    <a:pt x="9800713" y="529419"/>
                  </a:lnTo>
                  <a:lnTo>
                    <a:pt x="9753282" y="526385"/>
                  </a:lnTo>
                  <a:lnTo>
                    <a:pt x="9802546" y="516810"/>
                  </a:lnTo>
                  <a:close/>
                </a:path>
                <a:path w="18289270" h="10299700">
                  <a:moveTo>
                    <a:pt x="11930276" y="538393"/>
                  </a:moveTo>
                  <a:lnTo>
                    <a:pt x="12027452" y="544610"/>
                  </a:lnTo>
                  <a:lnTo>
                    <a:pt x="12173243" y="592115"/>
                  </a:lnTo>
                  <a:lnTo>
                    <a:pt x="12175845" y="592281"/>
                  </a:lnTo>
                  <a:lnTo>
                    <a:pt x="12434678" y="677219"/>
                  </a:lnTo>
                  <a:lnTo>
                    <a:pt x="12471467" y="699579"/>
                  </a:lnTo>
                  <a:lnTo>
                    <a:pt x="12283062" y="637318"/>
                  </a:lnTo>
                  <a:lnTo>
                    <a:pt x="12281230" y="637201"/>
                  </a:lnTo>
                  <a:lnTo>
                    <a:pt x="12087312" y="573891"/>
                  </a:lnTo>
                  <a:lnTo>
                    <a:pt x="12077684" y="573275"/>
                  </a:lnTo>
                  <a:lnTo>
                    <a:pt x="12028932" y="557431"/>
                  </a:lnTo>
                  <a:lnTo>
                    <a:pt x="11979236" y="554252"/>
                  </a:lnTo>
                  <a:lnTo>
                    <a:pt x="11930276" y="538393"/>
                  </a:lnTo>
                  <a:close/>
                </a:path>
                <a:path w="18289270" h="10299700">
                  <a:moveTo>
                    <a:pt x="10253551" y="494759"/>
                  </a:moveTo>
                  <a:lnTo>
                    <a:pt x="10301852" y="497848"/>
                  </a:lnTo>
                  <a:lnTo>
                    <a:pt x="10252648" y="507427"/>
                  </a:lnTo>
                  <a:lnTo>
                    <a:pt x="10204389" y="504339"/>
                  </a:lnTo>
                  <a:lnTo>
                    <a:pt x="10108812" y="510951"/>
                  </a:lnTo>
                  <a:lnTo>
                    <a:pt x="10010357" y="530105"/>
                  </a:lnTo>
                  <a:lnTo>
                    <a:pt x="9950827" y="526296"/>
                  </a:lnTo>
                  <a:lnTo>
                    <a:pt x="10055745" y="507556"/>
                  </a:lnTo>
                  <a:lnTo>
                    <a:pt x="10107544" y="510870"/>
                  </a:lnTo>
                  <a:lnTo>
                    <a:pt x="10137090" y="507610"/>
                  </a:lnTo>
                  <a:lnTo>
                    <a:pt x="10194797" y="503726"/>
                  </a:lnTo>
                  <a:lnTo>
                    <a:pt x="10224005" y="498019"/>
                  </a:lnTo>
                  <a:lnTo>
                    <a:pt x="10253551" y="494759"/>
                  </a:lnTo>
                  <a:close/>
                </a:path>
                <a:path w="18289270" h="10299700">
                  <a:moveTo>
                    <a:pt x="10048469" y="507091"/>
                  </a:moveTo>
                  <a:lnTo>
                    <a:pt x="10055745" y="507556"/>
                  </a:lnTo>
                  <a:lnTo>
                    <a:pt x="9950827" y="526296"/>
                  </a:lnTo>
                  <a:lnTo>
                    <a:pt x="9899367" y="523004"/>
                  </a:lnTo>
                  <a:lnTo>
                    <a:pt x="9949233" y="513468"/>
                  </a:lnTo>
                  <a:lnTo>
                    <a:pt x="9998390" y="516613"/>
                  </a:lnTo>
                  <a:lnTo>
                    <a:pt x="10048469" y="507091"/>
                  </a:lnTo>
                  <a:close/>
                </a:path>
                <a:path w="18289270" h="10299700">
                  <a:moveTo>
                    <a:pt x="9900463" y="510348"/>
                  </a:moveTo>
                  <a:lnTo>
                    <a:pt x="9949233" y="513468"/>
                  </a:lnTo>
                  <a:lnTo>
                    <a:pt x="9899367" y="523004"/>
                  </a:lnTo>
                  <a:lnTo>
                    <a:pt x="9851063" y="519914"/>
                  </a:lnTo>
                  <a:lnTo>
                    <a:pt x="9900463" y="510348"/>
                  </a:lnTo>
                  <a:close/>
                </a:path>
                <a:path w="18289270" h="10299700">
                  <a:moveTo>
                    <a:pt x="10245040" y="481488"/>
                  </a:moveTo>
                  <a:lnTo>
                    <a:pt x="10341589" y="487665"/>
                  </a:lnTo>
                  <a:lnTo>
                    <a:pt x="10292252" y="497234"/>
                  </a:lnTo>
                  <a:lnTo>
                    <a:pt x="10243863" y="494139"/>
                  </a:lnTo>
                  <a:lnTo>
                    <a:pt x="10224005" y="498019"/>
                  </a:lnTo>
                  <a:lnTo>
                    <a:pt x="10137090" y="507610"/>
                  </a:lnTo>
                  <a:lnTo>
                    <a:pt x="10097856" y="510250"/>
                  </a:lnTo>
                  <a:lnTo>
                    <a:pt x="10048469" y="507091"/>
                  </a:lnTo>
                  <a:lnTo>
                    <a:pt x="9998390" y="516613"/>
                  </a:lnTo>
                  <a:lnTo>
                    <a:pt x="9949134" y="513462"/>
                  </a:lnTo>
                  <a:lnTo>
                    <a:pt x="9998708" y="503907"/>
                  </a:lnTo>
                  <a:lnTo>
                    <a:pt x="10196004" y="491077"/>
                  </a:lnTo>
                  <a:lnTo>
                    <a:pt x="10245040" y="481488"/>
                  </a:lnTo>
                  <a:close/>
                </a:path>
                <a:path w="18289270" h="10299700">
                  <a:moveTo>
                    <a:pt x="7783537" y="277330"/>
                  </a:moveTo>
                  <a:lnTo>
                    <a:pt x="7813076" y="286780"/>
                  </a:lnTo>
                  <a:lnTo>
                    <a:pt x="7814413" y="287816"/>
                  </a:lnTo>
                  <a:lnTo>
                    <a:pt x="7816789" y="287968"/>
                  </a:lnTo>
                  <a:lnTo>
                    <a:pt x="7866124" y="316576"/>
                  </a:lnTo>
                  <a:lnTo>
                    <a:pt x="8021458" y="364691"/>
                  </a:lnTo>
                  <a:lnTo>
                    <a:pt x="8070945" y="392830"/>
                  </a:lnTo>
                  <a:lnTo>
                    <a:pt x="7865312" y="329250"/>
                  </a:lnTo>
                  <a:lnTo>
                    <a:pt x="7817306" y="300727"/>
                  </a:lnTo>
                  <a:lnTo>
                    <a:pt x="7777219" y="287612"/>
                  </a:lnTo>
                  <a:lnTo>
                    <a:pt x="7778505" y="285519"/>
                  </a:lnTo>
                  <a:lnTo>
                    <a:pt x="7814413" y="287816"/>
                  </a:lnTo>
                  <a:lnTo>
                    <a:pt x="7813076" y="286780"/>
                  </a:lnTo>
                  <a:lnTo>
                    <a:pt x="7779067" y="284605"/>
                  </a:lnTo>
                  <a:lnTo>
                    <a:pt x="7783537" y="277330"/>
                  </a:lnTo>
                  <a:close/>
                </a:path>
                <a:path w="18289270" h="10299700">
                  <a:moveTo>
                    <a:pt x="12281230" y="637201"/>
                  </a:moveTo>
                  <a:lnTo>
                    <a:pt x="12283062" y="637318"/>
                  </a:lnTo>
                  <a:lnTo>
                    <a:pt x="12331115" y="653118"/>
                  </a:lnTo>
                  <a:lnTo>
                    <a:pt x="12329363" y="653006"/>
                  </a:lnTo>
                  <a:lnTo>
                    <a:pt x="12281230" y="637201"/>
                  </a:lnTo>
                  <a:close/>
                </a:path>
                <a:path w="18289270" h="10299700">
                  <a:moveTo>
                    <a:pt x="10137090" y="507610"/>
                  </a:moveTo>
                  <a:lnTo>
                    <a:pt x="10107544" y="510870"/>
                  </a:lnTo>
                  <a:lnTo>
                    <a:pt x="10097856" y="510250"/>
                  </a:lnTo>
                  <a:lnTo>
                    <a:pt x="10137090" y="507610"/>
                  </a:lnTo>
                  <a:close/>
                </a:path>
                <a:path w="18289270" h="10299700">
                  <a:moveTo>
                    <a:pt x="12088296" y="586680"/>
                  </a:moveTo>
                  <a:lnTo>
                    <a:pt x="12135976" y="589731"/>
                  </a:lnTo>
                  <a:lnTo>
                    <a:pt x="12281230" y="637201"/>
                  </a:lnTo>
                  <a:lnTo>
                    <a:pt x="12234014" y="634180"/>
                  </a:lnTo>
                  <a:lnTo>
                    <a:pt x="12088296" y="586680"/>
                  </a:lnTo>
                  <a:close/>
                </a:path>
                <a:path w="18289270" h="10299700">
                  <a:moveTo>
                    <a:pt x="10243863" y="494139"/>
                  </a:moveTo>
                  <a:lnTo>
                    <a:pt x="10253551" y="494759"/>
                  </a:lnTo>
                  <a:lnTo>
                    <a:pt x="10224005" y="498019"/>
                  </a:lnTo>
                  <a:lnTo>
                    <a:pt x="10243863" y="494139"/>
                  </a:lnTo>
                  <a:close/>
                </a:path>
                <a:path w="18289270" h="10299700">
                  <a:moveTo>
                    <a:pt x="10351277" y="488284"/>
                  </a:moveTo>
                  <a:lnTo>
                    <a:pt x="10399873" y="491393"/>
                  </a:lnTo>
                  <a:lnTo>
                    <a:pt x="10350385" y="500953"/>
                  </a:lnTo>
                  <a:lnTo>
                    <a:pt x="10301940" y="497854"/>
                  </a:lnTo>
                  <a:lnTo>
                    <a:pt x="10351277" y="488284"/>
                  </a:lnTo>
                  <a:close/>
                </a:path>
                <a:path w="18289270" h="10299700">
                  <a:moveTo>
                    <a:pt x="10341589" y="487665"/>
                  </a:moveTo>
                  <a:lnTo>
                    <a:pt x="10351277" y="488284"/>
                  </a:lnTo>
                  <a:lnTo>
                    <a:pt x="10301940" y="497854"/>
                  </a:lnTo>
                  <a:lnTo>
                    <a:pt x="10292252" y="497234"/>
                  </a:lnTo>
                  <a:lnTo>
                    <a:pt x="10341589" y="487665"/>
                  </a:lnTo>
                  <a:close/>
                </a:path>
                <a:path w="18289270" h="10299700">
                  <a:moveTo>
                    <a:pt x="10449570" y="481846"/>
                  </a:moveTo>
                  <a:lnTo>
                    <a:pt x="10498484" y="484976"/>
                  </a:lnTo>
                  <a:lnTo>
                    <a:pt x="10448697" y="494517"/>
                  </a:lnTo>
                  <a:lnTo>
                    <a:pt x="10399945" y="491398"/>
                  </a:lnTo>
                  <a:lnTo>
                    <a:pt x="10449570" y="481846"/>
                  </a:lnTo>
                  <a:close/>
                </a:path>
                <a:path w="18289270" h="10299700">
                  <a:moveTo>
                    <a:pt x="10439882" y="481227"/>
                  </a:moveTo>
                  <a:lnTo>
                    <a:pt x="10449570" y="481846"/>
                  </a:lnTo>
                  <a:lnTo>
                    <a:pt x="10399945" y="491398"/>
                  </a:lnTo>
                  <a:lnTo>
                    <a:pt x="10390257" y="490778"/>
                  </a:lnTo>
                  <a:lnTo>
                    <a:pt x="10439882" y="481227"/>
                  </a:lnTo>
                  <a:close/>
                </a:path>
                <a:path w="18289270" h="10299700">
                  <a:moveTo>
                    <a:pt x="10342712" y="475010"/>
                  </a:moveTo>
                  <a:lnTo>
                    <a:pt x="10439882" y="481227"/>
                  </a:lnTo>
                  <a:lnTo>
                    <a:pt x="10390257" y="490778"/>
                  </a:lnTo>
                  <a:lnTo>
                    <a:pt x="10293401" y="484582"/>
                  </a:lnTo>
                  <a:lnTo>
                    <a:pt x="10342712" y="475010"/>
                  </a:lnTo>
                  <a:close/>
                </a:path>
                <a:path w="18289270" h="10299700">
                  <a:moveTo>
                    <a:pt x="13233903" y="637471"/>
                  </a:moveTo>
                  <a:lnTo>
                    <a:pt x="13269670" y="649530"/>
                  </a:lnTo>
                  <a:lnTo>
                    <a:pt x="13299222" y="667814"/>
                  </a:lnTo>
                  <a:lnTo>
                    <a:pt x="13283236" y="663124"/>
                  </a:lnTo>
                  <a:lnTo>
                    <a:pt x="13233903" y="637471"/>
                  </a:lnTo>
                  <a:close/>
                </a:path>
                <a:path w="18289270" h="10299700">
                  <a:moveTo>
                    <a:pt x="11988873" y="554868"/>
                  </a:moveTo>
                  <a:lnTo>
                    <a:pt x="12028932" y="557431"/>
                  </a:lnTo>
                  <a:lnTo>
                    <a:pt x="12126436" y="589120"/>
                  </a:lnTo>
                  <a:lnTo>
                    <a:pt x="12038613" y="583502"/>
                  </a:lnTo>
                  <a:lnTo>
                    <a:pt x="11989608" y="567641"/>
                  </a:lnTo>
                  <a:lnTo>
                    <a:pt x="12037734" y="570720"/>
                  </a:lnTo>
                  <a:lnTo>
                    <a:pt x="11988873" y="554868"/>
                  </a:lnTo>
                  <a:close/>
                </a:path>
                <a:path w="18289270" h="10299700">
                  <a:moveTo>
                    <a:pt x="10548466" y="475447"/>
                  </a:moveTo>
                  <a:lnTo>
                    <a:pt x="10597718" y="478598"/>
                  </a:lnTo>
                  <a:lnTo>
                    <a:pt x="10547616" y="488119"/>
                  </a:lnTo>
                  <a:lnTo>
                    <a:pt x="10498535" y="484979"/>
                  </a:lnTo>
                  <a:lnTo>
                    <a:pt x="10548466" y="475447"/>
                  </a:lnTo>
                  <a:close/>
                </a:path>
                <a:path w="18289270" h="10299700">
                  <a:moveTo>
                    <a:pt x="10538778" y="474827"/>
                  </a:moveTo>
                  <a:lnTo>
                    <a:pt x="10548466" y="475447"/>
                  </a:lnTo>
                  <a:lnTo>
                    <a:pt x="10498535" y="484979"/>
                  </a:lnTo>
                  <a:lnTo>
                    <a:pt x="10488847" y="484359"/>
                  </a:lnTo>
                  <a:lnTo>
                    <a:pt x="10538778" y="474827"/>
                  </a:lnTo>
                  <a:close/>
                </a:path>
                <a:path w="18289270" h="10299700">
                  <a:moveTo>
                    <a:pt x="10440961" y="468570"/>
                  </a:moveTo>
                  <a:lnTo>
                    <a:pt x="10538778" y="474827"/>
                  </a:lnTo>
                  <a:lnTo>
                    <a:pt x="10488847" y="484359"/>
                  </a:lnTo>
                  <a:lnTo>
                    <a:pt x="10391357" y="478122"/>
                  </a:lnTo>
                  <a:lnTo>
                    <a:pt x="10440961" y="468570"/>
                  </a:lnTo>
                  <a:close/>
                </a:path>
                <a:path w="18289270" h="10299700">
                  <a:moveTo>
                    <a:pt x="11940482" y="551772"/>
                  </a:moveTo>
                  <a:lnTo>
                    <a:pt x="11988873" y="554868"/>
                  </a:lnTo>
                  <a:lnTo>
                    <a:pt x="12037734" y="570720"/>
                  </a:lnTo>
                  <a:lnTo>
                    <a:pt x="11989608" y="567641"/>
                  </a:lnTo>
                  <a:lnTo>
                    <a:pt x="11940482" y="551772"/>
                  </a:lnTo>
                  <a:close/>
                </a:path>
                <a:path w="18289270" h="10299700">
                  <a:moveTo>
                    <a:pt x="10648000" y="469089"/>
                  </a:moveTo>
                  <a:lnTo>
                    <a:pt x="10747407" y="475448"/>
                  </a:lnTo>
                  <a:lnTo>
                    <a:pt x="10696799" y="484936"/>
                  </a:lnTo>
                  <a:lnTo>
                    <a:pt x="10597745" y="478600"/>
                  </a:lnTo>
                  <a:lnTo>
                    <a:pt x="10648000" y="469089"/>
                  </a:lnTo>
                  <a:close/>
                </a:path>
                <a:path w="18289270" h="10299700">
                  <a:moveTo>
                    <a:pt x="10638312" y="468469"/>
                  </a:moveTo>
                  <a:lnTo>
                    <a:pt x="10648000" y="469089"/>
                  </a:lnTo>
                  <a:lnTo>
                    <a:pt x="10597745" y="478600"/>
                  </a:lnTo>
                  <a:lnTo>
                    <a:pt x="10588058" y="477980"/>
                  </a:lnTo>
                  <a:lnTo>
                    <a:pt x="10638312" y="468469"/>
                  </a:lnTo>
                  <a:close/>
                </a:path>
                <a:path w="18289270" h="10299700">
                  <a:moveTo>
                    <a:pt x="10539822" y="462168"/>
                  </a:moveTo>
                  <a:lnTo>
                    <a:pt x="10638312" y="468469"/>
                  </a:lnTo>
                  <a:lnTo>
                    <a:pt x="10588058" y="477980"/>
                  </a:lnTo>
                  <a:lnTo>
                    <a:pt x="10489908" y="471701"/>
                  </a:lnTo>
                  <a:lnTo>
                    <a:pt x="10539822" y="462168"/>
                  </a:lnTo>
                  <a:close/>
                </a:path>
                <a:path w="18289270" h="10299700">
                  <a:moveTo>
                    <a:pt x="7764721" y="271304"/>
                  </a:moveTo>
                  <a:lnTo>
                    <a:pt x="7783537" y="277330"/>
                  </a:lnTo>
                  <a:lnTo>
                    <a:pt x="7777219" y="287612"/>
                  </a:lnTo>
                  <a:lnTo>
                    <a:pt x="7759781" y="281883"/>
                  </a:lnTo>
                  <a:lnTo>
                    <a:pt x="7764721" y="271304"/>
                  </a:lnTo>
                  <a:close/>
                </a:path>
                <a:path w="18289270" h="10299700">
                  <a:moveTo>
                    <a:pt x="11890111" y="535824"/>
                  </a:moveTo>
                  <a:lnTo>
                    <a:pt x="11930276" y="538393"/>
                  </a:lnTo>
                  <a:lnTo>
                    <a:pt x="11979236" y="554252"/>
                  </a:lnTo>
                  <a:lnTo>
                    <a:pt x="11939122" y="551685"/>
                  </a:lnTo>
                  <a:lnTo>
                    <a:pt x="11890111" y="535824"/>
                  </a:lnTo>
                  <a:close/>
                </a:path>
                <a:path w="18289270" h="10299700">
                  <a:moveTo>
                    <a:pt x="11841095" y="532688"/>
                  </a:moveTo>
                  <a:lnTo>
                    <a:pt x="11890111" y="535824"/>
                  </a:lnTo>
                  <a:lnTo>
                    <a:pt x="11939122" y="551685"/>
                  </a:lnTo>
                  <a:lnTo>
                    <a:pt x="11890434" y="548571"/>
                  </a:lnTo>
                  <a:lnTo>
                    <a:pt x="11841095" y="532688"/>
                  </a:lnTo>
                  <a:close/>
                </a:path>
                <a:path w="18289270" h="10299700">
                  <a:moveTo>
                    <a:pt x="10748208" y="462773"/>
                  </a:moveTo>
                  <a:lnTo>
                    <a:pt x="10848345" y="469179"/>
                  </a:lnTo>
                  <a:lnTo>
                    <a:pt x="10797380" y="478645"/>
                  </a:lnTo>
                  <a:lnTo>
                    <a:pt x="10697612" y="472262"/>
                  </a:lnTo>
                  <a:lnTo>
                    <a:pt x="10748208" y="462773"/>
                  </a:lnTo>
                  <a:close/>
                </a:path>
                <a:path w="18289270" h="10299700">
                  <a:moveTo>
                    <a:pt x="10738521" y="462154"/>
                  </a:moveTo>
                  <a:lnTo>
                    <a:pt x="10748208" y="462773"/>
                  </a:lnTo>
                  <a:lnTo>
                    <a:pt x="10697612" y="472262"/>
                  </a:lnTo>
                  <a:lnTo>
                    <a:pt x="10687925" y="471643"/>
                  </a:lnTo>
                  <a:lnTo>
                    <a:pt x="10738521" y="462154"/>
                  </a:lnTo>
                  <a:close/>
                </a:path>
                <a:path w="18289270" h="10299700">
                  <a:moveTo>
                    <a:pt x="10639328" y="455808"/>
                  </a:moveTo>
                  <a:lnTo>
                    <a:pt x="10738521" y="462154"/>
                  </a:lnTo>
                  <a:lnTo>
                    <a:pt x="10687925" y="471643"/>
                  </a:lnTo>
                  <a:lnTo>
                    <a:pt x="10589087" y="465320"/>
                  </a:lnTo>
                  <a:lnTo>
                    <a:pt x="10639328" y="455808"/>
                  </a:lnTo>
                  <a:close/>
                </a:path>
                <a:path w="18289270" h="10299700">
                  <a:moveTo>
                    <a:pt x="3677212" y="2289"/>
                  </a:moveTo>
                  <a:lnTo>
                    <a:pt x="3369802" y="3482"/>
                  </a:lnTo>
                  <a:lnTo>
                    <a:pt x="3352666" y="2386"/>
                  </a:lnTo>
                  <a:lnTo>
                    <a:pt x="3677212" y="2289"/>
                  </a:lnTo>
                  <a:close/>
                </a:path>
                <a:path w="18289270" h="10299700">
                  <a:moveTo>
                    <a:pt x="7916410" y="12373"/>
                  </a:moveTo>
                  <a:lnTo>
                    <a:pt x="7908196" y="39297"/>
                  </a:lnTo>
                  <a:lnTo>
                    <a:pt x="7888874" y="76238"/>
                  </a:lnTo>
                  <a:lnTo>
                    <a:pt x="7868008" y="125807"/>
                  </a:lnTo>
                  <a:lnTo>
                    <a:pt x="7850401" y="163731"/>
                  </a:lnTo>
                  <a:lnTo>
                    <a:pt x="7833152" y="199933"/>
                  </a:lnTo>
                  <a:lnTo>
                    <a:pt x="7814599" y="237860"/>
                  </a:lnTo>
                  <a:lnTo>
                    <a:pt x="7796514" y="273945"/>
                  </a:lnTo>
                  <a:lnTo>
                    <a:pt x="7813076" y="286780"/>
                  </a:lnTo>
                  <a:lnTo>
                    <a:pt x="7783537" y="277330"/>
                  </a:lnTo>
                  <a:lnTo>
                    <a:pt x="7793554" y="261030"/>
                  </a:lnTo>
                  <a:lnTo>
                    <a:pt x="7816267" y="211579"/>
                  </a:lnTo>
                  <a:lnTo>
                    <a:pt x="7837505" y="174760"/>
                  </a:lnTo>
                  <a:lnTo>
                    <a:pt x="7858893" y="125224"/>
                  </a:lnTo>
                  <a:lnTo>
                    <a:pt x="7878232" y="75558"/>
                  </a:lnTo>
                  <a:lnTo>
                    <a:pt x="7896146" y="38526"/>
                  </a:lnTo>
                  <a:lnTo>
                    <a:pt x="7905307" y="12383"/>
                  </a:lnTo>
                  <a:lnTo>
                    <a:pt x="7916410" y="12373"/>
                  </a:lnTo>
                  <a:close/>
                </a:path>
                <a:path w="18289270" h="10299700">
                  <a:moveTo>
                    <a:pt x="7449404" y="120558"/>
                  </a:moveTo>
                  <a:lnTo>
                    <a:pt x="7526174" y="167569"/>
                  </a:lnTo>
                  <a:lnTo>
                    <a:pt x="7573903" y="183348"/>
                  </a:lnTo>
                  <a:lnTo>
                    <a:pt x="7621199" y="211826"/>
                  </a:lnTo>
                  <a:lnTo>
                    <a:pt x="7669692" y="227654"/>
                  </a:lnTo>
                  <a:lnTo>
                    <a:pt x="7717773" y="256182"/>
                  </a:lnTo>
                  <a:lnTo>
                    <a:pt x="7764721" y="271304"/>
                  </a:lnTo>
                  <a:lnTo>
                    <a:pt x="7759781" y="281883"/>
                  </a:lnTo>
                  <a:lnTo>
                    <a:pt x="7721061" y="269118"/>
                  </a:lnTo>
                  <a:lnTo>
                    <a:pt x="7674415" y="240682"/>
                  </a:lnTo>
                  <a:lnTo>
                    <a:pt x="7627382" y="224948"/>
                  </a:lnTo>
                  <a:lnTo>
                    <a:pt x="7581569" y="196565"/>
                  </a:lnTo>
                  <a:lnTo>
                    <a:pt x="7535341" y="180881"/>
                  </a:lnTo>
                  <a:lnTo>
                    <a:pt x="7490303" y="152548"/>
                  </a:lnTo>
                  <a:lnTo>
                    <a:pt x="7444820" y="136913"/>
                  </a:lnTo>
                  <a:lnTo>
                    <a:pt x="7442846" y="135652"/>
                  </a:lnTo>
                  <a:lnTo>
                    <a:pt x="7449404" y="120558"/>
                  </a:lnTo>
                  <a:close/>
                </a:path>
                <a:path w="18289270" h="10299700">
                  <a:moveTo>
                    <a:pt x="13158116" y="611900"/>
                  </a:moveTo>
                  <a:lnTo>
                    <a:pt x="13205068" y="627748"/>
                  </a:lnTo>
                  <a:lnTo>
                    <a:pt x="13169636" y="617679"/>
                  </a:lnTo>
                  <a:lnTo>
                    <a:pt x="13158116" y="611900"/>
                  </a:lnTo>
                  <a:close/>
                </a:path>
                <a:path w="18289270" h="10299700">
                  <a:moveTo>
                    <a:pt x="7905307" y="12383"/>
                  </a:moveTo>
                  <a:lnTo>
                    <a:pt x="7896146" y="38526"/>
                  </a:lnTo>
                  <a:lnTo>
                    <a:pt x="7878232" y="75558"/>
                  </a:lnTo>
                  <a:lnTo>
                    <a:pt x="7858893" y="125224"/>
                  </a:lnTo>
                  <a:lnTo>
                    <a:pt x="7837505" y="174760"/>
                  </a:lnTo>
                  <a:lnTo>
                    <a:pt x="7816267" y="211579"/>
                  </a:lnTo>
                  <a:lnTo>
                    <a:pt x="7793554" y="261030"/>
                  </a:lnTo>
                  <a:lnTo>
                    <a:pt x="7783537" y="277330"/>
                  </a:lnTo>
                  <a:lnTo>
                    <a:pt x="7767072" y="272062"/>
                  </a:lnTo>
                  <a:lnTo>
                    <a:pt x="7778089" y="272767"/>
                  </a:lnTo>
                  <a:lnTo>
                    <a:pt x="7796692" y="235779"/>
                  </a:lnTo>
                  <a:lnTo>
                    <a:pt x="7814916" y="198606"/>
                  </a:lnTo>
                  <a:lnTo>
                    <a:pt x="7832537" y="161716"/>
                  </a:lnTo>
                  <a:lnTo>
                    <a:pt x="7849777" y="124641"/>
                  </a:lnTo>
                  <a:lnTo>
                    <a:pt x="7870628" y="75071"/>
                  </a:lnTo>
                  <a:lnTo>
                    <a:pt x="7890742" y="25454"/>
                  </a:lnTo>
                  <a:lnTo>
                    <a:pt x="7894925" y="12392"/>
                  </a:lnTo>
                  <a:lnTo>
                    <a:pt x="7905307" y="12383"/>
                  </a:lnTo>
                  <a:close/>
                </a:path>
                <a:path w="18289270" h="10299700">
                  <a:moveTo>
                    <a:pt x="3742479" y="2270"/>
                  </a:moveTo>
                  <a:lnTo>
                    <a:pt x="3742265" y="3073"/>
                  </a:lnTo>
                  <a:lnTo>
                    <a:pt x="3512333" y="3326"/>
                  </a:lnTo>
                  <a:lnTo>
                    <a:pt x="3742479" y="2270"/>
                  </a:lnTo>
                  <a:close/>
                </a:path>
                <a:path w="18289270" h="10299700">
                  <a:moveTo>
                    <a:pt x="14205078" y="683723"/>
                  </a:moveTo>
                  <a:lnTo>
                    <a:pt x="14205896" y="683971"/>
                  </a:lnTo>
                  <a:lnTo>
                    <a:pt x="14206327" y="684212"/>
                  </a:lnTo>
                  <a:lnTo>
                    <a:pt x="14205472" y="683944"/>
                  </a:lnTo>
                  <a:lnTo>
                    <a:pt x="14205078" y="683723"/>
                  </a:lnTo>
                  <a:close/>
                </a:path>
                <a:path w="18289270" h="10299700">
                  <a:moveTo>
                    <a:pt x="11831365" y="519340"/>
                  </a:moveTo>
                  <a:lnTo>
                    <a:pt x="11929177" y="525597"/>
                  </a:lnTo>
                  <a:lnTo>
                    <a:pt x="11977929" y="541442"/>
                  </a:lnTo>
                  <a:lnTo>
                    <a:pt x="11880442" y="535205"/>
                  </a:lnTo>
                  <a:lnTo>
                    <a:pt x="11831365" y="519340"/>
                  </a:lnTo>
                  <a:close/>
                </a:path>
                <a:path w="18289270" h="10299700">
                  <a:moveTo>
                    <a:pt x="11791119" y="516765"/>
                  </a:moveTo>
                  <a:lnTo>
                    <a:pt x="11831365" y="519340"/>
                  </a:lnTo>
                  <a:lnTo>
                    <a:pt x="11880442" y="535205"/>
                  </a:lnTo>
                  <a:lnTo>
                    <a:pt x="11840233" y="532633"/>
                  </a:lnTo>
                  <a:lnTo>
                    <a:pt x="11791119" y="516765"/>
                  </a:lnTo>
                  <a:close/>
                </a:path>
                <a:path w="18289270" h="10299700">
                  <a:moveTo>
                    <a:pt x="11690959" y="510358"/>
                  </a:moveTo>
                  <a:lnTo>
                    <a:pt x="11791119" y="516765"/>
                  </a:lnTo>
                  <a:lnTo>
                    <a:pt x="11840233" y="532633"/>
                  </a:lnTo>
                  <a:lnTo>
                    <a:pt x="11740537" y="526255"/>
                  </a:lnTo>
                  <a:lnTo>
                    <a:pt x="11690959" y="510358"/>
                  </a:lnTo>
                  <a:close/>
                </a:path>
                <a:path w="18289270" h="10299700">
                  <a:moveTo>
                    <a:pt x="10899456" y="459723"/>
                  </a:moveTo>
                  <a:lnTo>
                    <a:pt x="11051663" y="469460"/>
                  </a:lnTo>
                  <a:lnTo>
                    <a:pt x="10999934" y="478877"/>
                  </a:lnTo>
                  <a:lnTo>
                    <a:pt x="10848315" y="469177"/>
                  </a:lnTo>
                  <a:lnTo>
                    <a:pt x="10899456" y="459723"/>
                  </a:lnTo>
                  <a:close/>
                </a:path>
                <a:path w="18289270" h="10299700">
                  <a:moveTo>
                    <a:pt x="10889769" y="459103"/>
                  </a:moveTo>
                  <a:lnTo>
                    <a:pt x="10899456" y="459723"/>
                  </a:lnTo>
                  <a:lnTo>
                    <a:pt x="10848315" y="469177"/>
                  </a:lnTo>
                  <a:lnTo>
                    <a:pt x="10838628" y="468558"/>
                  </a:lnTo>
                  <a:lnTo>
                    <a:pt x="10889769" y="459103"/>
                  </a:lnTo>
                  <a:close/>
                </a:path>
                <a:path w="18289270" h="10299700">
                  <a:moveTo>
                    <a:pt x="10789470" y="452687"/>
                  </a:moveTo>
                  <a:lnTo>
                    <a:pt x="10889769" y="459103"/>
                  </a:lnTo>
                  <a:lnTo>
                    <a:pt x="10838628" y="468558"/>
                  </a:lnTo>
                  <a:lnTo>
                    <a:pt x="10738705" y="462165"/>
                  </a:lnTo>
                  <a:lnTo>
                    <a:pt x="10789470" y="452687"/>
                  </a:lnTo>
                  <a:close/>
                </a:path>
                <a:path w="18289270" h="10299700">
                  <a:moveTo>
                    <a:pt x="7894925" y="12392"/>
                  </a:moveTo>
                  <a:lnTo>
                    <a:pt x="7870628" y="75071"/>
                  </a:lnTo>
                  <a:lnTo>
                    <a:pt x="7849777" y="124641"/>
                  </a:lnTo>
                  <a:lnTo>
                    <a:pt x="7832132" y="162563"/>
                  </a:lnTo>
                  <a:lnTo>
                    <a:pt x="7814842" y="198762"/>
                  </a:lnTo>
                  <a:lnTo>
                    <a:pt x="7796236" y="236685"/>
                  </a:lnTo>
                  <a:lnTo>
                    <a:pt x="7778089" y="272767"/>
                  </a:lnTo>
                  <a:lnTo>
                    <a:pt x="7776925" y="272692"/>
                  </a:lnTo>
                  <a:lnTo>
                    <a:pt x="7795549" y="235706"/>
                  </a:lnTo>
                  <a:lnTo>
                    <a:pt x="7813765" y="198533"/>
                  </a:lnTo>
                  <a:lnTo>
                    <a:pt x="7831360" y="161641"/>
                  </a:lnTo>
                  <a:lnTo>
                    <a:pt x="7849377" y="111890"/>
                  </a:lnTo>
                  <a:lnTo>
                    <a:pt x="7869431" y="74995"/>
                  </a:lnTo>
                  <a:lnTo>
                    <a:pt x="7889565" y="25379"/>
                  </a:lnTo>
                  <a:lnTo>
                    <a:pt x="7893317" y="12393"/>
                  </a:lnTo>
                  <a:lnTo>
                    <a:pt x="7894925" y="12392"/>
                  </a:lnTo>
                  <a:close/>
                </a:path>
                <a:path w="18289270" h="10299700">
                  <a:moveTo>
                    <a:pt x="7893317" y="12393"/>
                  </a:moveTo>
                  <a:lnTo>
                    <a:pt x="7889565" y="25379"/>
                  </a:lnTo>
                  <a:lnTo>
                    <a:pt x="7869431" y="74995"/>
                  </a:lnTo>
                  <a:lnTo>
                    <a:pt x="7849377" y="111890"/>
                  </a:lnTo>
                  <a:lnTo>
                    <a:pt x="7831320" y="161725"/>
                  </a:lnTo>
                  <a:lnTo>
                    <a:pt x="7813691" y="198688"/>
                  </a:lnTo>
                  <a:lnTo>
                    <a:pt x="7795093" y="236612"/>
                  </a:lnTo>
                  <a:lnTo>
                    <a:pt x="7776925" y="272692"/>
                  </a:lnTo>
                  <a:lnTo>
                    <a:pt x="7767072" y="272062"/>
                  </a:lnTo>
                  <a:lnTo>
                    <a:pt x="7764721" y="271304"/>
                  </a:lnTo>
                  <a:lnTo>
                    <a:pt x="7775987" y="247180"/>
                  </a:lnTo>
                  <a:lnTo>
                    <a:pt x="7797570" y="210383"/>
                  </a:lnTo>
                  <a:lnTo>
                    <a:pt x="7819281" y="160868"/>
                  </a:lnTo>
                  <a:lnTo>
                    <a:pt x="7840315" y="111310"/>
                  </a:lnTo>
                  <a:lnTo>
                    <a:pt x="7858843" y="74317"/>
                  </a:lnTo>
                  <a:lnTo>
                    <a:pt x="7877567" y="24611"/>
                  </a:lnTo>
                  <a:lnTo>
                    <a:pt x="7885614" y="12400"/>
                  </a:lnTo>
                  <a:lnTo>
                    <a:pt x="7893317" y="12393"/>
                  </a:lnTo>
                  <a:close/>
                </a:path>
                <a:path w="18289270" h="10299700">
                  <a:moveTo>
                    <a:pt x="12708380" y="180940"/>
                  </a:moveTo>
                  <a:lnTo>
                    <a:pt x="12748391" y="183500"/>
                  </a:lnTo>
                  <a:lnTo>
                    <a:pt x="12843342" y="215026"/>
                  </a:lnTo>
                  <a:lnTo>
                    <a:pt x="12891965" y="218137"/>
                  </a:lnTo>
                  <a:lnTo>
                    <a:pt x="12925322" y="229113"/>
                  </a:lnTo>
                  <a:lnTo>
                    <a:pt x="13084964" y="281387"/>
                  </a:lnTo>
                  <a:lnTo>
                    <a:pt x="13134356" y="284547"/>
                  </a:lnTo>
                  <a:lnTo>
                    <a:pt x="13197925" y="305225"/>
                  </a:lnTo>
                  <a:lnTo>
                    <a:pt x="13535606" y="414927"/>
                  </a:lnTo>
                  <a:lnTo>
                    <a:pt x="13670264" y="458850"/>
                  </a:lnTo>
                  <a:lnTo>
                    <a:pt x="13790211" y="498224"/>
                  </a:lnTo>
                  <a:lnTo>
                    <a:pt x="13861408" y="534674"/>
                  </a:lnTo>
                  <a:lnTo>
                    <a:pt x="14003189" y="581922"/>
                  </a:lnTo>
                  <a:lnTo>
                    <a:pt x="14049091" y="610310"/>
                  </a:lnTo>
                  <a:lnTo>
                    <a:pt x="14102608" y="626460"/>
                  </a:lnTo>
                  <a:lnTo>
                    <a:pt x="14129163" y="641192"/>
                  </a:lnTo>
                  <a:lnTo>
                    <a:pt x="14205078" y="683723"/>
                  </a:lnTo>
                  <a:lnTo>
                    <a:pt x="14152868" y="667853"/>
                  </a:lnTo>
                  <a:lnTo>
                    <a:pt x="14099772" y="639004"/>
                  </a:lnTo>
                  <a:lnTo>
                    <a:pt x="14044982" y="622773"/>
                  </a:lnTo>
                  <a:lnTo>
                    <a:pt x="13997677" y="594295"/>
                  </a:lnTo>
                  <a:lnTo>
                    <a:pt x="13949264" y="578472"/>
                  </a:lnTo>
                  <a:lnTo>
                    <a:pt x="13900576" y="562631"/>
                  </a:lnTo>
                  <a:lnTo>
                    <a:pt x="13852447" y="534100"/>
                  </a:lnTo>
                  <a:lnTo>
                    <a:pt x="13811001" y="520722"/>
                  </a:lnTo>
                  <a:lnTo>
                    <a:pt x="13704341" y="486448"/>
                  </a:lnTo>
                  <a:lnTo>
                    <a:pt x="13655430" y="457867"/>
                  </a:lnTo>
                  <a:lnTo>
                    <a:pt x="13505518" y="410099"/>
                  </a:lnTo>
                  <a:lnTo>
                    <a:pt x="13154277" y="298547"/>
                  </a:lnTo>
                  <a:lnTo>
                    <a:pt x="13103455" y="295296"/>
                  </a:lnTo>
                  <a:lnTo>
                    <a:pt x="12904727" y="231679"/>
                  </a:lnTo>
                  <a:lnTo>
                    <a:pt x="12854676" y="228477"/>
                  </a:lnTo>
                  <a:lnTo>
                    <a:pt x="12807999" y="213373"/>
                  </a:lnTo>
                  <a:lnTo>
                    <a:pt x="12708380" y="180940"/>
                  </a:lnTo>
                  <a:close/>
                </a:path>
                <a:path w="18289270" h="10299700">
                  <a:moveTo>
                    <a:pt x="7893519" y="11693"/>
                  </a:moveTo>
                  <a:lnTo>
                    <a:pt x="7893317" y="12393"/>
                  </a:lnTo>
                  <a:lnTo>
                    <a:pt x="7885614" y="12400"/>
                  </a:lnTo>
                  <a:lnTo>
                    <a:pt x="7877567" y="24611"/>
                  </a:lnTo>
                  <a:lnTo>
                    <a:pt x="7858843" y="74317"/>
                  </a:lnTo>
                  <a:lnTo>
                    <a:pt x="7840315" y="111310"/>
                  </a:lnTo>
                  <a:lnTo>
                    <a:pt x="7818909" y="161717"/>
                  </a:lnTo>
                  <a:lnTo>
                    <a:pt x="7797570" y="210383"/>
                  </a:lnTo>
                  <a:lnTo>
                    <a:pt x="7775987" y="247180"/>
                  </a:lnTo>
                  <a:lnTo>
                    <a:pt x="7764721" y="271304"/>
                  </a:lnTo>
                  <a:lnTo>
                    <a:pt x="7717773" y="256182"/>
                  </a:lnTo>
                  <a:lnTo>
                    <a:pt x="7759412" y="258846"/>
                  </a:lnTo>
                  <a:lnTo>
                    <a:pt x="7778079" y="221862"/>
                  </a:lnTo>
                  <a:lnTo>
                    <a:pt x="7796269" y="184848"/>
                  </a:lnTo>
                  <a:lnTo>
                    <a:pt x="7813976" y="147803"/>
                  </a:lnTo>
                  <a:lnTo>
                    <a:pt x="7831198" y="110727"/>
                  </a:lnTo>
                  <a:lnTo>
                    <a:pt x="7852037" y="61156"/>
                  </a:lnTo>
                  <a:lnTo>
                    <a:pt x="7872074" y="11710"/>
                  </a:lnTo>
                  <a:lnTo>
                    <a:pt x="7874411" y="11708"/>
                  </a:lnTo>
                  <a:lnTo>
                    <a:pt x="7875131" y="11729"/>
                  </a:lnTo>
                  <a:lnTo>
                    <a:pt x="7874798" y="11708"/>
                  </a:lnTo>
                  <a:lnTo>
                    <a:pt x="7893519" y="11693"/>
                  </a:lnTo>
                  <a:close/>
                </a:path>
                <a:path w="18289270" h="10299700">
                  <a:moveTo>
                    <a:pt x="4144682" y="2150"/>
                  </a:moveTo>
                  <a:lnTo>
                    <a:pt x="4147398" y="2323"/>
                  </a:lnTo>
                  <a:lnTo>
                    <a:pt x="3752757" y="2529"/>
                  </a:lnTo>
                  <a:lnTo>
                    <a:pt x="3752601" y="3062"/>
                  </a:lnTo>
                  <a:lnTo>
                    <a:pt x="3742265" y="3073"/>
                  </a:lnTo>
                  <a:lnTo>
                    <a:pt x="3742479" y="2270"/>
                  </a:lnTo>
                  <a:lnTo>
                    <a:pt x="4144682" y="2150"/>
                  </a:lnTo>
                  <a:close/>
                </a:path>
                <a:path w="18289270" h="10299700">
                  <a:moveTo>
                    <a:pt x="3934741" y="2862"/>
                  </a:moveTo>
                  <a:lnTo>
                    <a:pt x="3752601" y="3062"/>
                  </a:lnTo>
                  <a:lnTo>
                    <a:pt x="3752757" y="2529"/>
                  </a:lnTo>
                  <a:lnTo>
                    <a:pt x="3934741" y="2862"/>
                  </a:lnTo>
                  <a:close/>
                </a:path>
                <a:path w="18289270" h="10299700">
                  <a:moveTo>
                    <a:pt x="4807997" y="1903"/>
                  </a:moveTo>
                  <a:lnTo>
                    <a:pt x="3742479" y="2270"/>
                  </a:lnTo>
                  <a:lnTo>
                    <a:pt x="3742583" y="1878"/>
                  </a:lnTo>
                  <a:lnTo>
                    <a:pt x="3741080" y="1782"/>
                  </a:lnTo>
                  <a:lnTo>
                    <a:pt x="4807997" y="1903"/>
                  </a:lnTo>
                  <a:close/>
                </a:path>
                <a:path w="18289270" h="10299700">
                  <a:moveTo>
                    <a:pt x="11732283" y="500275"/>
                  </a:moveTo>
                  <a:lnTo>
                    <a:pt x="11830783" y="506577"/>
                  </a:lnTo>
                  <a:lnTo>
                    <a:pt x="11879584" y="522425"/>
                  </a:lnTo>
                  <a:lnTo>
                    <a:pt x="11781435" y="516146"/>
                  </a:lnTo>
                  <a:lnTo>
                    <a:pt x="11732283" y="500275"/>
                  </a:lnTo>
                  <a:close/>
                </a:path>
                <a:path w="18289270" h="10299700">
                  <a:moveTo>
                    <a:pt x="11641993" y="494499"/>
                  </a:moveTo>
                  <a:lnTo>
                    <a:pt x="11732283" y="500275"/>
                  </a:lnTo>
                  <a:lnTo>
                    <a:pt x="11781435" y="516146"/>
                  </a:lnTo>
                  <a:lnTo>
                    <a:pt x="11691177" y="510372"/>
                  </a:lnTo>
                  <a:lnTo>
                    <a:pt x="11641993" y="494499"/>
                  </a:lnTo>
                  <a:close/>
                </a:path>
                <a:path w="18289270" h="10299700">
                  <a:moveTo>
                    <a:pt x="11103540" y="460053"/>
                  </a:moveTo>
                  <a:lnTo>
                    <a:pt x="11641993" y="494499"/>
                  </a:lnTo>
                  <a:lnTo>
                    <a:pt x="11691177" y="510372"/>
                  </a:lnTo>
                  <a:lnTo>
                    <a:pt x="11051610" y="469457"/>
                  </a:lnTo>
                  <a:lnTo>
                    <a:pt x="11103540" y="460053"/>
                  </a:lnTo>
                  <a:close/>
                </a:path>
                <a:path w="18289270" h="10299700">
                  <a:moveTo>
                    <a:pt x="11042733" y="456163"/>
                  </a:moveTo>
                  <a:lnTo>
                    <a:pt x="11103540" y="460053"/>
                  </a:lnTo>
                  <a:lnTo>
                    <a:pt x="11051610" y="469457"/>
                  </a:lnTo>
                  <a:lnTo>
                    <a:pt x="10991006" y="465580"/>
                  </a:lnTo>
                  <a:lnTo>
                    <a:pt x="11042733" y="456163"/>
                  </a:lnTo>
                  <a:close/>
                </a:path>
                <a:path w="18289270" h="10299700">
                  <a:moveTo>
                    <a:pt x="10941259" y="449671"/>
                  </a:moveTo>
                  <a:lnTo>
                    <a:pt x="11042733" y="456163"/>
                  </a:lnTo>
                  <a:lnTo>
                    <a:pt x="10991006" y="465580"/>
                  </a:lnTo>
                  <a:lnTo>
                    <a:pt x="10889932" y="459114"/>
                  </a:lnTo>
                  <a:lnTo>
                    <a:pt x="10941259" y="449671"/>
                  </a:lnTo>
                  <a:close/>
                </a:path>
                <a:path w="18289270" h="10299700">
                  <a:moveTo>
                    <a:pt x="7505963" y="12001"/>
                  </a:moveTo>
                  <a:lnTo>
                    <a:pt x="7493196" y="50926"/>
                  </a:lnTo>
                  <a:lnTo>
                    <a:pt x="7486011" y="63227"/>
                  </a:lnTo>
                  <a:lnTo>
                    <a:pt x="7477965" y="88129"/>
                  </a:lnTo>
                  <a:lnTo>
                    <a:pt x="7470645" y="100387"/>
                  </a:lnTo>
                  <a:lnTo>
                    <a:pt x="7463254" y="112640"/>
                  </a:lnTo>
                  <a:lnTo>
                    <a:pt x="7559892" y="169726"/>
                  </a:lnTo>
                  <a:lnTo>
                    <a:pt x="7609606" y="185632"/>
                  </a:lnTo>
                  <a:lnTo>
                    <a:pt x="7685552" y="229605"/>
                  </a:lnTo>
                  <a:lnTo>
                    <a:pt x="7708559" y="242867"/>
                  </a:lnTo>
                  <a:lnTo>
                    <a:pt x="7759412" y="258846"/>
                  </a:lnTo>
                  <a:lnTo>
                    <a:pt x="7717773" y="256182"/>
                  </a:lnTo>
                  <a:lnTo>
                    <a:pt x="7669692" y="227654"/>
                  </a:lnTo>
                  <a:lnTo>
                    <a:pt x="7621199" y="211826"/>
                  </a:lnTo>
                  <a:lnTo>
                    <a:pt x="7573903" y="183348"/>
                  </a:lnTo>
                  <a:lnTo>
                    <a:pt x="7526174" y="167569"/>
                  </a:lnTo>
                  <a:lnTo>
                    <a:pt x="7449404" y="120558"/>
                  </a:lnTo>
                  <a:lnTo>
                    <a:pt x="7463886" y="87229"/>
                  </a:lnTo>
                  <a:lnTo>
                    <a:pt x="7484792" y="37662"/>
                  </a:lnTo>
                  <a:lnTo>
                    <a:pt x="7494648" y="12010"/>
                  </a:lnTo>
                  <a:lnTo>
                    <a:pt x="7505963" y="12001"/>
                  </a:lnTo>
                  <a:close/>
                </a:path>
                <a:path w="18289270" h="10299700">
                  <a:moveTo>
                    <a:pt x="4147264" y="3250"/>
                  </a:moveTo>
                  <a:lnTo>
                    <a:pt x="4147096" y="4410"/>
                  </a:lnTo>
                  <a:lnTo>
                    <a:pt x="3871297" y="4120"/>
                  </a:lnTo>
                  <a:lnTo>
                    <a:pt x="4147264" y="3250"/>
                  </a:lnTo>
                  <a:close/>
                </a:path>
                <a:path w="18289270" h="10299700">
                  <a:moveTo>
                    <a:pt x="11458584" y="470040"/>
                  </a:moveTo>
                  <a:lnTo>
                    <a:pt x="11682748" y="484380"/>
                  </a:lnTo>
                  <a:lnTo>
                    <a:pt x="11731543" y="500228"/>
                  </a:lnTo>
                  <a:lnTo>
                    <a:pt x="11501406" y="485506"/>
                  </a:lnTo>
                  <a:lnTo>
                    <a:pt x="11458584" y="470040"/>
                  </a:lnTo>
                  <a:close/>
                </a:path>
                <a:path w="18289270" h="10299700">
                  <a:moveTo>
                    <a:pt x="11353476" y="463316"/>
                  </a:moveTo>
                  <a:lnTo>
                    <a:pt x="11458584" y="470040"/>
                  </a:lnTo>
                  <a:lnTo>
                    <a:pt x="11501406" y="485506"/>
                  </a:lnTo>
                  <a:lnTo>
                    <a:pt x="11300459" y="472650"/>
                  </a:lnTo>
                  <a:lnTo>
                    <a:pt x="11353476" y="463316"/>
                  </a:lnTo>
                  <a:close/>
                </a:path>
                <a:path w="18289270" h="10299700">
                  <a:moveTo>
                    <a:pt x="11094812" y="446769"/>
                  </a:moveTo>
                  <a:lnTo>
                    <a:pt x="11353476" y="463316"/>
                  </a:lnTo>
                  <a:lnTo>
                    <a:pt x="11300459" y="472650"/>
                  </a:lnTo>
                  <a:lnTo>
                    <a:pt x="11042884" y="456173"/>
                  </a:lnTo>
                  <a:lnTo>
                    <a:pt x="11094812" y="446769"/>
                  </a:lnTo>
                  <a:close/>
                </a:path>
                <a:path w="18289270" h="10299700">
                  <a:moveTo>
                    <a:pt x="12768965" y="478386"/>
                  </a:moveTo>
                  <a:lnTo>
                    <a:pt x="12810498" y="492896"/>
                  </a:lnTo>
                  <a:lnTo>
                    <a:pt x="12856216" y="495821"/>
                  </a:lnTo>
                  <a:lnTo>
                    <a:pt x="12904951" y="512654"/>
                  </a:lnTo>
                  <a:lnTo>
                    <a:pt x="13084620" y="574062"/>
                  </a:lnTo>
                  <a:lnTo>
                    <a:pt x="13104845" y="586678"/>
                  </a:lnTo>
                  <a:lnTo>
                    <a:pt x="13051331" y="571933"/>
                  </a:lnTo>
                  <a:lnTo>
                    <a:pt x="12990791" y="542608"/>
                  </a:lnTo>
                  <a:lnTo>
                    <a:pt x="12864452" y="509074"/>
                  </a:lnTo>
                  <a:lnTo>
                    <a:pt x="12799442" y="492189"/>
                  </a:lnTo>
                  <a:lnTo>
                    <a:pt x="12768965" y="478386"/>
                  </a:lnTo>
                  <a:close/>
                </a:path>
                <a:path w="18289270" h="10299700">
                  <a:moveTo>
                    <a:pt x="15531060" y="11783"/>
                  </a:moveTo>
                  <a:lnTo>
                    <a:pt x="16000526" y="166584"/>
                  </a:lnTo>
                  <a:lnTo>
                    <a:pt x="16032251" y="177236"/>
                  </a:lnTo>
                  <a:lnTo>
                    <a:pt x="16078011" y="205615"/>
                  </a:lnTo>
                  <a:lnTo>
                    <a:pt x="16216083" y="252626"/>
                  </a:lnTo>
                  <a:lnTo>
                    <a:pt x="16260747" y="280946"/>
                  </a:lnTo>
                  <a:lnTo>
                    <a:pt x="16305834" y="296546"/>
                  </a:lnTo>
                  <a:lnTo>
                    <a:pt x="16349824" y="324812"/>
                  </a:lnTo>
                  <a:lnTo>
                    <a:pt x="16394288" y="340382"/>
                  </a:lnTo>
                  <a:lnTo>
                    <a:pt x="16437592" y="368604"/>
                  </a:lnTo>
                  <a:lnTo>
                    <a:pt x="16481348" y="384129"/>
                  </a:lnTo>
                  <a:lnTo>
                    <a:pt x="16523921" y="412305"/>
                  </a:lnTo>
                  <a:lnTo>
                    <a:pt x="16558119" y="424613"/>
                  </a:lnTo>
                  <a:lnTo>
                    <a:pt x="16562536" y="427501"/>
                  </a:lnTo>
                  <a:lnTo>
                    <a:pt x="16617462" y="461845"/>
                  </a:lnTo>
                  <a:lnTo>
                    <a:pt x="16717528" y="530384"/>
                  </a:lnTo>
                  <a:lnTo>
                    <a:pt x="16791798" y="582330"/>
                  </a:lnTo>
                  <a:lnTo>
                    <a:pt x="16825912" y="606527"/>
                  </a:lnTo>
                  <a:lnTo>
                    <a:pt x="16863872" y="633725"/>
                  </a:lnTo>
                  <a:lnTo>
                    <a:pt x="16908371" y="666001"/>
                  </a:lnTo>
                  <a:lnTo>
                    <a:pt x="16955583" y="700722"/>
                  </a:lnTo>
                  <a:lnTo>
                    <a:pt x="16986677" y="723901"/>
                  </a:lnTo>
                  <a:lnTo>
                    <a:pt x="17038176" y="776078"/>
                  </a:lnTo>
                  <a:lnTo>
                    <a:pt x="17074306" y="803841"/>
                  </a:lnTo>
                  <a:lnTo>
                    <a:pt x="17112550" y="842722"/>
                  </a:lnTo>
                  <a:lnTo>
                    <a:pt x="17073495" y="816516"/>
                  </a:lnTo>
                  <a:lnTo>
                    <a:pt x="17038175" y="776078"/>
                  </a:lnTo>
                  <a:lnTo>
                    <a:pt x="16964316" y="720449"/>
                  </a:lnTo>
                  <a:lnTo>
                    <a:pt x="16927421" y="679911"/>
                  </a:lnTo>
                  <a:lnTo>
                    <a:pt x="16863827" y="633693"/>
                  </a:lnTo>
                  <a:lnTo>
                    <a:pt x="16819962" y="602281"/>
                  </a:lnTo>
                  <a:lnTo>
                    <a:pt x="16779076" y="573347"/>
                  </a:lnTo>
                  <a:lnTo>
                    <a:pt x="16717528" y="530384"/>
                  </a:lnTo>
                  <a:lnTo>
                    <a:pt x="16650102" y="484007"/>
                  </a:lnTo>
                  <a:lnTo>
                    <a:pt x="16607904" y="468581"/>
                  </a:lnTo>
                  <a:lnTo>
                    <a:pt x="16588005" y="455190"/>
                  </a:lnTo>
                  <a:lnTo>
                    <a:pt x="16540697" y="423499"/>
                  </a:lnTo>
                  <a:lnTo>
                    <a:pt x="16523921" y="412305"/>
                  </a:lnTo>
                  <a:lnTo>
                    <a:pt x="16480537" y="396804"/>
                  </a:lnTo>
                  <a:lnTo>
                    <a:pt x="16437592" y="368604"/>
                  </a:lnTo>
                  <a:lnTo>
                    <a:pt x="16393476" y="353056"/>
                  </a:lnTo>
                  <a:lnTo>
                    <a:pt x="16349823" y="324812"/>
                  </a:lnTo>
                  <a:lnTo>
                    <a:pt x="16305023" y="309220"/>
                  </a:lnTo>
                  <a:lnTo>
                    <a:pt x="16260709" y="280933"/>
                  </a:lnTo>
                  <a:lnTo>
                    <a:pt x="16215742" y="265462"/>
                  </a:lnTo>
                  <a:lnTo>
                    <a:pt x="16169533" y="249648"/>
                  </a:lnTo>
                  <a:lnTo>
                    <a:pt x="16124316" y="221304"/>
                  </a:lnTo>
                  <a:lnTo>
                    <a:pt x="16038137" y="192168"/>
                  </a:lnTo>
                  <a:lnTo>
                    <a:pt x="15988595" y="175525"/>
                  </a:lnTo>
                  <a:lnTo>
                    <a:pt x="15952726" y="163526"/>
                  </a:lnTo>
                  <a:lnTo>
                    <a:pt x="15842736" y="126934"/>
                  </a:lnTo>
                  <a:lnTo>
                    <a:pt x="15795825" y="98481"/>
                  </a:lnTo>
                  <a:lnTo>
                    <a:pt x="15699808" y="66887"/>
                  </a:lnTo>
                  <a:lnTo>
                    <a:pt x="15650726" y="63747"/>
                  </a:lnTo>
                  <a:lnTo>
                    <a:pt x="15505002" y="16247"/>
                  </a:lnTo>
                  <a:lnTo>
                    <a:pt x="15496724" y="11774"/>
                  </a:lnTo>
                  <a:lnTo>
                    <a:pt x="15531060" y="11783"/>
                  </a:lnTo>
                  <a:close/>
                </a:path>
                <a:path w="18289270" h="10299700">
                  <a:moveTo>
                    <a:pt x="4147398" y="2323"/>
                  </a:moveTo>
                  <a:lnTo>
                    <a:pt x="4147354" y="2628"/>
                  </a:lnTo>
                  <a:lnTo>
                    <a:pt x="4091038" y="2690"/>
                  </a:lnTo>
                  <a:lnTo>
                    <a:pt x="4147398" y="2323"/>
                  </a:lnTo>
                  <a:close/>
                </a:path>
                <a:path w="18289270" h="10299700">
                  <a:moveTo>
                    <a:pt x="4158018" y="3270"/>
                  </a:moveTo>
                  <a:lnTo>
                    <a:pt x="4157678" y="4421"/>
                  </a:lnTo>
                  <a:lnTo>
                    <a:pt x="4147096" y="4410"/>
                  </a:lnTo>
                  <a:lnTo>
                    <a:pt x="4147264" y="3250"/>
                  </a:lnTo>
                  <a:lnTo>
                    <a:pt x="4158018" y="3270"/>
                  </a:lnTo>
                  <a:close/>
                </a:path>
                <a:path w="18289270" h="10299700">
                  <a:moveTo>
                    <a:pt x="4162321" y="3278"/>
                  </a:moveTo>
                  <a:lnTo>
                    <a:pt x="4166928" y="3573"/>
                  </a:lnTo>
                  <a:lnTo>
                    <a:pt x="4166658" y="4431"/>
                  </a:lnTo>
                  <a:lnTo>
                    <a:pt x="4157678" y="4421"/>
                  </a:lnTo>
                  <a:lnTo>
                    <a:pt x="4158018" y="3270"/>
                  </a:lnTo>
                  <a:lnTo>
                    <a:pt x="4162321" y="3278"/>
                  </a:lnTo>
                  <a:close/>
                </a:path>
                <a:path w="18289270" h="10299700">
                  <a:moveTo>
                    <a:pt x="6109510" y="2050"/>
                  </a:moveTo>
                  <a:lnTo>
                    <a:pt x="6111800" y="4146"/>
                  </a:lnTo>
                  <a:lnTo>
                    <a:pt x="4158095" y="3008"/>
                  </a:lnTo>
                  <a:lnTo>
                    <a:pt x="4158018" y="3270"/>
                  </a:lnTo>
                  <a:lnTo>
                    <a:pt x="4147264" y="3250"/>
                  </a:lnTo>
                  <a:lnTo>
                    <a:pt x="4147354" y="2628"/>
                  </a:lnTo>
                  <a:lnTo>
                    <a:pt x="4936763" y="1917"/>
                  </a:lnTo>
                  <a:lnTo>
                    <a:pt x="6109510" y="2050"/>
                  </a:lnTo>
                  <a:close/>
                </a:path>
                <a:path w="18289270" h="10299700">
                  <a:moveTo>
                    <a:pt x="4166928" y="3573"/>
                  </a:moveTo>
                  <a:lnTo>
                    <a:pt x="4171322" y="3854"/>
                  </a:lnTo>
                  <a:lnTo>
                    <a:pt x="4171137" y="4435"/>
                  </a:lnTo>
                  <a:lnTo>
                    <a:pt x="4166658" y="4431"/>
                  </a:lnTo>
                  <a:lnTo>
                    <a:pt x="4166928" y="3573"/>
                  </a:lnTo>
                  <a:close/>
                </a:path>
                <a:path w="18289270" h="10299700">
                  <a:moveTo>
                    <a:pt x="4825905" y="4492"/>
                  </a:moveTo>
                  <a:lnTo>
                    <a:pt x="4171137" y="4435"/>
                  </a:lnTo>
                  <a:lnTo>
                    <a:pt x="4171322" y="3854"/>
                  </a:lnTo>
                  <a:lnTo>
                    <a:pt x="4162321" y="3278"/>
                  </a:lnTo>
                  <a:lnTo>
                    <a:pt x="4825905" y="4492"/>
                  </a:lnTo>
                  <a:close/>
                </a:path>
                <a:path w="18289270" h="10299700">
                  <a:moveTo>
                    <a:pt x="4746984" y="1970"/>
                  </a:moveTo>
                  <a:lnTo>
                    <a:pt x="4147354" y="2628"/>
                  </a:lnTo>
                  <a:lnTo>
                    <a:pt x="4147398" y="2323"/>
                  </a:lnTo>
                  <a:lnTo>
                    <a:pt x="4144682" y="2150"/>
                  </a:lnTo>
                  <a:lnTo>
                    <a:pt x="4746984" y="1970"/>
                  </a:lnTo>
                  <a:close/>
                </a:path>
                <a:path w="18289270" h="10299700">
                  <a:moveTo>
                    <a:pt x="6111800" y="4146"/>
                  </a:moveTo>
                  <a:lnTo>
                    <a:pt x="6112023" y="4350"/>
                  </a:lnTo>
                  <a:lnTo>
                    <a:pt x="4976691" y="4475"/>
                  </a:lnTo>
                  <a:lnTo>
                    <a:pt x="4158018" y="3270"/>
                  </a:lnTo>
                  <a:lnTo>
                    <a:pt x="4158095" y="3008"/>
                  </a:lnTo>
                  <a:lnTo>
                    <a:pt x="6111800" y="4146"/>
                  </a:lnTo>
                  <a:close/>
                </a:path>
                <a:path w="18289270" h="10299700">
                  <a:moveTo>
                    <a:pt x="4579569" y="4519"/>
                  </a:moveTo>
                  <a:lnTo>
                    <a:pt x="4582285" y="4692"/>
                  </a:lnTo>
                  <a:lnTo>
                    <a:pt x="4281494" y="4551"/>
                  </a:lnTo>
                  <a:lnTo>
                    <a:pt x="4579569" y="4519"/>
                  </a:lnTo>
                  <a:close/>
                </a:path>
                <a:path w="18289270" h="10299700">
                  <a:moveTo>
                    <a:pt x="4582285" y="4692"/>
                  </a:moveTo>
                  <a:lnTo>
                    <a:pt x="4582232" y="4867"/>
                  </a:lnTo>
                  <a:lnTo>
                    <a:pt x="4508657" y="4790"/>
                  </a:lnTo>
                  <a:lnTo>
                    <a:pt x="4582285" y="4692"/>
                  </a:lnTo>
                  <a:close/>
                </a:path>
                <a:path w="18289270" h="10299700">
                  <a:moveTo>
                    <a:pt x="4902583" y="4632"/>
                  </a:moveTo>
                  <a:lnTo>
                    <a:pt x="4911672" y="5213"/>
                  </a:lnTo>
                  <a:lnTo>
                    <a:pt x="4582232" y="4867"/>
                  </a:lnTo>
                  <a:lnTo>
                    <a:pt x="4582285" y="4692"/>
                  </a:lnTo>
                  <a:lnTo>
                    <a:pt x="4579569" y="4519"/>
                  </a:lnTo>
                  <a:lnTo>
                    <a:pt x="4902583" y="4632"/>
                  </a:lnTo>
                  <a:close/>
                </a:path>
                <a:path w="18289270" h="10299700">
                  <a:moveTo>
                    <a:pt x="4981055" y="5708"/>
                  </a:moveTo>
                  <a:lnTo>
                    <a:pt x="4980805" y="6396"/>
                  </a:lnTo>
                  <a:lnTo>
                    <a:pt x="4727387" y="6378"/>
                  </a:lnTo>
                  <a:lnTo>
                    <a:pt x="4981055" y="5708"/>
                  </a:lnTo>
                  <a:close/>
                </a:path>
                <a:path w="18289270" h="10299700">
                  <a:moveTo>
                    <a:pt x="14714936" y="474743"/>
                  </a:moveTo>
                  <a:lnTo>
                    <a:pt x="14769426" y="490954"/>
                  </a:lnTo>
                  <a:lnTo>
                    <a:pt x="14822205" y="519783"/>
                  </a:lnTo>
                  <a:lnTo>
                    <a:pt x="14874899" y="535880"/>
                  </a:lnTo>
                  <a:lnTo>
                    <a:pt x="14938259" y="571668"/>
                  </a:lnTo>
                  <a:lnTo>
                    <a:pt x="14975993" y="593251"/>
                  </a:lnTo>
                  <a:lnTo>
                    <a:pt x="15026023" y="609177"/>
                  </a:lnTo>
                  <a:lnTo>
                    <a:pt x="15099942" y="653074"/>
                  </a:lnTo>
                  <a:lnTo>
                    <a:pt x="15124696" y="667960"/>
                  </a:lnTo>
                  <a:lnTo>
                    <a:pt x="15118893" y="666022"/>
                  </a:lnTo>
                  <a:lnTo>
                    <a:pt x="15095296" y="651787"/>
                  </a:lnTo>
                  <a:lnTo>
                    <a:pt x="15023657" y="609026"/>
                  </a:lnTo>
                  <a:lnTo>
                    <a:pt x="14973950" y="593120"/>
                  </a:lnTo>
                  <a:lnTo>
                    <a:pt x="14931149" y="568486"/>
                  </a:lnTo>
                  <a:lnTo>
                    <a:pt x="14873585" y="535796"/>
                  </a:lnTo>
                  <a:lnTo>
                    <a:pt x="14821299" y="519725"/>
                  </a:lnTo>
                  <a:lnTo>
                    <a:pt x="14768957" y="490924"/>
                  </a:lnTo>
                  <a:lnTo>
                    <a:pt x="14714936" y="474743"/>
                  </a:lnTo>
                  <a:close/>
                </a:path>
                <a:path w="18289270" h="10299700">
                  <a:moveTo>
                    <a:pt x="6209493" y="83563"/>
                  </a:moveTo>
                  <a:lnTo>
                    <a:pt x="6214073" y="87894"/>
                  </a:lnTo>
                  <a:lnTo>
                    <a:pt x="6210982" y="95998"/>
                  </a:lnTo>
                  <a:lnTo>
                    <a:pt x="6206123" y="92342"/>
                  </a:lnTo>
                  <a:lnTo>
                    <a:pt x="6209493" y="83563"/>
                  </a:lnTo>
                  <a:close/>
                </a:path>
                <a:path w="18289270" h="10299700">
                  <a:moveTo>
                    <a:pt x="4976743" y="4475"/>
                  </a:moveTo>
                  <a:lnTo>
                    <a:pt x="4981395" y="4773"/>
                  </a:lnTo>
                  <a:lnTo>
                    <a:pt x="4825905" y="4492"/>
                  </a:lnTo>
                  <a:lnTo>
                    <a:pt x="4976743" y="4475"/>
                  </a:lnTo>
                  <a:close/>
                </a:path>
                <a:path w="18289270" h="10299700">
                  <a:moveTo>
                    <a:pt x="6129327" y="8111"/>
                  </a:moveTo>
                  <a:lnTo>
                    <a:pt x="6143454" y="28209"/>
                  </a:lnTo>
                  <a:lnTo>
                    <a:pt x="6180374" y="56023"/>
                  </a:lnTo>
                  <a:lnTo>
                    <a:pt x="6209493" y="83563"/>
                  </a:lnTo>
                  <a:lnTo>
                    <a:pt x="6206123" y="92342"/>
                  </a:lnTo>
                  <a:lnTo>
                    <a:pt x="6174250" y="68357"/>
                  </a:lnTo>
                  <a:lnTo>
                    <a:pt x="6137689" y="27840"/>
                  </a:lnTo>
                  <a:lnTo>
                    <a:pt x="6116142" y="8120"/>
                  </a:lnTo>
                  <a:lnTo>
                    <a:pt x="6129327" y="8111"/>
                  </a:lnTo>
                  <a:close/>
                </a:path>
                <a:path w="18289270" h="10299700">
                  <a:moveTo>
                    <a:pt x="6107789" y="475"/>
                  </a:moveTo>
                  <a:lnTo>
                    <a:pt x="6108978" y="1563"/>
                  </a:lnTo>
                  <a:lnTo>
                    <a:pt x="4936645" y="1913"/>
                  </a:lnTo>
                  <a:lnTo>
                    <a:pt x="4807997" y="1903"/>
                  </a:lnTo>
                  <a:lnTo>
                    <a:pt x="6107789" y="475"/>
                  </a:lnTo>
                  <a:close/>
                </a:path>
                <a:path w="18289270" h="10299700">
                  <a:moveTo>
                    <a:pt x="4981394" y="4776"/>
                  </a:moveTo>
                  <a:lnTo>
                    <a:pt x="4981209" y="5286"/>
                  </a:lnTo>
                  <a:lnTo>
                    <a:pt x="4911672" y="5213"/>
                  </a:lnTo>
                  <a:lnTo>
                    <a:pt x="4981394" y="4776"/>
                  </a:lnTo>
                  <a:close/>
                </a:path>
                <a:path w="18289270" h="10299700">
                  <a:moveTo>
                    <a:pt x="6632420" y="8586"/>
                  </a:moveTo>
                  <a:lnTo>
                    <a:pt x="6633733" y="8669"/>
                  </a:lnTo>
                  <a:lnTo>
                    <a:pt x="6245716" y="9299"/>
                  </a:lnTo>
                  <a:lnTo>
                    <a:pt x="6234293" y="34020"/>
                  </a:lnTo>
                  <a:lnTo>
                    <a:pt x="6215292" y="84698"/>
                  </a:lnTo>
                  <a:lnTo>
                    <a:pt x="6214073" y="87894"/>
                  </a:lnTo>
                  <a:lnTo>
                    <a:pt x="6209575" y="83640"/>
                  </a:lnTo>
                  <a:lnTo>
                    <a:pt x="6209578" y="83343"/>
                  </a:lnTo>
                  <a:lnTo>
                    <a:pt x="6228328" y="33638"/>
                  </a:lnTo>
                  <a:lnTo>
                    <a:pt x="6239706" y="8914"/>
                  </a:lnTo>
                  <a:lnTo>
                    <a:pt x="6632420" y="8586"/>
                  </a:lnTo>
                  <a:close/>
                </a:path>
                <a:path w="18289270" h="10299700">
                  <a:moveTo>
                    <a:pt x="4991523" y="5718"/>
                  </a:moveTo>
                  <a:lnTo>
                    <a:pt x="4991305" y="6396"/>
                  </a:lnTo>
                  <a:lnTo>
                    <a:pt x="4980805" y="6396"/>
                  </a:lnTo>
                  <a:lnTo>
                    <a:pt x="4981055" y="5708"/>
                  </a:lnTo>
                  <a:lnTo>
                    <a:pt x="4991523" y="5718"/>
                  </a:lnTo>
                  <a:close/>
                </a:path>
                <a:path w="18289270" h="10299700">
                  <a:moveTo>
                    <a:pt x="5373643" y="6077"/>
                  </a:moveTo>
                  <a:lnTo>
                    <a:pt x="5005569" y="6319"/>
                  </a:lnTo>
                  <a:lnTo>
                    <a:pt x="4991305" y="6396"/>
                  </a:lnTo>
                  <a:lnTo>
                    <a:pt x="4991523" y="5718"/>
                  </a:lnTo>
                  <a:lnTo>
                    <a:pt x="5373643" y="6077"/>
                  </a:lnTo>
                  <a:close/>
                </a:path>
                <a:path w="18289270" h="10299700">
                  <a:moveTo>
                    <a:pt x="5593155" y="5895"/>
                  </a:moveTo>
                  <a:lnTo>
                    <a:pt x="4991616" y="5426"/>
                  </a:lnTo>
                  <a:lnTo>
                    <a:pt x="4991523" y="5718"/>
                  </a:lnTo>
                  <a:lnTo>
                    <a:pt x="4981055" y="5708"/>
                  </a:lnTo>
                  <a:lnTo>
                    <a:pt x="4981209" y="5286"/>
                  </a:lnTo>
                  <a:lnTo>
                    <a:pt x="5466660" y="5796"/>
                  </a:lnTo>
                  <a:lnTo>
                    <a:pt x="5464522" y="5659"/>
                  </a:lnTo>
                  <a:lnTo>
                    <a:pt x="5593155" y="5895"/>
                  </a:lnTo>
                  <a:close/>
                </a:path>
                <a:path w="18289270" h="10299700">
                  <a:moveTo>
                    <a:pt x="5464522" y="5659"/>
                  </a:moveTo>
                  <a:lnTo>
                    <a:pt x="5466660" y="5796"/>
                  </a:lnTo>
                  <a:lnTo>
                    <a:pt x="4981209" y="5286"/>
                  </a:lnTo>
                  <a:lnTo>
                    <a:pt x="4981315" y="4993"/>
                  </a:lnTo>
                  <a:lnTo>
                    <a:pt x="4981449" y="4776"/>
                  </a:lnTo>
                  <a:lnTo>
                    <a:pt x="5464522" y="5659"/>
                  </a:lnTo>
                  <a:close/>
                </a:path>
                <a:path w="18289270" h="10299700">
                  <a:moveTo>
                    <a:pt x="5394373" y="5740"/>
                  </a:moveTo>
                  <a:lnTo>
                    <a:pt x="5398678" y="6015"/>
                  </a:lnTo>
                  <a:lnTo>
                    <a:pt x="4991523" y="5718"/>
                  </a:lnTo>
                  <a:lnTo>
                    <a:pt x="4991616" y="5426"/>
                  </a:lnTo>
                  <a:lnTo>
                    <a:pt x="5394373" y="5740"/>
                  </a:lnTo>
                  <a:close/>
                </a:path>
                <a:path w="18289270" h="10299700">
                  <a:moveTo>
                    <a:pt x="6928773" y="8337"/>
                  </a:moveTo>
                  <a:lnTo>
                    <a:pt x="6239706" y="8914"/>
                  </a:lnTo>
                  <a:lnTo>
                    <a:pt x="6228266" y="33802"/>
                  </a:lnTo>
                  <a:lnTo>
                    <a:pt x="6209493" y="83563"/>
                  </a:lnTo>
                  <a:lnTo>
                    <a:pt x="6194806" y="69672"/>
                  </a:lnTo>
                  <a:lnTo>
                    <a:pt x="6205403" y="70350"/>
                  </a:lnTo>
                  <a:lnTo>
                    <a:pt x="6223473" y="20602"/>
                  </a:lnTo>
                  <a:lnTo>
                    <a:pt x="6229290" y="8248"/>
                  </a:lnTo>
                  <a:lnTo>
                    <a:pt x="6226127" y="8046"/>
                  </a:lnTo>
                  <a:lnTo>
                    <a:pt x="6619836" y="7780"/>
                  </a:lnTo>
                  <a:lnTo>
                    <a:pt x="6619704" y="7772"/>
                  </a:lnTo>
                  <a:lnTo>
                    <a:pt x="6928773" y="8337"/>
                  </a:lnTo>
                  <a:close/>
                </a:path>
                <a:path w="18289270" h="10299700">
                  <a:moveTo>
                    <a:pt x="5135938" y="6407"/>
                  </a:moveTo>
                  <a:lnTo>
                    <a:pt x="5005543" y="6397"/>
                  </a:lnTo>
                  <a:lnTo>
                    <a:pt x="5135938" y="6407"/>
                  </a:lnTo>
                  <a:close/>
                </a:path>
                <a:path w="18289270" h="10299700">
                  <a:moveTo>
                    <a:pt x="6112023" y="4350"/>
                  </a:moveTo>
                  <a:lnTo>
                    <a:pt x="6114153" y="6300"/>
                  </a:lnTo>
                  <a:lnTo>
                    <a:pt x="4981394" y="4776"/>
                  </a:lnTo>
                  <a:lnTo>
                    <a:pt x="4976743" y="4475"/>
                  </a:lnTo>
                  <a:lnTo>
                    <a:pt x="6112023" y="4350"/>
                  </a:lnTo>
                  <a:close/>
                </a:path>
                <a:path w="18289270" h="10299700">
                  <a:moveTo>
                    <a:pt x="6145642" y="8100"/>
                  </a:moveTo>
                  <a:lnTo>
                    <a:pt x="6170597" y="29945"/>
                  </a:lnTo>
                  <a:lnTo>
                    <a:pt x="6205403" y="70350"/>
                  </a:lnTo>
                  <a:lnTo>
                    <a:pt x="6194806" y="69672"/>
                  </a:lnTo>
                  <a:lnTo>
                    <a:pt x="6180374" y="56023"/>
                  </a:lnTo>
                  <a:lnTo>
                    <a:pt x="6143454" y="28209"/>
                  </a:lnTo>
                  <a:lnTo>
                    <a:pt x="6129327" y="8111"/>
                  </a:lnTo>
                  <a:lnTo>
                    <a:pt x="6145642" y="8100"/>
                  </a:lnTo>
                  <a:close/>
                </a:path>
                <a:path w="18289270" h="10299700">
                  <a:moveTo>
                    <a:pt x="5398525" y="6425"/>
                  </a:moveTo>
                  <a:lnTo>
                    <a:pt x="5398466" y="6583"/>
                  </a:lnTo>
                  <a:lnTo>
                    <a:pt x="5217536" y="6461"/>
                  </a:lnTo>
                  <a:lnTo>
                    <a:pt x="5398525" y="6425"/>
                  </a:lnTo>
                  <a:close/>
                </a:path>
                <a:path w="18289270" h="10299700">
                  <a:moveTo>
                    <a:pt x="5398646" y="6101"/>
                  </a:moveTo>
                  <a:lnTo>
                    <a:pt x="5398525" y="6425"/>
                  </a:lnTo>
                  <a:lnTo>
                    <a:pt x="5236908" y="6414"/>
                  </a:lnTo>
                  <a:lnTo>
                    <a:pt x="5398646" y="6101"/>
                  </a:lnTo>
                  <a:close/>
                </a:path>
                <a:path w="18289270" h="10299700">
                  <a:moveTo>
                    <a:pt x="5398678" y="6015"/>
                  </a:moveTo>
                  <a:lnTo>
                    <a:pt x="5373643" y="6077"/>
                  </a:lnTo>
                  <a:lnTo>
                    <a:pt x="5398678" y="6015"/>
                  </a:lnTo>
                  <a:close/>
                </a:path>
                <a:path w="18289270" h="10299700">
                  <a:moveTo>
                    <a:pt x="5972288" y="6640"/>
                  </a:moveTo>
                  <a:lnTo>
                    <a:pt x="5398466" y="6583"/>
                  </a:lnTo>
                  <a:lnTo>
                    <a:pt x="5398525" y="6425"/>
                  </a:lnTo>
                  <a:lnTo>
                    <a:pt x="5972288" y="6640"/>
                  </a:lnTo>
                  <a:close/>
                </a:path>
                <a:path w="18289270" h="10299700">
                  <a:moveTo>
                    <a:pt x="5771758" y="6451"/>
                  </a:moveTo>
                  <a:lnTo>
                    <a:pt x="5398525" y="6425"/>
                  </a:lnTo>
                  <a:lnTo>
                    <a:pt x="5398646" y="6101"/>
                  </a:lnTo>
                  <a:lnTo>
                    <a:pt x="5771758" y="6451"/>
                  </a:lnTo>
                  <a:close/>
                </a:path>
                <a:path w="18289270" h="10299700">
                  <a:moveTo>
                    <a:pt x="5902466" y="6460"/>
                  </a:moveTo>
                  <a:lnTo>
                    <a:pt x="5398646" y="6101"/>
                  </a:lnTo>
                  <a:lnTo>
                    <a:pt x="5394373" y="5740"/>
                  </a:lnTo>
                  <a:lnTo>
                    <a:pt x="5466660" y="5796"/>
                  </a:lnTo>
                  <a:lnTo>
                    <a:pt x="5902466" y="6460"/>
                  </a:lnTo>
                  <a:close/>
                </a:path>
                <a:path w="18289270" h="10299700">
                  <a:moveTo>
                    <a:pt x="7437053" y="112963"/>
                  </a:moveTo>
                  <a:lnTo>
                    <a:pt x="7449404" y="120558"/>
                  </a:lnTo>
                  <a:lnTo>
                    <a:pt x="7442846" y="135652"/>
                  </a:lnTo>
                  <a:lnTo>
                    <a:pt x="7430491" y="127767"/>
                  </a:lnTo>
                  <a:lnTo>
                    <a:pt x="7437053" y="112963"/>
                  </a:lnTo>
                  <a:close/>
                </a:path>
                <a:path w="18289270" h="10299700">
                  <a:moveTo>
                    <a:pt x="5806439" y="6649"/>
                  </a:moveTo>
                  <a:lnTo>
                    <a:pt x="5807144" y="6694"/>
                  </a:lnTo>
                  <a:lnTo>
                    <a:pt x="5521255" y="6665"/>
                  </a:lnTo>
                  <a:lnTo>
                    <a:pt x="5806439" y="6649"/>
                  </a:lnTo>
                  <a:close/>
                </a:path>
                <a:path w="18289270" h="10299700">
                  <a:moveTo>
                    <a:pt x="7253828" y="11660"/>
                  </a:moveTo>
                  <a:lnTo>
                    <a:pt x="7318716" y="52524"/>
                  </a:lnTo>
                  <a:lnTo>
                    <a:pt x="7375243" y="87841"/>
                  </a:lnTo>
                  <a:lnTo>
                    <a:pt x="7433425" y="110732"/>
                  </a:lnTo>
                  <a:lnTo>
                    <a:pt x="7437053" y="112963"/>
                  </a:lnTo>
                  <a:lnTo>
                    <a:pt x="7430491" y="127767"/>
                  </a:lnTo>
                  <a:lnTo>
                    <a:pt x="7403980" y="110847"/>
                  </a:lnTo>
                  <a:lnTo>
                    <a:pt x="7356515" y="80360"/>
                  </a:lnTo>
                  <a:lnTo>
                    <a:pt x="7312042" y="64789"/>
                  </a:lnTo>
                  <a:lnTo>
                    <a:pt x="7290365" y="50676"/>
                  </a:lnTo>
                  <a:lnTo>
                    <a:pt x="7230696" y="11677"/>
                  </a:lnTo>
                  <a:lnTo>
                    <a:pt x="7253828" y="11660"/>
                  </a:lnTo>
                  <a:close/>
                </a:path>
                <a:path w="18289270" h="10299700">
                  <a:moveTo>
                    <a:pt x="6114153" y="6300"/>
                  </a:moveTo>
                  <a:lnTo>
                    <a:pt x="6114345" y="6475"/>
                  </a:lnTo>
                  <a:lnTo>
                    <a:pt x="5593155" y="5895"/>
                  </a:lnTo>
                  <a:lnTo>
                    <a:pt x="6114153" y="6300"/>
                  </a:lnTo>
                  <a:close/>
                </a:path>
                <a:path w="18289270" h="10299700">
                  <a:moveTo>
                    <a:pt x="7494648" y="12010"/>
                  </a:moveTo>
                  <a:lnTo>
                    <a:pt x="7484792" y="37662"/>
                  </a:lnTo>
                  <a:lnTo>
                    <a:pt x="7463886" y="87229"/>
                  </a:lnTo>
                  <a:lnTo>
                    <a:pt x="7449404" y="120558"/>
                  </a:lnTo>
                  <a:lnTo>
                    <a:pt x="7437053" y="112963"/>
                  </a:lnTo>
                  <a:lnTo>
                    <a:pt x="7448887" y="86269"/>
                  </a:lnTo>
                  <a:lnTo>
                    <a:pt x="7470247" y="36732"/>
                  </a:lnTo>
                  <a:lnTo>
                    <a:pt x="7481826" y="12021"/>
                  </a:lnTo>
                  <a:lnTo>
                    <a:pt x="7494648" y="12010"/>
                  </a:lnTo>
                  <a:close/>
                </a:path>
                <a:path w="18289270" h="10299700">
                  <a:moveTo>
                    <a:pt x="12505601" y="397035"/>
                  </a:moveTo>
                  <a:lnTo>
                    <a:pt x="12550112" y="399883"/>
                  </a:lnTo>
                  <a:lnTo>
                    <a:pt x="12614050" y="422982"/>
                  </a:lnTo>
                  <a:lnTo>
                    <a:pt x="12635872" y="430821"/>
                  </a:lnTo>
                  <a:lnTo>
                    <a:pt x="12634285" y="430719"/>
                  </a:lnTo>
                  <a:lnTo>
                    <a:pt x="12684744" y="448694"/>
                  </a:lnTo>
                  <a:lnTo>
                    <a:pt x="12698730" y="453645"/>
                  </a:lnTo>
                  <a:lnTo>
                    <a:pt x="12677100" y="448183"/>
                  </a:lnTo>
                  <a:lnTo>
                    <a:pt x="12579000" y="423780"/>
                  </a:lnTo>
                  <a:lnTo>
                    <a:pt x="12560159" y="416950"/>
                  </a:lnTo>
                  <a:lnTo>
                    <a:pt x="12505601" y="397035"/>
                  </a:lnTo>
                  <a:close/>
                </a:path>
                <a:path w="18289270" h="10299700">
                  <a:moveTo>
                    <a:pt x="5807144" y="6694"/>
                  </a:moveTo>
                  <a:lnTo>
                    <a:pt x="5807081" y="6857"/>
                  </a:lnTo>
                  <a:lnTo>
                    <a:pt x="5769193" y="6832"/>
                  </a:lnTo>
                  <a:lnTo>
                    <a:pt x="5807144" y="6694"/>
                  </a:lnTo>
                  <a:close/>
                </a:path>
                <a:path w="18289270" h="10299700">
                  <a:moveTo>
                    <a:pt x="7494851" y="11480"/>
                  </a:moveTo>
                  <a:lnTo>
                    <a:pt x="7494648" y="12010"/>
                  </a:lnTo>
                  <a:lnTo>
                    <a:pt x="7481826" y="12021"/>
                  </a:lnTo>
                  <a:lnTo>
                    <a:pt x="7470247" y="36732"/>
                  </a:lnTo>
                  <a:lnTo>
                    <a:pt x="7448887" y="86269"/>
                  </a:lnTo>
                  <a:lnTo>
                    <a:pt x="7437053" y="112963"/>
                  </a:lnTo>
                  <a:lnTo>
                    <a:pt x="7433425" y="110732"/>
                  </a:lnTo>
                  <a:lnTo>
                    <a:pt x="7386764" y="95021"/>
                  </a:lnTo>
                  <a:lnTo>
                    <a:pt x="7431630" y="97891"/>
                  </a:lnTo>
                  <a:lnTo>
                    <a:pt x="7438912" y="85631"/>
                  </a:lnTo>
                  <a:lnTo>
                    <a:pt x="7446117" y="73366"/>
                  </a:lnTo>
                  <a:lnTo>
                    <a:pt x="7454051" y="48422"/>
                  </a:lnTo>
                  <a:lnTo>
                    <a:pt x="7461088" y="36146"/>
                  </a:lnTo>
                  <a:lnTo>
                    <a:pt x="7471373" y="11498"/>
                  </a:lnTo>
                  <a:lnTo>
                    <a:pt x="7494851" y="11480"/>
                  </a:lnTo>
                  <a:close/>
                </a:path>
                <a:path w="18289270" h="10299700">
                  <a:moveTo>
                    <a:pt x="6114753" y="6849"/>
                  </a:moveTo>
                  <a:lnTo>
                    <a:pt x="6114925" y="7006"/>
                  </a:lnTo>
                  <a:lnTo>
                    <a:pt x="5806957" y="7180"/>
                  </a:lnTo>
                  <a:lnTo>
                    <a:pt x="5807081" y="6857"/>
                  </a:lnTo>
                  <a:lnTo>
                    <a:pt x="6064515" y="7030"/>
                  </a:lnTo>
                  <a:lnTo>
                    <a:pt x="6060118" y="6749"/>
                  </a:lnTo>
                  <a:lnTo>
                    <a:pt x="6114753" y="6849"/>
                  </a:lnTo>
                  <a:close/>
                </a:path>
                <a:path w="18289270" h="10299700">
                  <a:moveTo>
                    <a:pt x="6060118" y="6749"/>
                  </a:moveTo>
                  <a:lnTo>
                    <a:pt x="6064515" y="7030"/>
                  </a:lnTo>
                  <a:lnTo>
                    <a:pt x="5807081" y="6857"/>
                  </a:lnTo>
                  <a:lnTo>
                    <a:pt x="5807144" y="6694"/>
                  </a:lnTo>
                  <a:lnTo>
                    <a:pt x="5806439" y="6649"/>
                  </a:lnTo>
                  <a:lnTo>
                    <a:pt x="6060118" y="6749"/>
                  </a:lnTo>
                  <a:close/>
                </a:path>
                <a:path w="18289270" h="10299700">
                  <a:moveTo>
                    <a:pt x="6114516" y="6632"/>
                  </a:moveTo>
                  <a:lnTo>
                    <a:pt x="6114671" y="6773"/>
                  </a:lnTo>
                  <a:lnTo>
                    <a:pt x="5999661" y="6638"/>
                  </a:lnTo>
                  <a:lnTo>
                    <a:pt x="6114516" y="6632"/>
                  </a:lnTo>
                  <a:close/>
                </a:path>
                <a:path w="18289270" h="10299700">
                  <a:moveTo>
                    <a:pt x="7257980" y="11657"/>
                  </a:moveTo>
                  <a:lnTo>
                    <a:pt x="7296298" y="25604"/>
                  </a:lnTo>
                  <a:lnTo>
                    <a:pt x="7340841" y="53940"/>
                  </a:lnTo>
                  <a:lnTo>
                    <a:pt x="7385621" y="82222"/>
                  </a:lnTo>
                  <a:lnTo>
                    <a:pt x="7431630" y="97891"/>
                  </a:lnTo>
                  <a:lnTo>
                    <a:pt x="7386764" y="95021"/>
                  </a:lnTo>
                  <a:lnTo>
                    <a:pt x="7370366" y="84802"/>
                  </a:lnTo>
                  <a:lnTo>
                    <a:pt x="7318655" y="52486"/>
                  </a:lnTo>
                  <a:lnTo>
                    <a:pt x="7253828" y="11660"/>
                  </a:lnTo>
                  <a:lnTo>
                    <a:pt x="7257980" y="11657"/>
                  </a:lnTo>
                  <a:close/>
                </a:path>
                <a:path w="18289270" h="10299700">
                  <a:moveTo>
                    <a:pt x="6114671" y="6773"/>
                  </a:moveTo>
                  <a:lnTo>
                    <a:pt x="6030350" y="6694"/>
                  </a:lnTo>
                  <a:lnTo>
                    <a:pt x="6114671" y="6773"/>
                  </a:lnTo>
                  <a:close/>
                </a:path>
                <a:path w="18289270" h="10299700">
                  <a:moveTo>
                    <a:pt x="12184845" y="325612"/>
                  </a:moveTo>
                  <a:lnTo>
                    <a:pt x="12263686" y="330655"/>
                  </a:lnTo>
                  <a:lnTo>
                    <a:pt x="12302516" y="345865"/>
                  </a:lnTo>
                  <a:lnTo>
                    <a:pt x="12301030" y="345770"/>
                  </a:lnTo>
                  <a:lnTo>
                    <a:pt x="12340486" y="361020"/>
                  </a:lnTo>
                  <a:lnTo>
                    <a:pt x="12381345" y="363634"/>
                  </a:lnTo>
                  <a:lnTo>
                    <a:pt x="12422072" y="379000"/>
                  </a:lnTo>
                  <a:lnTo>
                    <a:pt x="12463117" y="394317"/>
                  </a:lnTo>
                  <a:lnTo>
                    <a:pt x="12505601" y="397035"/>
                  </a:lnTo>
                  <a:lnTo>
                    <a:pt x="12568817" y="420089"/>
                  </a:lnTo>
                  <a:lnTo>
                    <a:pt x="12579000" y="423780"/>
                  </a:lnTo>
                  <a:lnTo>
                    <a:pt x="12553536" y="417524"/>
                  </a:lnTo>
                  <a:lnTo>
                    <a:pt x="12383738" y="376513"/>
                  </a:lnTo>
                  <a:lnTo>
                    <a:pt x="12210660" y="336017"/>
                  </a:lnTo>
                  <a:lnTo>
                    <a:pt x="12184845" y="325612"/>
                  </a:lnTo>
                  <a:close/>
                </a:path>
                <a:path w="18289270" h="10299700">
                  <a:moveTo>
                    <a:pt x="6114925" y="7006"/>
                  </a:moveTo>
                  <a:lnTo>
                    <a:pt x="6064515" y="7030"/>
                  </a:lnTo>
                  <a:lnTo>
                    <a:pt x="6114925" y="7006"/>
                  </a:lnTo>
                  <a:close/>
                </a:path>
                <a:path w="18289270" h="10299700">
                  <a:moveTo>
                    <a:pt x="6128704" y="7225"/>
                  </a:moveTo>
                  <a:lnTo>
                    <a:pt x="6129327" y="8111"/>
                  </a:lnTo>
                  <a:lnTo>
                    <a:pt x="6116142" y="8120"/>
                  </a:lnTo>
                  <a:lnTo>
                    <a:pt x="6115170" y="7231"/>
                  </a:lnTo>
                  <a:lnTo>
                    <a:pt x="6128704" y="7225"/>
                  </a:lnTo>
                  <a:close/>
                </a:path>
                <a:path w="18289270" h="10299700">
                  <a:moveTo>
                    <a:pt x="6128597" y="7073"/>
                  </a:moveTo>
                  <a:lnTo>
                    <a:pt x="6128615" y="7225"/>
                  </a:lnTo>
                  <a:lnTo>
                    <a:pt x="6115170" y="7231"/>
                  </a:lnTo>
                  <a:lnTo>
                    <a:pt x="6114988" y="7064"/>
                  </a:lnTo>
                  <a:lnTo>
                    <a:pt x="6128597" y="7073"/>
                  </a:lnTo>
                  <a:close/>
                </a:path>
                <a:path w="18289270" h="10299700">
                  <a:moveTo>
                    <a:pt x="6144635" y="7219"/>
                  </a:moveTo>
                  <a:lnTo>
                    <a:pt x="6145642" y="8100"/>
                  </a:lnTo>
                  <a:lnTo>
                    <a:pt x="6129327" y="8111"/>
                  </a:lnTo>
                  <a:lnTo>
                    <a:pt x="6128704" y="7225"/>
                  </a:lnTo>
                  <a:lnTo>
                    <a:pt x="6144635" y="7219"/>
                  </a:lnTo>
                  <a:close/>
                </a:path>
                <a:path w="18289270" h="10299700">
                  <a:moveTo>
                    <a:pt x="6128545" y="6999"/>
                  </a:moveTo>
                  <a:lnTo>
                    <a:pt x="6114988" y="7064"/>
                  </a:lnTo>
                  <a:lnTo>
                    <a:pt x="6128545" y="6999"/>
                  </a:lnTo>
                  <a:close/>
                </a:path>
                <a:path w="18289270" h="10299700">
                  <a:moveTo>
                    <a:pt x="6128457" y="6874"/>
                  </a:moveTo>
                  <a:lnTo>
                    <a:pt x="6114925" y="7006"/>
                  </a:lnTo>
                  <a:lnTo>
                    <a:pt x="6114753" y="6849"/>
                  </a:lnTo>
                  <a:lnTo>
                    <a:pt x="6128457" y="6874"/>
                  </a:lnTo>
                  <a:close/>
                </a:path>
                <a:path w="18289270" h="10299700">
                  <a:moveTo>
                    <a:pt x="6128396" y="6786"/>
                  </a:moveTo>
                  <a:lnTo>
                    <a:pt x="6114753" y="6849"/>
                  </a:lnTo>
                  <a:lnTo>
                    <a:pt x="6128396" y="6786"/>
                  </a:lnTo>
                  <a:close/>
                </a:path>
                <a:path w="18289270" h="10299700">
                  <a:moveTo>
                    <a:pt x="6128286" y="6631"/>
                  </a:moveTo>
                  <a:lnTo>
                    <a:pt x="6128396" y="6786"/>
                  </a:lnTo>
                  <a:lnTo>
                    <a:pt x="6114671" y="6773"/>
                  </a:lnTo>
                  <a:lnTo>
                    <a:pt x="6114516" y="6632"/>
                  </a:lnTo>
                  <a:lnTo>
                    <a:pt x="6128286" y="6631"/>
                  </a:lnTo>
                  <a:close/>
                </a:path>
                <a:path w="18289270" h="10299700">
                  <a:moveTo>
                    <a:pt x="6128188" y="6491"/>
                  </a:moveTo>
                  <a:lnTo>
                    <a:pt x="6128286" y="6631"/>
                  </a:lnTo>
                  <a:lnTo>
                    <a:pt x="6114516" y="6632"/>
                  </a:lnTo>
                  <a:lnTo>
                    <a:pt x="6114366" y="6477"/>
                  </a:lnTo>
                  <a:lnTo>
                    <a:pt x="6128188" y="6491"/>
                  </a:lnTo>
                  <a:close/>
                </a:path>
                <a:path w="18289270" h="10299700">
                  <a:moveTo>
                    <a:pt x="6114345" y="6475"/>
                  </a:moveTo>
                  <a:lnTo>
                    <a:pt x="6112946" y="6475"/>
                  </a:lnTo>
                  <a:lnTo>
                    <a:pt x="6114345" y="6475"/>
                  </a:lnTo>
                  <a:close/>
                </a:path>
                <a:path w="18289270" h="10299700">
                  <a:moveTo>
                    <a:pt x="6128177" y="6476"/>
                  </a:moveTo>
                  <a:lnTo>
                    <a:pt x="6114345" y="6475"/>
                  </a:lnTo>
                  <a:lnTo>
                    <a:pt x="6128177" y="6476"/>
                  </a:lnTo>
                  <a:close/>
                </a:path>
                <a:path w="18289270" h="10299700">
                  <a:moveTo>
                    <a:pt x="6128061" y="6311"/>
                  </a:moveTo>
                  <a:lnTo>
                    <a:pt x="6128177" y="6476"/>
                  </a:lnTo>
                  <a:lnTo>
                    <a:pt x="6114345" y="6475"/>
                  </a:lnTo>
                  <a:lnTo>
                    <a:pt x="6114244" y="6300"/>
                  </a:lnTo>
                  <a:lnTo>
                    <a:pt x="6128061" y="6311"/>
                  </a:lnTo>
                  <a:close/>
                </a:path>
                <a:path w="18289270" h="10299700">
                  <a:moveTo>
                    <a:pt x="6126682" y="4349"/>
                  </a:moveTo>
                  <a:lnTo>
                    <a:pt x="6128061" y="6311"/>
                  </a:lnTo>
                  <a:lnTo>
                    <a:pt x="6114147" y="6294"/>
                  </a:lnTo>
                  <a:lnTo>
                    <a:pt x="6112023" y="4350"/>
                  </a:lnTo>
                  <a:lnTo>
                    <a:pt x="6126682" y="4349"/>
                  </a:lnTo>
                  <a:close/>
                </a:path>
                <a:path w="18289270" h="10299700">
                  <a:moveTo>
                    <a:pt x="6144481" y="7084"/>
                  </a:moveTo>
                  <a:lnTo>
                    <a:pt x="6144635" y="7219"/>
                  </a:lnTo>
                  <a:lnTo>
                    <a:pt x="6128704" y="7225"/>
                  </a:lnTo>
                  <a:lnTo>
                    <a:pt x="6128597" y="7073"/>
                  </a:lnTo>
                  <a:lnTo>
                    <a:pt x="6144481" y="7084"/>
                  </a:lnTo>
                  <a:close/>
                </a:path>
                <a:path w="18289270" h="10299700">
                  <a:moveTo>
                    <a:pt x="6144374" y="6990"/>
                  </a:moveTo>
                  <a:lnTo>
                    <a:pt x="6128597" y="7073"/>
                  </a:lnTo>
                  <a:lnTo>
                    <a:pt x="6144374" y="6990"/>
                  </a:lnTo>
                  <a:close/>
                </a:path>
                <a:path w="18289270" h="10299700">
                  <a:moveTo>
                    <a:pt x="6949652" y="7558"/>
                  </a:moveTo>
                  <a:lnTo>
                    <a:pt x="6145632" y="8092"/>
                  </a:lnTo>
                  <a:lnTo>
                    <a:pt x="6144635" y="7219"/>
                  </a:lnTo>
                  <a:lnTo>
                    <a:pt x="6619704" y="7772"/>
                  </a:lnTo>
                  <a:lnTo>
                    <a:pt x="6613869" y="7399"/>
                  </a:lnTo>
                  <a:lnTo>
                    <a:pt x="6900639" y="7591"/>
                  </a:lnTo>
                  <a:lnTo>
                    <a:pt x="6899385" y="7511"/>
                  </a:lnTo>
                  <a:lnTo>
                    <a:pt x="6949652" y="7558"/>
                  </a:lnTo>
                  <a:close/>
                </a:path>
                <a:path w="18289270" h="10299700">
                  <a:moveTo>
                    <a:pt x="6144274" y="6903"/>
                  </a:moveTo>
                  <a:lnTo>
                    <a:pt x="6128545" y="6999"/>
                  </a:lnTo>
                  <a:lnTo>
                    <a:pt x="6144274" y="6903"/>
                  </a:lnTo>
                  <a:close/>
                </a:path>
                <a:path w="18289270" h="10299700">
                  <a:moveTo>
                    <a:pt x="6144158" y="6801"/>
                  </a:moveTo>
                  <a:lnTo>
                    <a:pt x="6128457" y="6874"/>
                  </a:lnTo>
                  <a:lnTo>
                    <a:pt x="6144158" y="6801"/>
                  </a:lnTo>
                  <a:close/>
                </a:path>
                <a:path w="18289270" h="10299700">
                  <a:moveTo>
                    <a:pt x="6143962" y="6630"/>
                  </a:moveTo>
                  <a:lnTo>
                    <a:pt x="6144158" y="6801"/>
                  </a:lnTo>
                  <a:lnTo>
                    <a:pt x="6128396" y="6786"/>
                  </a:lnTo>
                  <a:lnTo>
                    <a:pt x="6128286" y="6631"/>
                  </a:lnTo>
                  <a:lnTo>
                    <a:pt x="6143962" y="6630"/>
                  </a:lnTo>
                  <a:close/>
                </a:path>
                <a:path w="18289270" h="10299700">
                  <a:moveTo>
                    <a:pt x="6143788" y="6477"/>
                  </a:moveTo>
                  <a:lnTo>
                    <a:pt x="6128188" y="6491"/>
                  </a:lnTo>
                  <a:lnTo>
                    <a:pt x="6143788" y="6477"/>
                  </a:lnTo>
                  <a:close/>
                </a:path>
                <a:path w="18289270" h="10299700">
                  <a:moveTo>
                    <a:pt x="6143612" y="6323"/>
                  </a:moveTo>
                  <a:lnTo>
                    <a:pt x="6143788" y="6477"/>
                  </a:lnTo>
                  <a:lnTo>
                    <a:pt x="6128177" y="6476"/>
                  </a:lnTo>
                  <a:lnTo>
                    <a:pt x="6128061" y="6311"/>
                  </a:lnTo>
                  <a:lnTo>
                    <a:pt x="6143612" y="6323"/>
                  </a:lnTo>
                  <a:close/>
                </a:path>
                <a:path w="18289270" h="10299700">
                  <a:moveTo>
                    <a:pt x="6141355" y="4347"/>
                  </a:moveTo>
                  <a:lnTo>
                    <a:pt x="6143612" y="6323"/>
                  </a:lnTo>
                  <a:lnTo>
                    <a:pt x="6128061" y="6311"/>
                  </a:lnTo>
                  <a:lnTo>
                    <a:pt x="6126682" y="4349"/>
                  </a:lnTo>
                  <a:lnTo>
                    <a:pt x="6141355" y="4347"/>
                  </a:lnTo>
                  <a:close/>
                </a:path>
                <a:path w="18289270" h="10299700">
                  <a:moveTo>
                    <a:pt x="6285647" y="7161"/>
                  </a:moveTo>
                  <a:lnTo>
                    <a:pt x="6144481" y="7084"/>
                  </a:lnTo>
                  <a:lnTo>
                    <a:pt x="6285647" y="7161"/>
                  </a:lnTo>
                  <a:close/>
                </a:path>
                <a:path w="18289270" h="10299700">
                  <a:moveTo>
                    <a:pt x="6180782" y="6969"/>
                  </a:moveTo>
                  <a:lnTo>
                    <a:pt x="6144374" y="6990"/>
                  </a:lnTo>
                  <a:lnTo>
                    <a:pt x="6180782" y="6969"/>
                  </a:lnTo>
                  <a:close/>
                </a:path>
                <a:path w="18289270" h="10299700">
                  <a:moveTo>
                    <a:pt x="6442898" y="6822"/>
                  </a:moveTo>
                  <a:lnTo>
                    <a:pt x="6144274" y="6903"/>
                  </a:lnTo>
                  <a:lnTo>
                    <a:pt x="6269749" y="6919"/>
                  </a:lnTo>
                  <a:lnTo>
                    <a:pt x="6265308" y="6635"/>
                  </a:lnTo>
                  <a:lnTo>
                    <a:pt x="6442898" y="6822"/>
                  </a:lnTo>
                  <a:close/>
                </a:path>
                <a:path w="18289270" h="10299700">
                  <a:moveTo>
                    <a:pt x="6265308" y="6635"/>
                  </a:moveTo>
                  <a:lnTo>
                    <a:pt x="6269749" y="6919"/>
                  </a:lnTo>
                  <a:lnTo>
                    <a:pt x="6207605" y="6861"/>
                  </a:lnTo>
                  <a:lnTo>
                    <a:pt x="6203942" y="6627"/>
                  </a:lnTo>
                  <a:lnTo>
                    <a:pt x="6143962" y="6630"/>
                  </a:lnTo>
                  <a:lnTo>
                    <a:pt x="6143823" y="6508"/>
                  </a:lnTo>
                  <a:lnTo>
                    <a:pt x="6265308" y="6635"/>
                  </a:lnTo>
                  <a:close/>
                </a:path>
                <a:path w="18289270" h="10299700">
                  <a:moveTo>
                    <a:pt x="6361214" y="6493"/>
                  </a:moveTo>
                  <a:lnTo>
                    <a:pt x="6143788" y="6477"/>
                  </a:lnTo>
                  <a:lnTo>
                    <a:pt x="6143612" y="6323"/>
                  </a:lnTo>
                  <a:lnTo>
                    <a:pt x="6361214" y="6493"/>
                  </a:lnTo>
                  <a:close/>
                </a:path>
                <a:path w="18289270" h="10299700">
                  <a:moveTo>
                    <a:pt x="6126546" y="4155"/>
                  </a:moveTo>
                  <a:lnTo>
                    <a:pt x="6126682" y="4349"/>
                  </a:lnTo>
                  <a:lnTo>
                    <a:pt x="6112023" y="4350"/>
                  </a:lnTo>
                  <a:lnTo>
                    <a:pt x="6111800" y="4146"/>
                  </a:lnTo>
                  <a:lnTo>
                    <a:pt x="6126546" y="4155"/>
                  </a:lnTo>
                  <a:close/>
                </a:path>
                <a:path w="18289270" h="10299700">
                  <a:moveTo>
                    <a:pt x="6125068" y="2052"/>
                  </a:moveTo>
                  <a:lnTo>
                    <a:pt x="6126546" y="4155"/>
                  </a:lnTo>
                  <a:lnTo>
                    <a:pt x="6111800" y="4146"/>
                  </a:lnTo>
                  <a:lnTo>
                    <a:pt x="6109510" y="2050"/>
                  </a:lnTo>
                  <a:lnTo>
                    <a:pt x="6125068" y="2052"/>
                  </a:lnTo>
                  <a:close/>
                </a:path>
                <a:path w="18289270" h="10299700">
                  <a:moveTo>
                    <a:pt x="6141144" y="4163"/>
                  </a:moveTo>
                  <a:lnTo>
                    <a:pt x="6141355" y="4347"/>
                  </a:lnTo>
                  <a:lnTo>
                    <a:pt x="6126682" y="4349"/>
                  </a:lnTo>
                  <a:lnTo>
                    <a:pt x="6126546" y="4155"/>
                  </a:lnTo>
                  <a:lnTo>
                    <a:pt x="6141144" y="4163"/>
                  </a:lnTo>
                  <a:close/>
                </a:path>
                <a:path w="18289270" h="10299700">
                  <a:moveTo>
                    <a:pt x="7498414" y="2207"/>
                  </a:moveTo>
                  <a:lnTo>
                    <a:pt x="7497649" y="4199"/>
                  </a:lnTo>
                  <a:lnTo>
                    <a:pt x="7143549" y="4237"/>
                  </a:lnTo>
                  <a:lnTo>
                    <a:pt x="6165657" y="4177"/>
                  </a:lnTo>
                  <a:lnTo>
                    <a:pt x="6139229" y="2487"/>
                  </a:lnTo>
                  <a:lnTo>
                    <a:pt x="6141144" y="4163"/>
                  </a:lnTo>
                  <a:lnTo>
                    <a:pt x="6126546" y="4155"/>
                  </a:lnTo>
                  <a:lnTo>
                    <a:pt x="6125068" y="2052"/>
                  </a:lnTo>
                  <a:lnTo>
                    <a:pt x="7498414" y="2207"/>
                  </a:lnTo>
                  <a:close/>
                </a:path>
                <a:path w="18289270" h="10299700">
                  <a:moveTo>
                    <a:pt x="6407249" y="4318"/>
                  </a:moveTo>
                  <a:lnTo>
                    <a:pt x="6141355" y="4347"/>
                  </a:lnTo>
                  <a:lnTo>
                    <a:pt x="6141144" y="4163"/>
                  </a:lnTo>
                  <a:lnTo>
                    <a:pt x="6407249" y="4318"/>
                  </a:lnTo>
                  <a:close/>
                </a:path>
                <a:path w="18289270" h="10299700">
                  <a:moveTo>
                    <a:pt x="6124721" y="1559"/>
                  </a:moveTo>
                  <a:lnTo>
                    <a:pt x="6125068" y="2052"/>
                  </a:lnTo>
                  <a:lnTo>
                    <a:pt x="6109510" y="2050"/>
                  </a:lnTo>
                  <a:lnTo>
                    <a:pt x="6108978" y="1563"/>
                  </a:lnTo>
                  <a:lnTo>
                    <a:pt x="6124721" y="1559"/>
                  </a:lnTo>
                  <a:close/>
                </a:path>
                <a:path w="18289270" h="10299700">
                  <a:moveTo>
                    <a:pt x="6269635" y="7168"/>
                  </a:moveTo>
                  <a:lnTo>
                    <a:pt x="6212765" y="7191"/>
                  </a:lnTo>
                  <a:lnTo>
                    <a:pt x="6211794" y="7129"/>
                  </a:lnTo>
                  <a:lnTo>
                    <a:pt x="6269635" y="7168"/>
                  </a:lnTo>
                  <a:close/>
                </a:path>
                <a:path w="18289270" h="10299700">
                  <a:moveTo>
                    <a:pt x="6453847" y="7092"/>
                  </a:moveTo>
                  <a:lnTo>
                    <a:pt x="6210140" y="7023"/>
                  </a:lnTo>
                  <a:lnTo>
                    <a:pt x="6209052" y="6953"/>
                  </a:lnTo>
                  <a:lnTo>
                    <a:pt x="6269749" y="6919"/>
                  </a:lnTo>
                  <a:lnTo>
                    <a:pt x="6453847" y="7092"/>
                  </a:lnTo>
                  <a:close/>
                </a:path>
                <a:path w="18289270" h="10299700">
                  <a:moveTo>
                    <a:pt x="6855141" y="6590"/>
                  </a:moveTo>
                  <a:lnTo>
                    <a:pt x="6203055" y="6570"/>
                  </a:lnTo>
                  <a:lnTo>
                    <a:pt x="6203942" y="6627"/>
                  </a:lnTo>
                  <a:lnTo>
                    <a:pt x="6640876" y="6710"/>
                  </a:lnTo>
                  <a:lnTo>
                    <a:pt x="6639181" y="6602"/>
                  </a:lnTo>
                  <a:lnTo>
                    <a:pt x="6855141" y="6590"/>
                  </a:lnTo>
                  <a:close/>
                </a:path>
                <a:path w="18289270" h="10299700">
                  <a:moveTo>
                    <a:pt x="6510947" y="6609"/>
                  </a:moveTo>
                  <a:lnTo>
                    <a:pt x="6203942" y="6627"/>
                  </a:lnTo>
                  <a:lnTo>
                    <a:pt x="6201673" y="6481"/>
                  </a:lnTo>
                  <a:lnTo>
                    <a:pt x="6510947" y="6609"/>
                  </a:lnTo>
                  <a:close/>
                </a:path>
                <a:path w="18289270" h="10299700">
                  <a:moveTo>
                    <a:pt x="7497359" y="4953"/>
                  </a:moveTo>
                  <a:lnTo>
                    <a:pt x="7496869" y="6228"/>
                  </a:lnTo>
                  <a:lnTo>
                    <a:pt x="7177481" y="6408"/>
                  </a:lnTo>
                  <a:lnTo>
                    <a:pt x="6199885" y="6367"/>
                  </a:lnTo>
                  <a:lnTo>
                    <a:pt x="6168267" y="4344"/>
                  </a:lnTo>
                  <a:lnTo>
                    <a:pt x="7168980" y="4762"/>
                  </a:lnTo>
                  <a:lnTo>
                    <a:pt x="7497359" y="4953"/>
                  </a:lnTo>
                  <a:close/>
                </a:path>
                <a:path w="18289270" h="10299700">
                  <a:moveTo>
                    <a:pt x="6899385" y="7511"/>
                  </a:moveTo>
                  <a:lnTo>
                    <a:pt x="6900639" y="7591"/>
                  </a:lnTo>
                  <a:lnTo>
                    <a:pt x="6285647" y="7161"/>
                  </a:lnTo>
                  <a:lnTo>
                    <a:pt x="6899385" y="7511"/>
                  </a:lnTo>
                  <a:close/>
                </a:path>
                <a:path w="18289270" h="10299700">
                  <a:moveTo>
                    <a:pt x="6613869" y="7399"/>
                  </a:moveTo>
                  <a:lnTo>
                    <a:pt x="6619704" y="7772"/>
                  </a:lnTo>
                  <a:lnTo>
                    <a:pt x="6300595" y="7188"/>
                  </a:lnTo>
                  <a:lnTo>
                    <a:pt x="6613869" y="7399"/>
                  </a:lnTo>
                  <a:close/>
                </a:path>
                <a:path w="18289270" h="10299700">
                  <a:moveTo>
                    <a:pt x="6633720" y="8703"/>
                  </a:moveTo>
                  <a:lnTo>
                    <a:pt x="6633458" y="9403"/>
                  </a:lnTo>
                  <a:lnTo>
                    <a:pt x="6438798" y="9351"/>
                  </a:lnTo>
                  <a:lnTo>
                    <a:pt x="6633720" y="8703"/>
                  </a:lnTo>
                  <a:close/>
                </a:path>
                <a:path w="18289270" h="10299700">
                  <a:moveTo>
                    <a:pt x="17737145" y="6332"/>
                  </a:moveTo>
                  <a:lnTo>
                    <a:pt x="17739890" y="6507"/>
                  </a:lnTo>
                  <a:lnTo>
                    <a:pt x="17784010" y="34782"/>
                  </a:lnTo>
                  <a:lnTo>
                    <a:pt x="17828617" y="50361"/>
                  </a:lnTo>
                  <a:lnTo>
                    <a:pt x="17872078" y="78594"/>
                  </a:lnTo>
                  <a:lnTo>
                    <a:pt x="17916006" y="94130"/>
                  </a:lnTo>
                  <a:lnTo>
                    <a:pt x="18024061" y="165818"/>
                  </a:lnTo>
                  <a:lnTo>
                    <a:pt x="18084810" y="206736"/>
                  </a:lnTo>
                  <a:lnTo>
                    <a:pt x="18126854" y="222152"/>
                  </a:lnTo>
                  <a:lnTo>
                    <a:pt x="18167679" y="250215"/>
                  </a:lnTo>
                  <a:lnTo>
                    <a:pt x="18207274" y="290926"/>
                  </a:lnTo>
                  <a:lnTo>
                    <a:pt x="18250477" y="319142"/>
                  </a:lnTo>
                  <a:lnTo>
                    <a:pt x="18288308" y="347014"/>
                  </a:lnTo>
                  <a:lnTo>
                    <a:pt x="18288296" y="767111"/>
                  </a:lnTo>
                  <a:lnTo>
                    <a:pt x="18288113" y="384423"/>
                  </a:lnTo>
                  <a:lnTo>
                    <a:pt x="18288114" y="347002"/>
                  </a:lnTo>
                  <a:lnTo>
                    <a:pt x="18272692" y="346015"/>
                  </a:lnTo>
                  <a:lnTo>
                    <a:pt x="18245298" y="318811"/>
                  </a:lnTo>
                  <a:lnTo>
                    <a:pt x="18202426" y="290616"/>
                  </a:lnTo>
                  <a:lnTo>
                    <a:pt x="18141847" y="248712"/>
                  </a:lnTo>
                  <a:lnTo>
                    <a:pt x="18017322" y="164241"/>
                  </a:lnTo>
                  <a:lnTo>
                    <a:pt x="17953918" y="122007"/>
                  </a:lnTo>
                  <a:lnTo>
                    <a:pt x="17910347" y="106494"/>
                  </a:lnTo>
                  <a:lnTo>
                    <a:pt x="17870923" y="80700"/>
                  </a:lnTo>
                  <a:lnTo>
                    <a:pt x="17823769" y="50051"/>
                  </a:lnTo>
                  <a:lnTo>
                    <a:pt x="17779162" y="34472"/>
                  </a:lnTo>
                  <a:lnTo>
                    <a:pt x="17735253" y="6332"/>
                  </a:lnTo>
                  <a:lnTo>
                    <a:pt x="17737145" y="6332"/>
                  </a:lnTo>
                  <a:close/>
                </a:path>
                <a:path w="18289270" h="10299700">
                  <a:moveTo>
                    <a:pt x="12381345" y="363634"/>
                  </a:moveTo>
                  <a:lnTo>
                    <a:pt x="12424259" y="366380"/>
                  </a:lnTo>
                  <a:lnTo>
                    <a:pt x="12465540" y="381781"/>
                  </a:lnTo>
                  <a:lnTo>
                    <a:pt x="12507115" y="397132"/>
                  </a:lnTo>
                  <a:lnTo>
                    <a:pt x="12463117" y="394317"/>
                  </a:lnTo>
                  <a:lnTo>
                    <a:pt x="12421960" y="378958"/>
                  </a:lnTo>
                  <a:lnTo>
                    <a:pt x="12381345" y="363634"/>
                  </a:lnTo>
                  <a:close/>
                </a:path>
                <a:path w="18289270" h="10299700">
                  <a:moveTo>
                    <a:pt x="6898076" y="6910"/>
                  </a:moveTo>
                  <a:lnTo>
                    <a:pt x="6442898" y="6822"/>
                  </a:lnTo>
                  <a:lnTo>
                    <a:pt x="6640876" y="6710"/>
                  </a:lnTo>
                  <a:lnTo>
                    <a:pt x="6898076" y="6910"/>
                  </a:lnTo>
                  <a:close/>
                </a:path>
                <a:path w="18289270" h="10299700">
                  <a:moveTo>
                    <a:pt x="7182057" y="7131"/>
                  </a:moveTo>
                  <a:lnTo>
                    <a:pt x="7177394" y="7405"/>
                  </a:lnTo>
                  <a:lnTo>
                    <a:pt x="6453847" y="7092"/>
                  </a:lnTo>
                  <a:lnTo>
                    <a:pt x="7068090" y="7478"/>
                  </a:lnTo>
                  <a:lnTo>
                    <a:pt x="7061196" y="7037"/>
                  </a:lnTo>
                  <a:lnTo>
                    <a:pt x="7182057" y="7131"/>
                  </a:lnTo>
                  <a:close/>
                </a:path>
                <a:path w="18289270" h="10299700">
                  <a:moveTo>
                    <a:pt x="6639181" y="6602"/>
                  </a:moveTo>
                  <a:lnTo>
                    <a:pt x="6640876" y="6710"/>
                  </a:lnTo>
                  <a:lnTo>
                    <a:pt x="6510947" y="6609"/>
                  </a:lnTo>
                  <a:lnTo>
                    <a:pt x="6639181" y="6602"/>
                  </a:lnTo>
                  <a:close/>
                </a:path>
                <a:path w="18289270" h="10299700">
                  <a:moveTo>
                    <a:pt x="7154448" y="8750"/>
                  </a:moveTo>
                  <a:lnTo>
                    <a:pt x="7145924" y="9250"/>
                  </a:lnTo>
                  <a:lnTo>
                    <a:pt x="6644961" y="9388"/>
                  </a:lnTo>
                  <a:lnTo>
                    <a:pt x="6633458" y="9403"/>
                  </a:lnTo>
                  <a:lnTo>
                    <a:pt x="6633720" y="8703"/>
                  </a:lnTo>
                  <a:lnTo>
                    <a:pt x="6634235" y="8702"/>
                  </a:lnTo>
                  <a:lnTo>
                    <a:pt x="6632420" y="8586"/>
                  </a:lnTo>
                  <a:lnTo>
                    <a:pt x="7154448" y="8750"/>
                  </a:lnTo>
                  <a:close/>
                </a:path>
                <a:path w="18289270" h="10299700">
                  <a:moveTo>
                    <a:pt x="6633733" y="8669"/>
                  </a:moveTo>
                  <a:lnTo>
                    <a:pt x="6634235" y="8702"/>
                  </a:lnTo>
                  <a:lnTo>
                    <a:pt x="6633720" y="8703"/>
                  </a:lnTo>
                  <a:close/>
                </a:path>
                <a:path w="18289270" h="10299700">
                  <a:moveTo>
                    <a:pt x="7201350" y="9234"/>
                  </a:moveTo>
                  <a:lnTo>
                    <a:pt x="7201628" y="9414"/>
                  </a:lnTo>
                  <a:lnTo>
                    <a:pt x="6644954" y="9406"/>
                  </a:lnTo>
                  <a:lnTo>
                    <a:pt x="7136526" y="9252"/>
                  </a:lnTo>
                  <a:lnTo>
                    <a:pt x="7140999" y="9538"/>
                  </a:lnTo>
                  <a:lnTo>
                    <a:pt x="7145924" y="9250"/>
                  </a:lnTo>
                  <a:lnTo>
                    <a:pt x="7201350" y="9234"/>
                  </a:lnTo>
                  <a:close/>
                </a:path>
                <a:path w="18289270" h="10299700">
                  <a:moveTo>
                    <a:pt x="7061196" y="7037"/>
                  </a:moveTo>
                  <a:lnTo>
                    <a:pt x="7068090" y="7478"/>
                  </a:lnTo>
                  <a:lnTo>
                    <a:pt x="6631299" y="7020"/>
                  </a:lnTo>
                  <a:lnTo>
                    <a:pt x="7061196" y="7037"/>
                  </a:lnTo>
                  <a:close/>
                </a:path>
                <a:path w="18289270" h="10299700">
                  <a:moveTo>
                    <a:pt x="12301030" y="345770"/>
                  </a:moveTo>
                  <a:lnTo>
                    <a:pt x="12342778" y="348441"/>
                  </a:lnTo>
                  <a:lnTo>
                    <a:pt x="12382827" y="363729"/>
                  </a:lnTo>
                  <a:lnTo>
                    <a:pt x="12340486" y="361020"/>
                  </a:lnTo>
                  <a:lnTo>
                    <a:pt x="12301030" y="345770"/>
                  </a:lnTo>
                  <a:close/>
                </a:path>
                <a:path w="18289270" h="10299700">
                  <a:moveTo>
                    <a:pt x="7191961" y="6551"/>
                  </a:moveTo>
                  <a:lnTo>
                    <a:pt x="7191626" y="6570"/>
                  </a:lnTo>
                  <a:lnTo>
                    <a:pt x="6855141" y="6590"/>
                  </a:lnTo>
                  <a:lnTo>
                    <a:pt x="7191961" y="6551"/>
                  </a:lnTo>
                  <a:close/>
                </a:path>
                <a:path w="18289270" h="10299700">
                  <a:moveTo>
                    <a:pt x="7187851" y="6792"/>
                  </a:moveTo>
                  <a:lnTo>
                    <a:pt x="7182057" y="7131"/>
                  </a:lnTo>
                  <a:lnTo>
                    <a:pt x="6898076" y="6910"/>
                  </a:lnTo>
                  <a:lnTo>
                    <a:pt x="7187851" y="6792"/>
                  </a:lnTo>
                  <a:close/>
                </a:path>
                <a:path w="18289270" h="10299700">
                  <a:moveTo>
                    <a:pt x="7164862" y="8140"/>
                  </a:moveTo>
                  <a:lnTo>
                    <a:pt x="7154448" y="8750"/>
                  </a:lnTo>
                  <a:lnTo>
                    <a:pt x="6928773" y="8337"/>
                  </a:lnTo>
                  <a:lnTo>
                    <a:pt x="7164862" y="8140"/>
                  </a:lnTo>
                  <a:close/>
                </a:path>
                <a:path w="18289270" h="10299700">
                  <a:moveTo>
                    <a:pt x="7201628" y="9414"/>
                  </a:moveTo>
                  <a:lnTo>
                    <a:pt x="7201845" y="9555"/>
                  </a:lnTo>
                  <a:lnTo>
                    <a:pt x="6985854" y="9497"/>
                  </a:lnTo>
                  <a:lnTo>
                    <a:pt x="7201628" y="9414"/>
                  </a:lnTo>
                  <a:close/>
                </a:path>
                <a:path w="18289270" h="10299700">
                  <a:moveTo>
                    <a:pt x="12103510" y="320408"/>
                  </a:moveTo>
                  <a:lnTo>
                    <a:pt x="12158061" y="323911"/>
                  </a:lnTo>
                  <a:lnTo>
                    <a:pt x="12210660" y="336017"/>
                  </a:lnTo>
                  <a:lnTo>
                    <a:pt x="12222374" y="340738"/>
                  </a:lnTo>
                  <a:lnTo>
                    <a:pt x="12139347" y="335427"/>
                  </a:lnTo>
                  <a:lnTo>
                    <a:pt x="12103510" y="320408"/>
                  </a:lnTo>
                  <a:close/>
                </a:path>
                <a:path w="18289270" h="10299700">
                  <a:moveTo>
                    <a:pt x="7203354" y="10533"/>
                  </a:moveTo>
                  <a:lnTo>
                    <a:pt x="7205149" y="11697"/>
                  </a:lnTo>
                  <a:lnTo>
                    <a:pt x="7102885" y="11773"/>
                  </a:lnTo>
                  <a:lnTo>
                    <a:pt x="7123156" y="10584"/>
                  </a:lnTo>
                  <a:lnTo>
                    <a:pt x="7203354" y="10533"/>
                  </a:lnTo>
                  <a:close/>
                </a:path>
                <a:path w="18289270" h="10299700">
                  <a:moveTo>
                    <a:pt x="7177394" y="7405"/>
                  </a:moveTo>
                  <a:lnTo>
                    <a:pt x="7174236" y="7590"/>
                  </a:lnTo>
                  <a:lnTo>
                    <a:pt x="7068090" y="7478"/>
                  </a:lnTo>
                  <a:lnTo>
                    <a:pt x="7177394" y="7405"/>
                  </a:lnTo>
                  <a:close/>
                </a:path>
                <a:path w="18289270" h="10299700">
                  <a:moveTo>
                    <a:pt x="12111079" y="308167"/>
                  </a:moveTo>
                  <a:lnTo>
                    <a:pt x="12187182" y="313035"/>
                  </a:lnTo>
                  <a:lnTo>
                    <a:pt x="12224692" y="328161"/>
                  </a:lnTo>
                  <a:lnTo>
                    <a:pt x="12184845" y="325612"/>
                  </a:lnTo>
                  <a:lnTo>
                    <a:pt x="12210660" y="336017"/>
                  </a:lnTo>
                  <a:lnTo>
                    <a:pt x="12157987" y="323893"/>
                  </a:lnTo>
                  <a:lnTo>
                    <a:pt x="12137874" y="319322"/>
                  </a:lnTo>
                  <a:lnTo>
                    <a:pt x="12111079" y="308167"/>
                  </a:lnTo>
                  <a:close/>
                </a:path>
                <a:path w="18289270" h="10299700">
                  <a:moveTo>
                    <a:pt x="7145924" y="9250"/>
                  </a:moveTo>
                  <a:lnTo>
                    <a:pt x="7140999" y="9538"/>
                  </a:lnTo>
                  <a:lnTo>
                    <a:pt x="7136526" y="9252"/>
                  </a:lnTo>
                  <a:lnTo>
                    <a:pt x="7145924" y="9250"/>
                  </a:lnTo>
                  <a:close/>
                </a:path>
                <a:path w="18289270" h="10299700">
                  <a:moveTo>
                    <a:pt x="7200734" y="8835"/>
                  </a:moveTo>
                  <a:lnTo>
                    <a:pt x="7201350" y="9234"/>
                  </a:lnTo>
                  <a:lnTo>
                    <a:pt x="7145924" y="9250"/>
                  </a:lnTo>
                  <a:lnTo>
                    <a:pt x="7154448" y="8750"/>
                  </a:lnTo>
                  <a:lnTo>
                    <a:pt x="7200734" y="8835"/>
                  </a:lnTo>
                  <a:close/>
                </a:path>
                <a:path w="18289270" h="10299700">
                  <a:moveTo>
                    <a:pt x="7228924" y="10517"/>
                  </a:moveTo>
                  <a:lnTo>
                    <a:pt x="7230696" y="11677"/>
                  </a:lnTo>
                  <a:lnTo>
                    <a:pt x="7205149" y="11697"/>
                  </a:lnTo>
                  <a:lnTo>
                    <a:pt x="7203354" y="10533"/>
                  </a:lnTo>
                  <a:lnTo>
                    <a:pt x="7228924" y="10517"/>
                  </a:lnTo>
                  <a:close/>
                </a:path>
                <a:path w="18289270" h="10299700">
                  <a:moveTo>
                    <a:pt x="7199126" y="7793"/>
                  </a:moveTo>
                  <a:lnTo>
                    <a:pt x="7199616" y="8110"/>
                  </a:lnTo>
                  <a:lnTo>
                    <a:pt x="7164862" y="8140"/>
                  </a:lnTo>
                  <a:lnTo>
                    <a:pt x="7171116" y="7773"/>
                  </a:lnTo>
                  <a:lnTo>
                    <a:pt x="7199126" y="7793"/>
                  </a:lnTo>
                  <a:close/>
                </a:path>
                <a:path w="18289270" h="10299700">
                  <a:moveTo>
                    <a:pt x="7227465" y="9562"/>
                  </a:moveTo>
                  <a:lnTo>
                    <a:pt x="7228924" y="10517"/>
                  </a:lnTo>
                  <a:lnTo>
                    <a:pt x="7203354" y="10533"/>
                  </a:lnTo>
                  <a:lnTo>
                    <a:pt x="7201845" y="9555"/>
                  </a:lnTo>
                  <a:lnTo>
                    <a:pt x="7227465" y="9562"/>
                  </a:lnTo>
                  <a:close/>
                </a:path>
                <a:path w="18289270" h="10299700">
                  <a:moveTo>
                    <a:pt x="7251993" y="10502"/>
                  </a:moveTo>
                  <a:lnTo>
                    <a:pt x="7253828" y="11660"/>
                  </a:lnTo>
                  <a:lnTo>
                    <a:pt x="7230696" y="11677"/>
                  </a:lnTo>
                  <a:lnTo>
                    <a:pt x="7228924" y="10517"/>
                  </a:lnTo>
                  <a:lnTo>
                    <a:pt x="7251993" y="10502"/>
                  </a:lnTo>
                  <a:close/>
                </a:path>
                <a:path w="18289270" h="10299700">
                  <a:moveTo>
                    <a:pt x="7198853" y="7616"/>
                  </a:moveTo>
                  <a:lnTo>
                    <a:pt x="7199109" y="7792"/>
                  </a:lnTo>
                  <a:lnTo>
                    <a:pt x="7171224" y="7767"/>
                  </a:lnTo>
                  <a:lnTo>
                    <a:pt x="7174236" y="7590"/>
                  </a:lnTo>
                  <a:lnTo>
                    <a:pt x="7198853" y="7616"/>
                  </a:lnTo>
                  <a:close/>
                </a:path>
                <a:path w="18289270" h="10299700">
                  <a:moveTo>
                    <a:pt x="7227226" y="9405"/>
                  </a:moveTo>
                  <a:lnTo>
                    <a:pt x="7227465" y="9562"/>
                  </a:lnTo>
                  <a:lnTo>
                    <a:pt x="7201845" y="9555"/>
                  </a:lnTo>
                  <a:lnTo>
                    <a:pt x="7201628" y="9414"/>
                  </a:lnTo>
                  <a:lnTo>
                    <a:pt x="7227226" y="9405"/>
                  </a:lnTo>
                  <a:close/>
                </a:path>
                <a:path w="18289270" h="10299700">
                  <a:moveTo>
                    <a:pt x="7226955" y="9227"/>
                  </a:moveTo>
                  <a:lnTo>
                    <a:pt x="7227226" y="9405"/>
                  </a:lnTo>
                  <a:lnTo>
                    <a:pt x="7201628" y="9414"/>
                  </a:lnTo>
                  <a:lnTo>
                    <a:pt x="7201350" y="9234"/>
                  </a:lnTo>
                  <a:lnTo>
                    <a:pt x="7226955" y="9227"/>
                  </a:lnTo>
                  <a:close/>
                </a:path>
                <a:path w="18289270" h="10299700">
                  <a:moveTo>
                    <a:pt x="7226427" y="8882"/>
                  </a:moveTo>
                  <a:lnTo>
                    <a:pt x="7226955" y="9227"/>
                  </a:lnTo>
                  <a:lnTo>
                    <a:pt x="7201350" y="9234"/>
                  </a:lnTo>
                  <a:lnTo>
                    <a:pt x="7200734" y="8835"/>
                  </a:lnTo>
                  <a:lnTo>
                    <a:pt x="7226427" y="8882"/>
                  </a:lnTo>
                  <a:close/>
                </a:path>
                <a:path w="18289270" h="10299700">
                  <a:moveTo>
                    <a:pt x="7198125" y="7144"/>
                  </a:moveTo>
                  <a:lnTo>
                    <a:pt x="7198506" y="7391"/>
                  </a:lnTo>
                  <a:lnTo>
                    <a:pt x="7177394" y="7405"/>
                  </a:lnTo>
                  <a:lnTo>
                    <a:pt x="7182057" y="7131"/>
                  </a:lnTo>
                  <a:lnTo>
                    <a:pt x="7198125" y="7144"/>
                  </a:lnTo>
                  <a:close/>
                </a:path>
                <a:path w="18289270" h="10299700">
                  <a:moveTo>
                    <a:pt x="7221490" y="8092"/>
                  </a:moveTo>
                  <a:lnTo>
                    <a:pt x="7225626" y="8357"/>
                  </a:lnTo>
                  <a:lnTo>
                    <a:pt x="7226427" y="8882"/>
                  </a:lnTo>
                  <a:lnTo>
                    <a:pt x="7200734" y="8835"/>
                  </a:lnTo>
                  <a:lnTo>
                    <a:pt x="7199616" y="8110"/>
                  </a:lnTo>
                  <a:lnTo>
                    <a:pt x="7221490" y="8092"/>
                  </a:lnTo>
                  <a:close/>
                </a:path>
                <a:path w="18289270" h="10299700">
                  <a:moveTo>
                    <a:pt x="7244533" y="9566"/>
                  </a:moveTo>
                  <a:lnTo>
                    <a:pt x="7251185" y="9992"/>
                  </a:lnTo>
                  <a:lnTo>
                    <a:pt x="7251993" y="10502"/>
                  </a:lnTo>
                  <a:lnTo>
                    <a:pt x="7228924" y="10517"/>
                  </a:lnTo>
                  <a:lnTo>
                    <a:pt x="7227465" y="9562"/>
                  </a:lnTo>
                  <a:lnTo>
                    <a:pt x="7244533" y="9566"/>
                  </a:lnTo>
                  <a:close/>
                </a:path>
                <a:path w="18289270" h="10299700">
                  <a:moveTo>
                    <a:pt x="7254801" y="10500"/>
                  </a:moveTo>
                  <a:lnTo>
                    <a:pt x="7257980" y="11657"/>
                  </a:lnTo>
                  <a:lnTo>
                    <a:pt x="7253828" y="11660"/>
                  </a:lnTo>
                  <a:lnTo>
                    <a:pt x="7251993" y="10502"/>
                  </a:lnTo>
                  <a:lnTo>
                    <a:pt x="7254801" y="10500"/>
                  </a:lnTo>
                  <a:close/>
                </a:path>
                <a:path w="18289270" h="10299700">
                  <a:moveTo>
                    <a:pt x="7199124" y="7792"/>
                  </a:moveTo>
                  <a:lnTo>
                    <a:pt x="7195156" y="7789"/>
                  </a:lnTo>
                  <a:lnTo>
                    <a:pt x="7199124" y="7792"/>
                  </a:lnTo>
                  <a:close/>
                </a:path>
                <a:path w="18289270" h="10299700">
                  <a:moveTo>
                    <a:pt x="7471432" y="11356"/>
                  </a:moveTo>
                  <a:lnTo>
                    <a:pt x="7471373" y="11498"/>
                  </a:lnTo>
                  <a:lnTo>
                    <a:pt x="7257980" y="11657"/>
                  </a:lnTo>
                  <a:lnTo>
                    <a:pt x="7254801" y="10500"/>
                  </a:lnTo>
                  <a:lnTo>
                    <a:pt x="7258639" y="10498"/>
                  </a:lnTo>
                  <a:lnTo>
                    <a:pt x="7416837" y="11057"/>
                  </a:lnTo>
                  <a:lnTo>
                    <a:pt x="7471432" y="11356"/>
                  </a:lnTo>
                  <a:close/>
                </a:path>
                <a:path w="18289270" h="10299700">
                  <a:moveTo>
                    <a:pt x="7216982" y="7804"/>
                  </a:moveTo>
                  <a:lnTo>
                    <a:pt x="7199124" y="7792"/>
                  </a:lnTo>
                  <a:lnTo>
                    <a:pt x="7216982" y="7804"/>
                  </a:lnTo>
                  <a:close/>
                </a:path>
                <a:path w="18289270" h="10299700">
                  <a:moveTo>
                    <a:pt x="7495688" y="9302"/>
                  </a:moveTo>
                  <a:lnTo>
                    <a:pt x="7495561" y="9633"/>
                  </a:lnTo>
                  <a:lnTo>
                    <a:pt x="7227465" y="9562"/>
                  </a:lnTo>
                  <a:lnTo>
                    <a:pt x="7227226" y="9405"/>
                  </a:lnTo>
                  <a:lnTo>
                    <a:pt x="7495688" y="9302"/>
                  </a:lnTo>
                  <a:close/>
                </a:path>
                <a:path w="18289270" h="10299700">
                  <a:moveTo>
                    <a:pt x="7496428" y="7376"/>
                  </a:moveTo>
                  <a:lnTo>
                    <a:pt x="7496241" y="7862"/>
                  </a:lnTo>
                  <a:lnTo>
                    <a:pt x="7410624" y="7934"/>
                  </a:lnTo>
                  <a:lnTo>
                    <a:pt x="7216982" y="7804"/>
                  </a:lnTo>
                  <a:lnTo>
                    <a:pt x="7214299" y="7632"/>
                  </a:lnTo>
                  <a:lnTo>
                    <a:pt x="7198853" y="7616"/>
                  </a:lnTo>
                  <a:lnTo>
                    <a:pt x="7198506" y="7391"/>
                  </a:lnTo>
                  <a:lnTo>
                    <a:pt x="7367377" y="7277"/>
                  </a:lnTo>
                  <a:lnTo>
                    <a:pt x="7496428" y="7376"/>
                  </a:lnTo>
                  <a:close/>
                </a:path>
                <a:path w="18289270" h="10299700">
                  <a:moveTo>
                    <a:pt x="7495745" y="9153"/>
                  </a:moveTo>
                  <a:lnTo>
                    <a:pt x="7495688" y="9302"/>
                  </a:lnTo>
                  <a:lnTo>
                    <a:pt x="7227226" y="9405"/>
                  </a:lnTo>
                  <a:lnTo>
                    <a:pt x="7226955" y="9227"/>
                  </a:lnTo>
                  <a:lnTo>
                    <a:pt x="7495745" y="9153"/>
                  </a:lnTo>
                  <a:close/>
                </a:path>
                <a:path w="18289270" h="10299700">
                  <a:moveTo>
                    <a:pt x="7197240" y="6570"/>
                  </a:moveTo>
                  <a:lnTo>
                    <a:pt x="7197576" y="6788"/>
                  </a:lnTo>
                  <a:lnTo>
                    <a:pt x="7187851" y="6792"/>
                  </a:lnTo>
                  <a:lnTo>
                    <a:pt x="7191626" y="6570"/>
                  </a:lnTo>
                  <a:lnTo>
                    <a:pt x="7197240" y="6570"/>
                  </a:lnTo>
                  <a:close/>
                </a:path>
                <a:path w="18289270" h="10299700">
                  <a:moveTo>
                    <a:pt x="7496161" y="8072"/>
                  </a:moveTo>
                  <a:lnTo>
                    <a:pt x="7495745" y="9153"/>
                  </a:lnTo>
                  <a:lnTo>
                    <a:pt x="7226955" y="9227"/>
                  </a:lnTo>
                  <a:lnTo>
                    <a:pt x="7226427" y="8882"/>
                  </a:lnTo>
                  <a:lnTo>
                    <a:pt x="7234050" y="8896"/>
                  </a:lnTo>
                  <a:lnTo>
                    <a:pt x="7221490" y="8092"/>
                  </a:lnTo>
                  <a:lnTo>
                    <a:pt x="7368572" y="7969"/>
                  </a:lnTo>
                  <a:lnTo>
                    <a:pt x="7496161" y="8072"/>
                  </a:lnTo>
                  <a:close/>
                </a:path>
                <a:path w="18289270" h="10299700">
                  <a:moveTo>
                    <a:pt x="7496701" y="6665"/>
                  </a:moveTo>
                  <a:lnTo>
                    <a:pt x="7496500" y="7190"/>
                  </a:lnTo>
                  <a:lnTo>
                    <a:pt x="7198506" y="7391"/>
                  </a:lnTo>
                  <a:lnTo>
                    <a:pt x="7198125" y="7144"/>
                  </a:lnTo>
                  <a:lnTo>
                    <a:pt x="7367360" y="7276"/>
                  </a:lnTo>
                  <a:lnTo>
                    <a:pt x="7358703" y="6722"/>
                  </a:lnTo>
                  <a:lnTo>
                    <a:pt x="7496701" y="6665"/>
                  </a:lnTo>
                  <a:close/>
                </a:path>
                <a:path w="18289270" h="10299700">
                  <a:moveTo>
                    <a:pt x="7358703" y="6722"/>
                  </a:moveTo>
                  <a:lnTo>
                    <a:pt x="7367360" y="7276"/>
                  </a:lnTo>
                  <a:lnTo>
                    <a:pt x="7198125" y="7144"/>
                  </a:lnTo>
                  <a:lnTo>
                    <a:pt x="7197576" y="6788"/>
                  </a:lnTo>
                  <a:lnTo>
                    <a:pt x="7358703" y="6722"/>
                  </a:lnTo>
                  <a:close/>
                </a:path>
                <a:path w="18289270" h="10299700">
                  <a:moveTo>
                    <a:pt x="7225626" y="8357"/>
                  </a:moveTo>
                  <a:lnTo>
                    <a:pt x="7234050" y="8896"/>
                  </a:lnTo>
                  <a:lnTo>
                    <a:pt x="7226427" y="8882"/>
                  </a:lnTo>
                  <a:lnTo>
                    <a:pt x="7225626" y="8357"/>
                  </a:lnTo>
                  <a:close/>
                </a:path>
                <a:path w="18289270" h="10299700">
                  <a:moveTo>
                    <a:pt x="7495561" y="9633"/>
                  </a:moveTo>
                  <a:lnTo>
                    <a:pt x="7495287" y="10346"/>
                  </a:lnTo>
                  <a:lnTo>
                    <a:pt x="7406618" y="10403"/>
                  </a:lnTo>
                  <a:lnTo>
                    <a:pt x="7253878" y="10164"/>
                  </a:lnTo>
                  <a:lnTo>
                    <a:pt x="7254801" y="10500"/>
                  </a:lnTo>
                  <a:lnTo>
                    <a:pt x="7251993" y="10502"/>
                  </a:lnTo>
                  <a:lnTo>
                    <a:pt x="7251185" y="9992"/>
                  </a:lnTo>
                  <a:lnTo>
                    <a:pt x="7244533" y="9566"/>
                  </a:lnTo>
                  <a:lnTo>
                    <a:pt x="7495561" y="9633"/>
                  </a:lnTo>
                  <a:close/>
                </a:path>
                <a:path w="18289270" h="10299700">
                  <a:moveTo>
                    <a:pt x="7197211" y="6551"/>
                  </a:moveTo>
                  <a:lnTo>
                    <a:pt x="7191626" y="6570"/>
                  </a:lnTo>
                  <a:lnTo>
                    <a:pt x="7191961" y="6551"/>
                  </a:lnTo>
                  <a:lnTo>
                    <a:pt x="7197211" y="6551"/>
                  </a:lnTo>
                  <a:close/>
                </a:path>
                <a:path w="18289270" h="10299700">
                  <a:moveTo>
                    <a:pt x="7195011" y="6398"/>
                  </a:moveTo>
                  <a:lnTo>
                    <a:pt x="7197211" y="6551"/>
                  </a:lnTo>
                  <a:lnTo>
                    <a:pt x="7191961" y="6551"/>
                  </a:lnTo>
                  <a:lnTo>
                    <a:pt x="7194561" y="6398"/>
                  </a:lnTo>
                  <a:lnTo>
                    <a:pt x="7195011" y="6398"/>
                  </a:lnTo>
                  <a:close/>
                </a:path>
                <a:path w="18289270" h="10299700">
                  <a:moveTo>
                    <a:pt x="7346575" y="6562"/>
                  </a:moveTo>
                  <a:lnTo>
                    <a:pt x="7197240" y="6570"/>
                  </a:lnTo>
                  <a:lnTo>
                    <a:pt x="7346575" y="6562"/>
                  </a:lnTo>
                  <a:close/>
                </a:path>
                <a:path w="18289270" h="10299700">
                  <a:moveTo>
                    <a:pt x="11998932" y="300992"/>
                  </a:moveTo>
                  <a:lnTo>
                    <a:pt x="12080073" y="306183"/>
                  </a:lnTo>
                  <a:lnTo>
                    <a:pt x="12137874" y="319322"/>
                  </a:lnTo>
                  <a:lnTo>
                    <a:pt x="12147198" y="323203"/>
                  </a:lnTo>
                  <a:lnTo>
                    <a:pt x="12032467" y="315864"/>
                  </a:lnTo>
                  <a:lnTo>
                    <a:pt x="11998932" y="300992"/>
                  </a:lnTo>
                  <a:close/>
                </a:path>
                <a:path w="18289270" h="10299700">
                  <a:moveTo>
                    <a:pt x="7378071" y="7961"/>
                  </a:moveTo>
                  <a:lnTo>
                    <a:pt x="7221490" y="8092"/>
                  </a:lnTo>
                  <a:lnTo>
                    <a:pt x="7217075" y="7810"/>
                  </a:lnTo>
                  <a:lnTo>
                    <a:pt x="7378071" y="7961"/>
                  </a:lnTo>
                  <a:close/>
                </a:path>
                <a:path w="18289270" h="10299700">
                  <a:moveTo>
                    <a:pt x="7456043" y="10371"/>
                  </a:moveTo>
                  <a:lnTo>
                    <a:pt x="7471432" y="11356"/>
                  </a:lnTo>
                  <a:lnTo>
                    <a:pt x="7308911" y="10465"/>
                  </a:lnTo>
                  <a:lnTo>
                    <a:pt x="7456043" y="10371"/>
                  </a:lnTo>
                  <a:close/>
                </a:path>
                <a:path w="18289270" h="10299700">
                  <a:moveTo>
                    <a:pt x="12080073" y="306183"/>
                  </a:moveTo>
                  <a:lnTo>
                    <a:pt x="12111079" y="308167"/>
                  </a:lnTo>
                  <a:lnTo>
                    <a:pt x="12137874" y="319322"/>
                  </a:lnTo>
                  <a:lnTo>
                    <a:pt x="12080073" y="306183"/>
                  </a:lnTo>
                  <a:close/>
                </a:path>
                <a:path w="18289270" h="10299700">
                  <a:moveTo>
                    <a:pt x="7496744" y="6553"/>
                  </a:moveTo>
                  <a:lnTo>
                    <a:pt x="7346575" y="6562"/>
                  </a:lnTo>
                  <a:lnTo>
                    <a:pt x="7496744" y="6553"/>
                  </a:lnTo>
                  <a:close/>
                </a:path>
                <a:path w="18289270" h="10299700">
                  <a:moveTo>
                    <a:pt x="7496192" y="7991"/>
                  </a:moveTo>
                  <a:lnTo>
                    <a:pt x="7378071" y="7961"/>
                  </a:lnTo>
                  <a:lnTo>
                    <a:pt x="7410624" y="7934"/>
                  </a:lnTo>
                  <a:lnTo>
                    <a:pt x="7496192" y="7991"/>
                  </a:lnTo>
                  <a:close/>
                </a:path>
                <a:path w="18289270" h="10299700">
                  <a:moveTo>
                    <a:pt x="7496241" y="7862"/>
                  </a:moveTo>
                  <a:lnTo>
                    <a:pt x="7496192" y="7991"/>
                  </a:lnTo>
                  <a:lnTo>
                    <a:pt x="7410624" y="7934"/>
                  </a:lnTo>
                  <a:lnTo>
                    <a:pt x="7496241" y="7862"/>
                  </a:lnTo>
                  <a:close/>
                </a:path>
                <a:path w="18289270" h="10299700">
                  <a:moveTo>
                    <a:pt x="7495287" y="10346"/>
                  </a:moveTo>
                  <a:lnTo>
                    <a:pt x="7494851" y="11480"/>
                  </a:lnTo>
                  <a:lnTo>
                    <a:pt x="7471373" y="11498"/>
                  </a:lnTo>
                  <a:lnTo>
                    <a:pt x="7471432" y="11356"/>
                  </a:lnTo>
                  <a:lnTo>
                    <a:pt x="7456043" y="10371"/>
                  </a:lnTo>
                  <a:lnTo>
                    <a:pt x="7495287" y="10346"/>
                  </a:lnTo>
                  <a:close/>
                </a:path>
                <a:path w="18289270" h="10299700">
                  <a:moveTo>
                    <a:pt x="14016970" y="219591"/>
                  </a:moveTo>
                  <a:lnTo>
                    <a:pt x="14293962" y="309422"/>
                  </a:lnTo>
                  <a:lnTo>
                    <a:pt x="14321539" y="318433"/>
                  </a:lnTo>
                  <a:lnTo>
                    <a:pt x="14432658" y="354877"/>
                  </a:lnTo>
                  <a:lnTo>
                    <a:pt x="14479728" y="383340"/>
                  </a:lnTo>
                  <a:lnTo>
                    <a:pt x="14494284" y="388157"/>
                  </a:lnTo>
                  <a:lnTo>
                    <a:pt x="14669082" y="446382"/>
                  </a:lnTo>
                  <a:lnTo>
                    <a:pt x="14714936" y="474743"/>
                  </a:lnTo>
                  <a:lnTo>
                    <a:pt x="14669037" y="446354"/>
                  </a:lnTo>
                  <a:lnTo>
                    <a:pt x="14639669" y="436519"/>
                  </a:lnTo>
                  <a:lnTo>
                    <a:pt x="14494284" y="388157"/>
                  </a:lnTo>
                  <a:lnTo>
                    <a:pt x="14479728" y="383340"/>
                  </a:lnTo>
                  <a:lnTo>
                    <a:pt x="14432658" y="354877"/>
                  </a:lnTo>
                  <a:lnTo>
                    <a:pt x="14321436" y="318399"/>
                  </a:lnTo>
                  <a:lnTo>
                    <a:pt x="14290199" y="308193"/>
                  </a:lnTo>
                  <a:lnTo>
                    <a:pt x="14016970" y="219591"/>
                  </a:lnTo>
                  <a:close/>
                </a:path>
                <a:path w="18289270" h="10299700">
                  <a:moveTo>
                    <a:pt x="12005657" y="288697"/>
                  </a:moveTo>
                  <a:lnTo>
                    <a:pt x="12077315" y="293281"/>
                  </a:lnTo>
                  <a:lnTo>
                    <a:pt x="12112658" y="308268"/>
                  </a:lnTo>
                  <a:lnTo>
                    <a:pt x="12039473" y="303586"/>
                  </a:lnTo>
                  <a:lnTo>
                    <a:pt x="12005657" y="288697"/>
                  </a:lnTo>
                  <a:close/>
                </a:path>
                <a:path w="18289270" h="10299700">
                  <a:moveTo>
                    <a:pt x="11959827" y="285765"/>
                  </a:moveTo>
                  <a:lnTo>
                    <a:pt x="12005657" y="288697"/>
                  </a:lnTo>
                  <a:lnTo>
                    <a:pt x="12039473" y="303586"/>
                  </a:lnTo>
                  <a:lnTo>
                    <a:pt x="11999998" y="301061"/>
                  </a:lnTo>
                  <a:lnTo>
                    <a:pt x="11959827" y="285765"/>
                  </a:lnTo>
                  <a:close/>
                </a:path>
                <a:path w="18289270" h="10299700">
                  <a:moveTo>
                    <a:pt x="11877438" y="280494"/>
                  </a:moveTo>
                  <a:lnTo>
                    <a:pt x="11959827" y="285765"/>
                  </a:lnTo>
                  <a:lnTo>
                    <a:pt x="11999998" y="301061"/>
                  </a:lnTo>
                  <a:lnTo>
                    <a:pt x="11903457" y="294884"/>
                  </a:lnTo>
                  <a:lnTo>
                    <a:pt x="11877438" y="280494"/>
                  </a:lnTo>
                  <a:close/>
                </a:path>
                <a:path w="18289270" h="10299700">
                  <a:moveTo>
                    <a:pt x="7506508" y="10339"/>
                  </a:moveTo>
                  <a:lnTo>
                    <a:pt x="7506136" y="11472"/>
                  </a:lnTo>
                  <a:lnTo>
                    <a:pt x="7494851" y="11480"/>
                  </a:lnTo>
                  <a:lnTo>
                    <a:pt x="7495287" y="10346"/>
                  </a:lnTo>
                  <a:lnTo>
                    <a:pt x="7506508" y="10339"/>
                  </a:lnTo>
                  <a:close/>
                </a:path>
                <a:path w="18289270" h="10299700">
                  <a:moveTo>
                    <a:pt x="7872102" y="11641"/>
                  </a:moveTo>
                  <a:lnTo>
                    <a:pt x="7505963" y="12001"/>
                  </a:lnTo>
                  <a:lnTo>
                    <a:pt x="7506136" y="11472"/>
                  </a:lnTo>
                  <a:lnTo>
                    <a:pt x="7857323" y="11210"/>
                  </a:lnTo>
                  <a:lnTo>
                    <a:pt x="7872102" y="11641"/>
                  </a:lnTo>
                  <a:close/>
                </a:path>
                <a:path w="18289270" h="10299700">
                  <a:moveTo>
                    <a:pt x="7820545" y="10138"/>
                  </a:moveTo>
                  <a:lnTo>
                    <a:pt x="7506508" y="10339"/>
                  </a:lnTo>
                  <a:lnTo>
                    <a:pt x="7506738" y="9636"/>
                  </a:lnTo>
                  <a:lnTo>
                    <a:pt x="7806105" y="9716"/>
                  </a:lnTo>
                  <a:lnTo>
                    <a:pt x="7820545" y="10138"/>
                  </a:lnTo>
                  <a:close/>
                </a:path>
                <a:path w="18289270" h="10299700">
                  <a:moveTo>
                    <a:pt x="7506849" y="9298"/>
                  </a:moveTo>
                  <a:lnTo>
                    <a:pt x="7506738" y="9636"/>
                  </a:lnTo>
                  <a:lnTo>
                    <a:pt x="7495561" y="9633"/>
                  </a:lnTo>
                  <a:lnTo>
                    <a:pt x="7495688" y="9302"/>
                  </a:lnTo>
                  <a:lnTo>
                    <a:pt x="7506849" y="9298"/>
                  </a:lnTo>
                  <a:close/>
                </a:path>
                <a:path w="18289270" h="10299700">
                  <a:moveTo>
                    <a:pt x="7506898" y="9150"/>
                  </a:moveTo>
                  <a:lnTo>
                    <a:pt x="7506849" y="9298"/>
                  </a:lnTo>
                  <a:lnTo>
                    <a:pt x="7495688" y="9302"/>
                  </a:lnTo>
                  <a:lnTo>
                    <a:pt x="7495745" y="9153"/>
                  </a:lnTo>
                  <a:lnTo>
                    <a:pt x="7506898" y="9150"/>
                  </a:lnTo>
                  <a:close/>
                </a:path>
                <a:path w="18289270" h="10299700">
                  <a:moveTo>
                    <a:pt x="7507248" y="8082"/>
                  </a:moveTo>
                  <a:lnTo>
                    <a:pt x="7506898" y="9150"/>
                  </a:lnTo>
                  <a:lnTo>
                    <a:pt x="7495745" y="9153"/>
                  </a:lnTo>
                  <a:lnTo>
                    <a:pt x="7496161" y="8072"/>
                  </a:lnTo>
                  <a:lnTo>
                    <a:pt x="7507248" y="8082"/>
                  </a:lnTo>
                  <a:close/>
                </a:path>
                <a:path w="18289270" h="10299700">
                  <a:moveTo>
                    <a:pt x="7788056" y="9190"/>
                  </a:moveTo>
                  <a:lnTo>
                    <a:pt x="7506849" y="9298"/>
                  </a:lnTo>
                  <a:lnTo>
                    <a:pt x="7506898" y="9150"/>
                  </a:lnTo>
                  <a:lnTo>
                    <a:pt x="7784073" y="9074"/>
                  </a:lnTo>
                  <a:lnTo>
                    <a:pt x="7788056" y="9190"/>
                  </a:lnTo>
                  <a:close/>
                </a:path>
                <a:path w="18289270" h="10299700">
                  <a:moveTo>
                    <a:pt x="7507323" y="7853"/>
                  </a:moveTo>
                  <a:lnTo>
                    <a:pt x="7507276" y="7999"/>
                  </a:lnTo>
                  <a:lnTo>
                    <a:pt x="7496192" y="7991"/>
                  </a:lnTo>
                  <a:lnTo>
                    <a:pt x="7496241" y="7862"/>
                  </a:lnTo>
                  <a:lnTo>
                    <a:pt x="7507323" y="7853"/>
                  </a:lnTo>
                  <a:close/>
                </a:path>
                <a:path w="18289270" h="10299700">
                  <a:moveTo>
                    <a:pt x="7758158" y="8318"/>
                  </a:moveTo>
                  <a:lnTo>
                    <a:pt x="7507248" y="8082"/>
                  </a:lnTo>
                  <a:lnTo>
                    <a:pt x="7752852" y="8163"/>
                  </a:lnTo>
                  <a:lnTo>
                    <a:pt x="7758158" y="8318"/>
                  </a:lnTo>
                  <a:close/>
                </a:path>
                <a:path w="18289270" h="10299700">
                  <a:moveTo>
                    <a:pt x="7507543" y="7182"/>
                  </a:moveTo>
                  <a:lnTo>
                    <a:pt x="7507477" y="7385"/>
                  </a:lnTo>
                  <a:lnTo>
                    <a:pt x="7496428" y="7376"/>
                  </a:lnTo>
                  <a:lnTo>
                    <a:pt x="7496500" y="7190"/>
                  </a:lnTo>
                  <a:lnTo>
                    <a:pt x="7507543" y="7182"/>
                  </a:lnTo>
                  <a:close/>
                </a:path>
                <a:path w="18289270" h="10299700">
                  <a:moveTo>
                    <a:pt x="7735638" y="7661"/>
                  </a:moveTo>
                  <a:lnTo>
                    <a:pt x="7507323" y="7853"/>
                  </a:lnTo>
                  <a:lnTo>
                    <a:pt x="7507477" y="7385"/>
                  </a:lnTo>
                  <a:lnTo>
                    <a:pt x="7732149" y="7560"/>
                  </a:lnTo>
                  <a:lnTo>
                    <a:pt x="7735638" y="7661"/>
                  </a:lnTo>
                  <a:close/>
                </a:path>
                <a:path w="18289270" h="10299700">
                  <a:moveTo>
                    <a:pt x="7732149" y="7560"/>
                  </a:moveTo>
                  <a:lnTo>
                    <a:pt x="7507477" y="7385"/>
                  </a:lnTo>
                  <a:lnTo>
                    <a:pt x="7507543" y="7182"/>
                  </a:lnTo>
                  <a:lnTo>
                    <a:pt x="7714431" y="7043"/>
                  </a:lnTo>
                  <a:lnTo>
                    <a:pt x="7732149" y="7560"/>
                  </a:lnTo>
                  <a:close/>
                </a:path>
                <a:path w="18289270" h="10299700">
                  <a:moveTo>
                    <a:pt x="7507743" y="6573"/>
                  </a:moveTo>
                  <a:lnTo>
                    <a:pt x="7496701" y="6665"/>
                  </a:lnTo>
                  <a:lnTo>
                    <a:pt x="7507743" y="6573"/>
                  </a:lnTo>
                  <a:close/>
                </a:path>
                <a:path w="18289270" h="10299700">
                  <a:moveTo>
                    <a:pt x="7507858" y="6222"/>
                  </a:moveTo>
                  <a:lnTo>
                    <a:pt x="7507750" y="6553"/>
                  </a:lnTo>
                  <a:lnTo>
                    <a:pt x="7496744" y="6553"/>
                  </a:lnTo>
                  <a:lnTo>
                    <a:pt x="7496869" y="6228"/>
                  </a:lnTo>
                  <a:lnTo>
                    <a:pt x="7507858" y="6222"/>
                  </a:lnTo>
                  <a:close/>
                </a:path>
                <a:path w="18289270" h="10299700">
                  <a:moveTo>
                    <a:pt x="7714431" y="7043"/>
                  </a:moveTo>
                  <a:lnTo>
                    <a:pt x="7507543" y="7182"/>
                  </a:lnTo>
                  <a:lnTo>
                    <a:pt x="7507714" y="6661"/>
                  </a:lnTo>
                  <a:lnTo>
                    <a:pt x="7690133" y="6586"/>
                  </a:lnTo>
                  <a:lnTo>
                    <a:pt x="7698775" y="6586"/>
                  </a:lnTo>
                  <a:lnTo>
                    <a:pt x="7714431" y="7043"/>
                  </a:lnTo>
                  <a:close/>
                </a:path>
                <a:path w="18289270" h="10299700">
                  <a:moveTo>
                    <a:pt x="7698650" y="6583"/>
                  </a:moveTo>
                  <a:lnTo>
                    <a:pt x="7507714" y="6661"/>
                  </a:lnTo>
                  <a:lnTo>
                    <a:pt x="7690127" y="6586"/>
                  </a:lnTo>
                  <a:lnTo>
                    <a:pt x="7689446" y="6542"/>
                  </a:lnTo>
                  <a:lnTo>
                    <a:pt x="7697245" y="6542"/>
                  </a:lnTo>
                  <a:lnTo>
                    <a:pt x="7698650" y="6583"/>
                  </a:lnTo>
                  <a:close/>
                </a:path>
                <a:path w="18289270" h="10299700">
                  <a:moveTo>
                    <a:pt x="7689446" y="6542"/>
                  </a:moveTo>
                  <a:lnTo>
                    <a:pt x="7690127" y="6586"/>
                  </a:lnTo>
                  <a:lnTo>
                    <a:pt x="7507743" y="6573"/>
                  </a:lnTo>
                  <a:lnTo>
                    <a:pt x="7689446" y="6542"/>
                  </a:lnTo>
                  <a:close/>
                </a:path>
                <a:path w="18289270" h="10299700">
                  <a:moveTo>
                    <a:pt x="7697245" y="6542"/>
                  </a:moveTo>
                  <a:lnTo>
                    <a:pt x="7507750" y="6553"/>
                  </a:lnTo>
                  <a:lnTo>
                    <a:pt x="7507858" y="6222"/>
                  </a:lnTo>
                  <a:lnTo>
                    <a:pt x="7682899" y="6123"/>
                  </a:lnTo>
                  <a:lnTo>
                    <a:pt x="7697245" y="6542"/>
                  </a:lnTo>
                  <a:close/>
                </a:path>
                <a:path w="18289270" h="10299700">
                  <a:moveTo>
                    <a:pt x="7682899" y="6123"/>
                  </a:moveTo>
                  <a:lnTo>
                    <a:pt x="7507858" y="6222"/>
                  </a:lnTo>
                  <a:lnTo>
                    <a:pt x="7508272" y="4960"/>
                  </a:lnTo>
                  <a:lnTo>
                    <a:pt x="7645738" y="5040"/>
                  </a:lnTo>
                  <a:lnTo>
                    <a:pt x="7682899" y="6123"/>
                  </a:lnTo>
                  <a:close/>
                </a:path>
                <a:path w="18289270" h="10299700">
                  <a:moveTo>
                    <a:pt x="7508522" y="4197"/>
                  </a:moveTo>
                  <a:lnTo>
                    <a:pt x="7508272" y="4960"/>
                  </a:lnTo>
                  <a:lnTo>
                    <a:pt x="7497359" y="4953"/>
                  </a:lnTo>
                  <a:lnTo>
                    <a:pt x="7497649" y="4199"/>
                  </a:lnTo>
                  <a:lnTo>
                    <a:pt x="7508522" y="4197"/>
                  </a:lnTo>
                  <a:close/>
                </a:path>
                <a:path w="18289270" h="10299700">
                  <a:moveTo>
                    <a:pt x="7645738" y="5040"/>
                  </a:moveTo>
                  <a:lnTo>
                    <a:pt x="7508272" y="4960"/>
                  </a:lnTo>
                  <a:lnTo>
                    <a:pt x="7508522" y="4197"/>
                  </a:lnTo>
                  <a:lnTo>
                    <a:pt x="7616446" y="4185"/>
                  </a:lnTo>
                  <a:lnTo>
                    <a:pt x="7645738" y="5040"/>
                  </a:lnTo>
                  <a:close/>
                </a:path>
                <a:path w="18289270" h="10299700">
                  <a:moveTo>
                    <a:pt x="7616446" y="4185"/>
                  </a:moveTo>
                  <a:lnTo>
                    <a:pt x="7508522" y="4197"/>
                  </a:lnTo>
                  <a:lnTo>
                    <a:pt x="7509175" y="2209"/>
                  </a:lnTo>
                  <a:lnTo>
                    <a:pt x="7548813" y="2213"/>
                  </a:lnTo>
                  <a:lnTo>
                    <a:pt x="7616446" y="4185"/>
                  </a:lnTo>
                  <a:close/>
                </a:path>
                <a:path w="18289270" h="10299700">
                  <a:moveTo>
                    <a:pt x="7896750" y="512"/>
                  </a:moveTo>
                  <a:lnTo>
                    <a:pt x="7896247" y="2252"/>
                  </a:lnTo>
                  <a:lnTo>
                    <a:pt x="7548813" y="2213"/>
                  </a:lnTo>
                  <a:lnTo>
                    <a:pt x="7509549" y="1068"/>
                  </a:lnTo>
                  <a:lnTo>
                    <a:pt x="7509175" y="2209"/>
                  </a:lnTo>
                  <a:lnTo>
                    <a:pt x="7498414" y="2207"/>
                  </a:lnTo>
                  <a:lnTo>
                    <a:pt x="7499108" y="400"/>
                  </a:lnTo>
                  <a:lnTo>
                    <a:pt x="7896750" y="512"/>
                  </a:lnTo>
                  <a:close/>
                </a:path>
                <a:path w="18289270" h="10299700">
                  <a:moveTo>
                    <a:pt x="7548813" y="2213"/>
                  </a:moveTo>
                  <a:lnTo>
                    <a:pt x="7509175" y="2209"/>
                  </a:lnTo>
                  <a:lnTo>
                    <a:pt x="7509549" y="1068"/>
                  </a:lnTo>
                  <a:lnTo>
                    <a:pt x="7548813" y="2213"/>
                  </a:lnTo>
                  <a:close/>
                </a:path>
                <a:path w="18289270" h="10299700">
                  <a:moveTo>
                    <a:pt x="11922232" y="270634"/>
                  </a:moveTo>
                  <a:lnTo>
                    <a:pt x="11965301" y="273389"/>
                  </a:lnTo>
                  <a:lnTo>
                    <a:pt x="12007353" y="288805"/>
                  </a:lnTo>
                  <a:lnTo>
                    <a:pt x="11964676" y="286075"/>
                  </a:lnTo>
                  <a:lnTo>
                    <a:pt x="11922232" y="270634"/>
                  </a:lnTo>
                  <a:close/>
                </a:path>
                <a:path w="18289270" h="10299700">
                  <a:moveTo>
                    <a:pt x="11871403" y="267382"/>
                  </a:moveTo>
                  <a:lnTo>
                    <a:pt x="11922232" y="270634"/>
                  </a:lnTo>
                  <a:lnTo>
                    <a:pt x="11964676" y="286075"/>
                  </a:lnTo>
                  <a:lnTo>
                    <a:pt x="11916573" y="282998"/>
                  </a:lnTo>
                  <a:lnTo>
                    <a:pt x="11871403" y="267382"/>
                  </a:lnTo>
                  <a:close/>
                </a:path>
                <a:path w="18289270" h="10299700">
                  <a:moveTo>
                    <a:pt x="11712028" y="257186"/>
                  </a:moveTo>
                  <a:lnTo>
                    <a:pt x="11871403" y="267382"/>
                  </a:lnTo>
                  <a:lnTo>
                    <a:pt x="11916573" y="282998"/>
                  </a:lnTo>
                  <a:lnTo>
                    <a:pt x="11765755" y="273349"/>
                  </a:lnTo>
                  <a:lnTo>
                    <a:pt x="11712028" y="257186"/>
                  </a:lnTo>
                  <a:close/>
                </a:path>
                <a:path w="18289270" h="10299700">
                  <a:moveTo>
                    <a:pt x="7895698" y="4155"/>
                  </a:moveTo>
                  <a:lnTo>
                    <a:pt x="7895400" y="5185"/>
                  </a:lnTo>
                  <a:lnTo>
                    <a:pt x="7645738" y="5040"/>
                  </a:lnTo>
                  <a:lnTo>
                    <a:pt x="7616446" y="4185"/>
                  </a:lnTo>
                  <a:lnTo>
                    <a:pt x="7895698" y="4155"/>
                  </a:lnTo>
                  <a:close/>
                </a:path>
                <a:path w="18289270" h="10299700">
                  <a:moveTo>
                    <a:pt x="7895163" y="6004"/>
                  </a:moveTo>
                  <a:lnTo>
                    <a:pt x="7895019" y="6502"/>
                  </a:lnTo>
                  <a:lnTo>
                    <a:pt x="7825008" y="6531"/>
                  </a:lnTo>
                  <a:lnTo>
                    <a:pt x="7697245" y="6542"/>
                  </a:lnTo>
                  <a:lnTo>
                    <a:pt x="7682899" y="6123"/>
                  </a:lnTo>
                  <a:lnTo>
                    <a:pt x="7895163" y="6004"/>
                  </a:lnTo>
                  <a:close/>
                </a:path>
                <a:path w="18289270" h="10299700">
                  <a:moveTo>
                    <a:pt x="7895011" y="6531"/>
                  </a:moveTo>
                  <a:lnTo>
                    <a:pt x="7698650" y="6583"/>
                  </a:lnTo>
                  <a:lnTo>
                    <a:pt x="7895011" y="6531"/>
                  </a:lnTo>
                  <a:close/>
                </a:path>
                <a:path w="18289270" h="10299700">
                  <a:moveTo>
                    <a:pt x="7894898" y="6921"/>
                  </a:moveTo>
                  <a:lnTo>
                    <a:pt x="7894723" y="7528"/>
                  </a:lnTo>
                  <a:lnTo>
                    <a:pt x="7841295" y="7573"/>
                  </a:lnTo>
                  <a:lnTo>
                    <a:pt x="7732149" y="7560"/>
                  </a:lnTo>
                  <a:lnTo>
                    <a:pt x="7714431" y="7043"/>
                  </a:lnTo>
                  <a:lnTo>
                    <a:pt x="7894898" y="6921"/>
                  </a:lnTo>
                  <a:close/>
                </a:path>
                <a:path w="18289270" h="10299700">
                  <a:moveTo>
                    <a:pt x="7894677" y="7686"/>
                  </a:moveTo>
                  <a:lnTo>
                    <a:pt x="7894512" y="8259"/>
                  </a:lnTo>
                  <a:lnTo>
                    <a:pt x="7752852" y="8163"/>
                  </a:lnTo>
                  <a:lnTo>
                    <a:pt x="7735638" y="7661"/>
                  </a:lnTo>
                  <a:lnTo>
                    <a:pt x="7842505" y="7646"/>
                  </a:lnTo>
                  <a:lnTo>
                    <a:pt x="7894677" y="7686"/>
                  </a:lnTo>
                  <a:close/>
                </a:path>
                <a:path w="18289270" h="10299700">
                  <a:moveTo>
                    <a:pt x="7894458" y="8446"/>
                  </a:moveTo>
                  <a:lnTo>
                    <a:pt x="7894285" y="9044"/>
                  </a:lnTo>
                  <a:lnTo>
                    <a:pt x="7784073" y="9074"/>
                  </a:lnTo>
                  <a:lnTo>
                    <a:pt x="7758158" y="8318"/>
                  </a:lnTo>
                  <a:lnTo>
                    <a:pt x="7894458" y="8446"/>
                  </a:lnTo>
                  <a:close/>
                </a:path>
                <a:path w="18289270" h="10299700">
                  <a:moveTo>
                    <a:pt x="7894285" y="9044"/>
                  </a:moveTo>
                  <a:lnTo>
                    <a:pt x="7788056" y="9190"/>
                  </a:lnTo>
                  <a:lnTo>
                    <a:pt x="7784073" y="9074"/>
                  </a:lnTo>
                  <a:lnTo>
                    <a:pt x="7894285" y="9044"/>
                  </a:lnTo>
                  <a:close/>
                </a:path>
                <a:path w="18289270" h="10299700">
                  <a:moveTo>
                    <a:pt x="7894254" y="9149"/>
                  </a:moveTo>
                  <a:lnTo>
                    <a:pt x="7894084" y="9740"/>
                  </a:lnTo>
                  <a:lnTo>
                    <a:pt x="7806105" y="9716"/>
                  </a:lnTo>
                  <a:lnTo>
                    <a:pt x="7788056" y="9190"/>
                  </a:lnTo>
                  <a:lnTo>
                    <a:pt x="7894254" y="9149"/>
                  </a:lnTo>
                  <a:close/>
                </a:path>
                <a:path w="18289270" h="10299700">
                  <a:moveTo>
                    <a:pt x="7893983" y="10090"/>
                  </a:moveTo>
                  <a:lnTo>
                    <a:pt x="7893667" y="11183"/>
                  </a:lnTo>
                  <a:lnTo>
                    <a:pt x="7857323" y="11210"/>
                  </a:lnTo>
                  <a:lnTo>
                    <a:pt x="7820545" y="10138"/>
                  </a:lnTo>
                  <a:lnTo>
                    <a:pt x="7893983" y="10090"/>
                  </a:lnTo>
                  <a:close/>
                </a:path>
                <a:path w="18289270" h="10299700">
                  <a:moveTo>
                    <a:pt x="7872144" y="11538"/>
                  </a:moveTo>
                  <a:lnTo>
                    <a:pt x="7874798" y="11708"/>
                  </a:lnTo>
                  <a:lnTo>
                    <a:pt x="7872102" y="11641"/>
                  </a:lnTo>
                  <a:close/>
                </a:path>
                <a:path w="18289270" h="10299700">
                  <a:moveTo>
                    <a:pt x="7874798" y="11708"/>
                  </a:moveTo>
                  <a:lnTo>
                    <a:pt x="7875131" y="11729"/>
                  </a:lnTo>
                  <a:lnTo>
                    <a:pt x="7874411" y="11708"/>
                  </a:lnTo>
                  <a:lnTo>
                    <a:pt x="7874798" y="11708"/>
                  </a:lnTo>
                  <a:close/>
                </a:path>
                <a:path w="18289270" h="10299700">
                  <a:moveTo>
                    <a:pt x="11773075" y="248366"/>
                  </a:moveTo>
                  <a:lnTo>
                    <a:pt x="11875642" y="254927"/>
                  </a:lnTo>
                  <a:lnTo>
                    <a:pt x="11920734" y="270538"/>
                  </a:lnTo>
                  <a:lnTo>
                    <a:pt x="11827089" y="264547"/>
                  </a:lnTo>
                  <a:lnTo>
                    <a:pt x="11773075" y="248366"/>
                  </a:lnTo>
                  <a:close/>
                </a:path>
                <a:path w="18289270" h="10299700">
                  <a:moveTo>
                    <a:pt x="11712723" y="244505"/>
                  </a:moveTo>
                  <a:lnTo>
                    <a:pt x="11773075" y="248366"/>
                  </a:lnTo>
                  <a:lnTo>
                    <a:pt x="11827089" y="264547"/>
                  </a:lnTo>
                  <a:lnTo>
                    <a:pt x="11766837" y="260693"/>
                  </a:lnTo>
                  <a:lnTo>
                    <a:pt x="11712723" y="244505"/>
                  </a:lnTo>
                  <a:close/>
                </a:path>
                <a:path w="18289270" h="10299700">
                  <a:moveTo>
                    <a:pt x="11605081" y="237619"/>
                  </a:moveTo>
                  <a:lnTo>
                    <a:pt x="11712723" y="244505"/>
                  </a:lnTo>
                  <a:lnTo>
                    <a:pt x="11766837" y="260693"/>
                  </a:lnTo>
                  <a:lnTo>
                    <a:pt x="11657934" y="253726"/>
                  </a:lnTo>
                  <a:lnTo>
                    <a:pt x="11605081" y="237619"/>
                  </a:lnTo>
                  <a:close/>
                </a:path>
                <a:path w="18289270" h="10299700">
                  <a:moveTo>
                    <a:pt x="7905552" y="11684"/>
                  </a:moveTo>
                  <a:lnTo>
                    <a:pt x="7905307" y="12383"/>
                  </a:lnTo>
                  <a:lnTo>
                    <a:pt x="7894925" y="12392"/>
                  </a:lnTo>
                  <a:lnTo>
                    <a:pt x="7895149" y="11692"/>
                  </a:lnTo>
                  <a:lnTo>
                    <a:pt x="7905552" y="11684"/>
                  </a:lnTo>
                  <a:close/>
                </a:path>
                <a:path w="18289270" h="10299700">
                  <a:moveTo>
                    <a:pt x="7895312" y="11182"/>
                  </a:moveTo>
                  <a:lnTo>
                    <a:pt x="7895149" y="11692"/>
                  </a:lnTo>
                  <a:lnTo>
                    <a:pt x="7893519" y="11693"/>
                  </a:lnTo>
                  <a:lnTo>
                    <a:pt x="7893667" y="11183"/>
                  </a:lnTo>
                  <a:lnTo>
                    <a:pt x="7895312" y="11182"/>
                  </a:lnTo>
                  <a:close/>
                </a:path>
                <a:path w="18289270" h="10299700">
                  <a:moveTo>
                    <a:pt x="7906113" y="10083"/>
                  </a:moveTo>
                  <a:lnTo>
                    <a:pt x="7905731" y="11174"/>
                  </a:lnTo>
                  <a:lnTo>
                    <a:pt x="7895312" y="11182"/>
                  </a:lnTo>
                  <a:lnTo>
                    <a:pt x="7895662" y="10089"/>
                  </a:lnTo>
                  <a:lnTo>
                    <a:pt x="7906113" y="10083"/>
                  </a:lnTo>
                  <a:close/>
                </a:path>
                <a:path w="18289270" h="10299700">
                  <a:moveTo>
                    <a:pt x="7916778" y="11166"/>
                  </a:moveTo>
                  <a:lnTo>
                    <a:pt x="7916623" y="11675"/>
                  </a:lnTo>
                  <a:lnTo>
                    <a:pt x="7905552" y="11684"/>
                  </a:lnTo>
                  <a:lnTo>
                    <a:pt x="7905731" y="11174"/>
                  </a:lnTo>
                  <a:lnTo>
                    <a:pt x="7916778" y="11166"/>
                  </a:lnTo>
                  <a:close/>
                </a:path>
                <a:path w="18289270" h="10299700">
                  <a:moveTo>
                    <a:pt x="9500581" y="10416"/>
                  </a:moveTo>
                  <a:lnTo>
                    <a:pt x="9501392" y="11007"/>
                  </a:lnTo>
                  <a:lnTo>
                    <a:pt x="7916410" y="12373"/>
                  </a:lnTo>
                  <a:lnTo>
                    <a:pt x="7916623" y="11675"/>
                  </a:lnTo>
                  <a:lnTo>
                    <a:pt x="9500581" y="10416"/>
                  </a:lnTo>
                  <a:close/>
                </a:path>
                <a:path w="18289270" h="10299700">
                  <a:moveTo>
                    <a:pt x="9500244" y="10170"/>
                  </a:moveTo>
                  <a:lnTo>
                    <a:pt x="9500581" y="10416"/>
                  </a:lnTo>
                  <a:lnTo>
                    <a:pt x="7916623" y="11675"/>
                  </a:lnTo>
                  <a:lnTo>
                    <a:pt x="7916778" y="11166"/>
                  </a:lnTo>
                  <a:lnTo>
                    <a:pt x="8593403" y="10661"/>
                  </a:lnTo>
                  <a:lnTo>
                    <a:pt x="9500244" y="10170"/>
                  </a:lnTo>
                  <a:close/>
                </a:path>
                <a:path w="18289270" h="10299700">
                  <a:moveTo>
                    <a:pt x="7895774" y="9740"/>
                  </a:moveTo>
                  <a:lnTo>
                    <a:pt x="7895662" y="10089"/>
                  </a:lnTo>
                  <a:lnTo>
                    <a:pt x="7893983" y="10090"/>
                  </a:lnTo>
                  <a:lnTo>
                    <a:pt x="7894084" y="9740"/>
                  </a:lnTo>
                  <a:lnTo>
                    <a:pt x="7895774" y="9740"/>
                  </a:lnTo>
                  <a:close/>
                </a:path>
                <a:path w="18289270" h="10299700">
                  <a:moveTo>
                    <a:pt x="9317533" y="10121"/>
                  </a:moveTo>
                  <a:lnTo>
                    <a:pt x="7916778" y="11166"/>
                  </a:lnTo>
                  <a:lnTo>
                    <a:pt x="7917110" y="10076"/>
                  </a:lnTo>
                  <a:lnTo>
                    <a:pt x="7973102" y="10040"/>
                  </a:lnTo>
                  <a:lnTo>
                    <a:pt x="8581882" y="9924"/>
                  </a:lnTo>
                  <a:lnTo>
                    <a:pt x="9317533" y="10121"/>
                  </a:lnTo>
                  <a:close/>
                </a:path>
                <a:path w="18289270" h="10299700">
                  <a:moveTo>
                    <a:pt x="7906442" y="9145"/>
                  </a:moveTo>
                  <a:lnTo>
                    <a:pt x="7906232" y="9743"/>
                  </a:lnTo>
                  <a:lnTo>
                    <a:pt x="7895774" y="9740"/>
                  </a:lnTo>
                  <a:lnTo>
                    <a:pt x="7895963" y="9149"/>
                  </a:lnTo>
                  <a:lnTo>
                    <a:pt x="7906442" y="9145"/>
                  </a:lnTo>
                  <a:close/>
                </a:path>
                <a:path w="18289270" h="10299700">
                  <a:moveTo>
                    <a:pt x="7917211" y="9746"/>
                  </a:moveTo>
                  <a:lnTo>
                    <a:pt x="7917110" y="10076"/>
                  </a:lnTo>
                  <a:lnTo>
                    <a:pt x="7906113" y="10083"/>
                  </a:lnTo>
                  <a:lnTo>
                    <a:pt x="7906232" y="9743"/>
                  </a:lnTo>
                  <a:lnTo>
                    <a:pt x="7917211" y="9746"/>
                  </a:lnTo>
                  <a:close/>
                </a:path>
                <a:path w="18289270" h="10299700">
                  <a:moveTo>
                    <a:pt x="7895997" y="9043"/>
                  </a:moveTo>
                  <a:lnTo>
                    <a:pt x="7894254" y="9149"/>
                  </a:lnTo>
                  <a:lnTo>
                    <a:pt x="7895997" y="9043"/>
                  </a:lnTo>
                  <a:close/>
                </a:path>
                <a:path w="18289270" h="10299700">
                  <a:moveTo>
                    <a:pt x="7906479" y="9040"/>
                  </a:moveTo>
                  <a:lnTo>
                    <a:pt x="7895963" y="9149"/>
                  </a:lnTo>
                  <a:lnTo>
                    <a:pt x="7906479" y="9040"/>
                  </a:lnTo>
                  <a:close/>
                </a:path>
                <a:path w="18289270" h="10299700">
                  <a:moveTo>
                    <a:pt x="7906683" y="8458"/>
                  </a:moveTo>
                  <a:lnTo>
                    <a:pt x="7906479" y="9040"/>
                  </a:lnTo>
                  <a:lnTo>
                    <a:pt x="7895997" y="9043"/>
                  </a:lnTo>
                  <a:lnTo>
                    <a:pt x="7896188" y="8448"/>
                  </a:lnTo>
                  <a:lnTo>
                    <a:pt x="7906683" y="8458"/>
                  </a:lnTo>
                  <a:close/>
                </a:path>
                <a:path w="18289270" h="10299700">
                  <a:moveTo>
                    <a:pt x="8279853" y="9843"/>
                  </a:moveTo>
                  <a:lnTo>
                    <a:pt x="7917110" y="10076"/>
                  </a:lnTo>
                  <a:lnTo>
                    <a:pt x="7917211" y="9746"/>
                  </a:lnTo>
                  <a:lnTo>
                    <a:pt x="8279853" y="9843"/>
                  </a:lnTo>
                  <a:close/>
                </a:path>
                <a:path w="18289270" h="10299700">
                  <a:moveTo>
                    <a:pt x="7896248" y="8260"/>
                  </a:moveTo>
                  <a:lnTo>
                    <a:pt x="7896188" y="8448"/>
                  </a:lnTo>
                  <a:lnTo>
                    <a:pt x="7894458" y="8446"/>
                  </a:lnTo>
                  <a:lnTo>
                    <a:pt x="7894512" y="8259"/>
                  </a:lnTo>
                  <a:lnTo>
                    <a:pt x="7896248" y="8260"/>
                  </a:lnTo>
                  <a:close/>
                </a:path>
                <a:path w="18289270" h="10299700">
                  <a:moveTo>
                    <a:pt x="7917427" y="9037"/>
                  </a:moveTo>
                  <a:lnTo>
                    <a:pt x="7906442" y="9145"/>
                  </a:lnTo>
                  <a:lnTo>
                    <a:pt x="7917427" y="9037"/>
                  </a:lnTo>
                  <a:close/>
                </a:path>
                <a:path w="18289270" h="10299700">
                  <a:moveTo>
                    <a:pt x="8934416" y="9424"/>
                  </a:moveTo>
                  <a:lnTo>
                    <a:pt x="8577636" y="9652"/>
                  </a:lnTo>
                  <a:lnTo>
                    <a:pt x="7917211" y="9746"/>
                  </a:lnTo>
                  <a:lnTo>
                    <a:pt x="7917396" y="9141"/>
                  </a:lnTo>
                  <a:lnTo>
                    <a:pt x="8426113" y="8946"/>
                  </a:lnTo>
                  <a:lnTo>
                    <a:pt x="8934416" y="9424"/>
                  </a:lnTo>
                  <a:close/>
                </a:path>
                <a:path w="18289270" h="10299700">
                  <a:moveTo>
                    <a:pt x="7906950" y="7696"/>
                  </a:moveTo>
                  <a:lnTo>
                    <a:pt x="7906750" y="8267"/>
                  </a:lnTo>
                  <a:lnTo>
                    <a:pt x="7896248" y="8260"/>
                  </a:lnTo>
                  <a:lnTo>
                    <a:pt x="7896431" y="7688"/>
                  </a:lnTo>
                  <a:lnTo>
                    <a:pt x="7906950" y="7696"/>
                  </a:lnTo>
                  <a:close/>
                </a:path>
                <a:path w="18289270" h="10299700">
                  <a:moveTo>
                    <a:pt x="7917660" y="8274"/>
                  </a:moveTo>
                  <a:lnTo>
                    <a:pt x="7917601" y="8468"/>
                  </a:lnTo>
                  <a:lnTo>
                    <a:pt x="7906683" y="8458"/>
                  </a:lnTo>
                  <a:lnTo>
                    <a:pt x="7906750" y="8267"/>
                  </a:lnTo>
                  <a:lnTo>
                    <a:pt x="7917660" y="8274"/>
                  </a:lnTo>
                  <a:close/>
                </a:path>
                <a:path w="18289270" h="10299700">
                  <a:moveTo>
                    <a:pt x="7896483" y="7527"/>
                  </a:moveTo>
                  <a:lnTo>
                    <a:pt x="7896329" y="7687"/>
                  </a:lnTo>
                  <a:lnTo>
                    <a:pt x="7894677" y="7686"/>
                  </a:lnTo>
                  <a:lnTo>
                    <a:pt x="7894723" y="7528"/>
                  </a:lnTo>
                  <a:lnTo>
                    <a:pt x="7896483" y="7527"/>
                  </a:lnTo>
                  <a:close/>
                </a:path>
                <a:path w="18289270" h="10299700">
                  <a:moveTo>
                    <a:pt x="8385842" y="8908"/>
                  </a:moveTo>
                  <a:lnTo>
                    <a:pt x="7917427" y="9037"/>
                  </a:lnTo>
                  <a:lnTo>
                    <a:pt x="7917601" y="8468"/>
                  </a:lnTo>
                  <a:lnTo>
                    <a:pt x="8385842" y="8908"/>
                  </a:lnTo>
                  <a:close/>
                </a:path>
                <a:path w="18289270" h="10299700">
                  <a:moveTo>
                    <a:pt x="7896677" y="6920"/>
                  </a:moveTo>
                  <a:lnTo>
                    <a:pt x="7896483" y="7527"/>
                  </a:lnTo>
                  <a:lnTo>
                    <a:pt x="7894723" y="7528"/>
                  </a:lnTo>
                  <a:lnTo>
                    <a:pt x="7894898" y="6921"/>
                  </a:lnTo>
                  <a:lnTo>
                    <a:pt x="7896677" y="6920"/>
                  </a:lnTo>
                  <a:close/>
                </a:path>
                <a:path w="18289270" h="10299700">
                  <a:moveTo>
                    <a:pt x="7907224" y="6913"/>
                  </a:moveTo>
                  <a:lnTo>
                    <a:pt x="7907012" y="7518"/>
                  </a:lnTo>
                  <a:lnTo>
                    <a:pt x="7896483" y="7527"/>
                  </a:lnTo>
                  <a:lnTo>
                    <a:pt x="7896677" y="6920"/>
                  </a:lnTo>
                  <a:lnTo>
                    <a:pt x="7907224" y="6913"/>
                  </a:lnTo>
                  <a:close/>
                </a:path>
                <a:path w="18289270" h="10299700">
                  <a:moveTo>
                    <a:pt x="9154921" y="8667"/>
                  </a:moveTo>
                  <a:lnTo>
                    <a:pt x="8565230" y="8859"/>
                  </a:lnTo>
                  <a:lnTo>
                    <a:pt x="7917601" y="8468"/>
                  </a:lnTo>
                  <a:lnTo>
                    <a:pt x="7917660" y="8274"/>
                  </a:lnTo>
                  <a:lnTo>
                    <a:pt x="8659373" y="8772"/>
                  </a:lnTo>
                  <a:lnTo>
                    <a:pt x="8651610" y="8275"/>
                  </a:lnTo>
                  <a:lnTo>
                    <a:pt x="9154921" y="8667"/>
                  </a:lnTo>
                  <a:close/>
                </a:path>
                <a:path w="18289270" h="10299700">
                  <a:moveTo>
                    <a:pt x="7917894" y="7509"/>
                  </a:moveTo>
                  <a:lnTo>
                    <a:pt x="7917834" y="7704"/>
                  </a:lnTo>
                  <a:lnTo>
                    <a:pt x="7906950" y="7696"/>
                  </a:lnTo>
                  <a:lnTo>
                    <a:pt x="7907012" y="7518"/>
                  </a:lnTo>
                  <a:lnTo>
                    <a:pt x="7917894" y="7509"/>
                  </a:lnTo>
                  <a:close/>
                </a:path>
                <a:path w="18289270" h="10299700">
                  <a:moveTo>
                    <a:pt x="7896780" y="6600"/>
                  </a:moveTo>
                  <a:lnTo>
                    <a:pt x="7896677" y="6920"/>
                  </a:lnTo>
                  <a:lnTo>
                    <a:pt x="7894898" y="6921"/>
                  </a:lnTo>
                  <a:lnTo>
                    <a:pt x="7894991" y="6600"/>
                  </a:lnTo>
                  <a:lnTo>
                    <a:pt x="7896780" y="6600"/>
                  </a:lnTo>
                  <a:close/>
                </a:path>
                <a:path w="18289270" h="10299700">
                  <a:moveTo>
                    <a:pt x="8651610" y="8275"/>
                  </a:moveTo>
                  <a:lnTo>
                    <a:pt x="8659373" y="8772"/>
                  </a:lnTo>
                  <a:lnTo>
                    <a:pt x="7917660" y="8274"/>
                  </a:lnTo>
                  <a:lnTo>
                    <a:pt x="7917834" y="7704"/>
                  </a:lnTo>
                  <a:lnTo>
                    <a:pt x="8651610" y="8275"/>
                  </a:lnTo>
                  <a:close/>
                </a:path>
                <a:path w="18289270" h="10299700">
                  <a:moveTo>
                    <a:pt x="7918078" y="6906"/>
                  </a:moveTo>
                  <a:lnTo>
                    <a:pt x="7917894" y="7509"/>
                  </a:lnTo>
                  <a:lnTo>
                    <a:pt x="7907012" y="7518"/>
                  </a:lnTo>
                  <a:lnTo>
                    <a:pt x="7907224" y="6913"/>
                  </a:lnTo>
                  <a:lnTo>
                    <a:pt x="7918078" y="6906"/>
                  </a:lnTo>
                  <a:close/>
                </a:path>
                <a:path w="18289270" h="10299700">
                  <a:moveTo>
                    <a:pt x="7896811" y="6502"/>
                  </a:moveTo>
                  <a:lnTo>
                    <a:pt x="7895011" y="6531"/>
                  </a:lnTo>
                  <a:lnTo>
                    <a:pt x="7896811" y="6502"/>
                  </a:lnTo>
                  <a:close/>
                </a:path>
                <a:path w="18289270" h="10299700">
                  <a:moveTo>
                    <a:pt x="7896971" y="6003"/>
                  </a:moveTo>
                  <a:lnTo>
                    <a:pt x="7896811" y="6502"/>
                  </a:lnTo>
                  <a:lnTo>
                    <a:pt x="7895019" y="6502"/>
                  </a:lnTo>
                  <a:lnTo>
                    <a:pt x="7895163" y="6004"/>
                  </a:lnTo>
                  <a:lnTo>
                    <a:pt x="7896971" y="6003"/>
                  </a:lnTo>
                  <a:close/>
                </a:path>
                <a:path w="18289270" h="10299700">
                  <a:moveTo>
                    <a:pt x="7907358" y="6530"/>
                  </a:moveTo>
                  <a:lnTo>
                    <a:pt x="7896780" y="6600"/>
                  </a:lnTo>
                  <a:lnTo>
                    <a:pt x="7907358" y="6530"/>
                  </a:lnTo>
                  <a:close/>
                </a:path>
                <a:path w="18289270" h="10299700">
                  <a:moveTo>
                    <a:pt x="7907545" y="5997"/>
                  </a:moveTo>
                  <a:lnTo>
                    <a:pt x="7907370" y="6497"/>
                  </a:lnTo>
                  <a:lnTo>
                    <a:pt x="7896811" y="6502"/>
                  </a:lnTo>
                  <a:lnTo>
                    <a:pt x="7896971" y="6003"/>
                  </a:lnTo>
                  <a:lnTo>
                    <a:pt x="7907545" y="5997"/>
                  </a:lnTo>
                  <a:close/>
                </a:path>
                <a:path w="18289270" h="10299700">
                  <a:moveTo>
                    <a:pt x="9495504" y="6712"/>
                  </a:moveTo>
                  <a:lnTo>
                    <a:pt x="9498004" y="8536"/>
                  </a:lnTo>
                  <a:lnTo>
                    <a:pt x="8554935" y="8200"/>
                  </a:lnTo>
                  <a:lnTo>
                    <a:pt x="7917834" y="7704"/>
                  </a:lnTo>
                  <a:lnTo>
                    <a:pt x="7917894" y="7509"/>
                  </a:lnTo>
                  <a:lnTo>
                    <a:pt x="8891732" y="6693"/>
                  </a:lnTo>
                  <a:lnTo>
                    <a:pt x="8891372" y="6670"/>
                  </a:lnTo>
                  <a:lnTo>
                    <a:pt x="9495504" y="6712"/>
                  </a:lnTo>
                  <a:close/>
                </a:path>
                <a:path w="18289270" h="10299700">
                  <a:moveTo>
                    <a:pt x="7918170" y="6602"/>
                  </a:moveTo>
                  <a:lnTo>
                    <a:pt x="7918078" y="6906"/>
                  </a:lnTo>
                  <a:lnTo>
                    <a:pt x="7907224" y="6913"/>
                  </a:lnTo>
                  <a:lnTo>
                    <a:pt x="7907333" y="6601"/>
                  </a:lnTo>
                  <a:lnTo>
                    <a:pt x="7918170" y="6602"/>
                  </a:lnTo>
                  <a:close/>
                </a:path>
                <a:path w="18289270" h="10299700">
                  <a:moveTo>
                    <a:pt x="9172273" y="6458"/>
                  </a:moveTo>
                  <a:lnTo>
                    <a:pt x="7917894" y="7509"/>
                  </a:lnTo>
                  <a:lnTo>
                    <a:pt x="7918078" y="6906"/>
                  </a:lnTo>
                  <a:lnTo>
                    <a:pt x="8230644" y="6695"/>
                  </a:lnTo>
                  <a:lnTo>
                    <a:pt x="8229526" y="6624"/>
                  </a:lnTo>
                  <a:lnTo>
                    <a:pt x="8891372" y="6670"/>
                  </a:lnTo>
                  <a:lnTo>
                    <a:pt x="8888311" y="6474"/>
                  </a:lnTo>
                  <a:lnTo>
                    <a:pt x="9172273" y="6458"/>
                  </a:lnTo>
                  <a:close/>
                </a:path>
                <a:path w="18289270" h="10299700">
                  <a:moveTo>
                    <a:pt x="7897232" y="5186"/>
                  </a:moveTo>
                  <a:lnTo>
                    <a:pt x="7896971" y="6003"/>
                  </a:lnTo>
                  <a:lnTo>
                    <a:pt x="7895163" y="6004"/>
                  </a:lnTo>
                  <a:lnTo>
                    <a:pt x="7895400" y="5185"/>
                  </a:lnTo>
                  <a:lnTo>
                    <a:pt x="7897232" y="5186"/>
                  </a:lnTo>
                  <a:close/>
                </a:path>
                <a:path w="18289270" h="10299700">
                  <a:moveTo>
                    <a:pt x="7918203" y="6493"/>
                  </a:moveTo>
                  <a:lnTo>
                    <a:pt x="7907358" y="6530"/>
                  </a:lnTo>
                  <a:lnTo>
                    <a:pt x="7918203" y="6493"/>
                  </a:lnTo>
                  <a:close/>
                </a:path>
                <a:path w="18289270" h="10299700">
                  <a:moveTo>
                    <a:pt x="7918357" y="5991"/>
                  </a:moveTo>
                  <a:lnTo>
                    <a:pt x="7918203" y="6493"/>
                  </a:lnTo>
                  <a:lnTo>
                    <a:pt x="7907370" y="6497"/>
                  </a:lnTo>
                  <a:lnTo>
                    <a:pt x="7907545" y="5997"/>
                  </a:lnTo>
                  <a:lnTo>
                    <a:pt x="7918357" y="5991"/>
                  </a:lnTo>
                  <a:close/>
                </a:path>
                <a:path w="18289270" h="10299700">
                  <a:moveTo>
                    <a:pt x="9277023" y="5990"/>
                  </a:moveTo>
                  <a:lnTo>
                    <a:pt x="7918078" y="6906"/>
                  </a:lnTo>
                  <a:lnTo>
                    <a:pt x="7918170" y="6602"/>
                  </a:lnTo>
                  <a:lnTo>
                    <a:pt x="8229526" y="6624"/>
                  </a:lnTo>
                  <a:lnTo>
                    <a:pt x="8227776" y="6512"/>
                  </a:lnTo>
                  <a:lnTo>
                    <a:pt x="8528275" y="6495"/>
                  </a:lnTo>
                  <a:lnTo>
                    <a:pt x="8524369" y="6245"/>
                  </a:lnTo>
                  <a:lnTo>
                    <a:pt x="9177711" y="5977"/>
                  </a:lnTo>
                  <a:lnTo>
                    <a:pt x="9177000" y="5932"/>
                  </a:lnTo>
                  <a:lnTo>
                    <a:pt x="9277023" y="5990"/>
                  </a:lnTo>
                  <a:close/>
                </a:path>
                <a:path w="18289270" h="10299700">
                  <a:moveTo>
                    <a:pt x="7918598" y="5199"/>
                  </a:moveTo>
                  <a:lnTo>
                    <a:pt x="7918357" y="5991"/>
                  </a:lnTo>
                  <a:lnTo>
                    <a:pt x="7907545" y="5997"/>
                  </a:lnTo>
                  <a:lnTo>
                    <a:pt x="7907827" y="5192"/>
                  </a:lnTo>
                  <a:lnTo>
                    <a:pt x="7918598" y="5199"/>
                  </a:lnTo>
                  <a:close/>
                </a:path>
                <a:path w="18289270" h="10299700">
                  <a:moveTo>
                    <a:pt x="7897563" y="4155"/>
                  </a:moveTo>
                  <a:lnTo>
                    <a:pt x="7897243" y="5152"/>
                  </a:lnTo>
                  <a:lnTo>
                    <a:pt x="7895400" y="5185"/>
                  </a:lnTo>
                  <a:lnTo>
                    <a:pt x="7895698" y="4155"/>
                  </a:lnTo>
                  <a:lnTo>
                    <a:pt x="7897563" y="4155"/>
                  </a:lnTo>
                  <a:close/>
                </a:path>
                <a:path w="18289270" h="10299700">
                  <a:moveTo>
                    <a:pt x="8227776" y="6512"/>
                  </a:moveTo>
                  <a:lnTo>
                    <a:pt x="8229526" y="6624"/>
                  </a:lnTo>
                  <a:lnTo>
                    <a:pt x="7918170" y="6602"/>
                  </a:lnTo>
                  <a:lnTo>
                    <a:pt x="8227776" y="6512"/>
                  </a:lnTo>
                  <a:close/>
                </a:path>
                <a:path w="18289270" h="10299700">
                  <a:moveTo>
                    <a:pt x="8524369" y="6245"/>
                  </a:moveTo>
                  <a:lnTo>
                    <a:pt x="8528275" y="6495"/>
                  </a:lnTo>
                  <a:lnTo>
                    <a:pt x="7918192" y="6529"/>
                  </a:lnTo>
                  <a:lnTo>
                    <a:pt x="8524369" y="6245"/>
                  </a:lnTo>
                  <a:close/>
                </a:path>
                <a:path w="18289270" h="10299700">
                  <a:moveTo>
                    <a:pt x="7908191" y="4153"/>
                  </a:moveTo>
                  <a:lnTo>
                    <a:pt x="7907827" y="5192"/>
                  </a:lnTo>
                  <a:lnTo>
                    <a:pt x="7897232" y="5186"/>
                  </a:lnTo>
                  <a:lnTo>
                    <a:pt x="7897563" y="4155"/>
                  </a:lnTo>
                  <a:lnTo>
                    <a:pt x="7908191" y="4153"/>
                  </a:lnTo>
                  <a:close/>
                </a:path>
                <a:path w="18289270" h="10299700">
                  <a:moveTo>
                    <a:pt x="9493298" y="5104"/>
                  </a:moveTo>
                  <a:lnTo>
                    <a:pt x="9494208" y="5768"/>
                  </a:lnTo>
                  <a:lnTo>
                    <a:pt x="7918203" y="6493"/>
                  </a:lnTo>
                  <a:lnTo>
                    <a:pt x="7918357" y="5991"/>
                  </a:lnTo>
                  <a:lnTo>
                    <a:pt x="8515146" y="5655"/>
                  </a:lnTo>
                  <a:lnTo>
                    <a:pt x="9177000" y="5932"/>
                  </a:lnTo>
                  <a:lnTo>
                    <a:pt x="9166930" y="5288"/>
                  </a:lnTo>
                  <a:lnTo>
                    <a:pt x="9493298" y="5104"/>
                  </a:lnTo>
                  <a:close/>
                </a:path>
                <a:path w="18289270" h="10299700">
                  <a:moveTo>
                    <a:pt x="8609811" y="5601"/>
                  </a:moveTo>
                  <a:lnTo>
                    <a:pt x="7918357" y="5991"/>
                  </a:lnTo>
                  <a:lnTo>
                    <a:pt x="7918598" y="5199"/>
                  </a:lnTo>
                  <a:lnTo>
                    <a:pt x="8609811" y="5601"/>
                  </a:lnTo>
                  <a:close/>
                </a:path>
                <a:path w="18289270" h="10299700">
                  <a:moveTo>
                    <a:pt x="7918917" y="4152"/>
                  </a:moveTo>
                  <a:lnTo>
                    <a:pt x="7918598" y="5199"/>
                  </a:lnTo>
                  <a:lnTo>
                    <a:pt x="7907827" y="5192"/>
                  </a:lnTo>
                  <a:lnTo>
                    <a:pt x="7908191" y="4153"/>
                  </a:lnTo>
                  <a:lnTo>
                    <a:pt x="7918917" y="4152"/>
                  </a:lnTo>
                  <a:close/>
                </a:path>
                <a:path w="18289270" h="10299700">
                  <a:moveTo>
                    <a:pt x="7898172" y="2253"/>
                  </a:moveTo>
                  <a:lnTo>
                    <a:pt x="7897563" y="4155"/>
                  </a:lnTo>
                  <a:lnTo>
                    <a:pt x="7895698" y="4155"/>
                  </a:lnTo>
                  <a:lnTo>
                    <a:pt x="7896247" y="2252"/>
                  </a:lnTo>
                  <a:lnTo>
                    <a:pt x="7898172" y="2253"/>
                  </a:lnTo>
                  <a:close/>
                </a:path>
                <a:path w="18289270" h="10299700">
                  <a:moveTo>
                    <a:pt x="9491756" y="3980"/>
                  </a:moveTo>
                  <a:lnTo>
                    <a:pt x="9493298" y="5104"/>
                  </a:lnTo>
                  <a:lnTo>
                    <a:pt x="8513435" y="5545"/>
                  </a:lnTo>
                  <a:lnTo>
                    <a:pt x="7918598" y="5199"/>
                  </a:lnTo>
                  <a:lnTo>
                    <a:pt x="7918917" y="4152"/>
                  </a:lnTo>
                  <a:lnTo>
                    <a:pt x="9491756" y="3980"/>
                  </a:lnTo>
                  <a:close/>
                </a:path>
                <a:path w="18289270" h="10299700">
                  <a:moveTo>
                    <a:pt x="7919496" y="2255"/>
                  </a:moveTo>
                  <a:lnTo>
                    <a:pt x="7918917" y="4152"/>
                  </a:lnTo>
                  <a:lnTo>
                    <a:pt x="7908191" y="4153"/>
                  </a:lnTo>
                  <a:lnTo>
                    <a:pt x="7908857" y="2254"/>
                  </a:lnTo>
                  <a:lnTo>
                    <a:pt x="7919496" y="2255"/>
                  </a:lnTo>
                  <a:close/>
                </a:path>
                <a:path w="18289270" h="10299700">
                  <a:moveTo>
                    <a:pt x="9489635" y="2433"/>
                  </a:moveTo>
                  <a:lnTo>
                    <a:pt x="9491756" y="3980"/>
                  </a:lnTo>
                  <a:lnTo>
                    <a:pt x="7918917" y="4152"/>
                  </a:lnTo>
                  <a:lnTo>
                    <a:pt x="7919496" y="2255"/>
                  </a:lnTo>
                  <a:lnTo>
                    <a:pt x="9489635" y="2433"/>
                  </a:lnTo>
                  <a:close/>
                </a:path>
                <a:path w="18289270" h="10299700">
                  <a:moveTo>
                    <a:pt x="7898717" y="512"/>
                  </a:moveTo>
                  <a:lnTo>
                    <a:pt x="7898172" y="2253"/>
                  </a:lnTo>
                  <a:lnTo>
                    <a:pt x="7896247" y="2252"/>
                  </a:lnTo>
                  <a:lnTo>
                    <a:pt x="7896750" y="512"/>
                  </a:lnTo>
                  <a:lnTo>
                    <a:pt x="7898717" y="512"/>
                  </a:lnTo>
                  <a:close/>
                </a:path>
                <a:path w="18289270" h="10299700">
                  <a:moveTo>
                    <a:pt x="8437125" y="663"/>
                  </a:moveTo>
                  <a:lnTo>
                    <a:pt x="8447094" y="1301"/>
                  </a:lnTo>
                  <a:lnTo>
                    <a:pt x="7909231" y="1185"/>
                  </a:lnTo>
                  <a:lnTo>
                    <a:pt x="7908857" y="2254"/>
                  </a:lnTo>
                  <a:lnTo>
                    <a:pt x="7898172" y="2253"/>
                  </a:lnTo>
                  <a:lnTo>
                    <a:pt x="7898717" y="512"/>
                  </a:lnTo>
                  <a:lnTo>
                    <a:pt x="8437125" y="663"/>
                  </a:lnTo>
                  <a:close/>
                </a:path>
                <a:path w="18289270" h="10299700">
                  <a:moveTo>
                    <a:pt x="8964248" y="811"/>
                  </a:moveTo>
                  <a:lnTo>
                    <a:pt x="7919620" y="1850"/>
                  </a:lnTo>
                  <a:lnTo>
                    <a:pt x="7919496" y="2255"/>
                  </a:lnTo>
                  <a:lnTo>
                    <a:pt x="7908857" y="2254"/>
                  </a:lnTo>
                  <a:lnTo>
                    <a:pt x="7909231" y="1185"/>
                  </a:lnTo>
                  <a:lnTo>
                    <a:pt x="8447094" y="1301"/>
                  </a:lnTo>
                  <a:lnTo>
                    <a:pt x="8437125" y="663"/>
                  </a:lnTo>
                  <a:lnTo>
                    <a:pt x="8964248" y="811"/>
                  </a:lnTo>
                  <a:close/>
                </a:path>
                <a:path w="18289270" h="10299700">
                  <a:moveTo>
                    <a:pt x="9488392" y="1526"/>
                  </a:moveTo>
                  <a:lnTo>
                    <a:pt x="9489635" y="2433"/>
                  </a:lnTo>
                  <a:lnTo>
                    <a:pt x="7919496" y="2255"/>
                  </a:lnTo>
                  <a:lnTo>
                    <a:pt x="7919620" y="1850"/>
                  </a:lnTo>
                  <a:lnTo>
                    <a:pt x="8447465" y="1325"/>
                  </a:lnTo>
                  <a:lnTo>
                    <a:pt x="8447094" y="1301"/>
                  </a:lnTo>
                  <a:lnTo>
                    <a:pt x="9488392" y="1526"/>
                  </a:lnTo>
                  <a:close/>
                </a:path>
                <a:path w="18289270" h="10299700">
                  <a:moveTo>
                    <a:pt x="7896786" y="389"/>
                  </a:moveTo>
                  <a:lnTo>
                    <a:pt x="7898717" y="512"/>
                  </a:lnTo>
                  <a:lnTo>
                    <a:pt x="7896750" y="512"/>
                  </a:lnTo>
                  <a:close/>
                </a:path>
                <a:path w="18289270" h="10299700">
                  <a:moveTo>
                    <a:pt x="11611626" y="225311"/>
                  </a:moveTo>
                  <a:lnTo>
                    <a:pt x="11721688" y="232352"/>
                  </a:lnTo>
                  <a:lnTo>
                    <a:pt x="11774636" y="248466"/>
                  </a:lnTo>
                  <a:lnTo>
                    <a:pt x="11664542" y="241423"/>
                  </a:lnTo>
                  <a:lnTo>
                    <a:pt x="11611626" y="225311"/>
                  </a:lnTo>
                  <a:close/>
                </a:path>
                <a:path w="18289270" h="10299700">
                  <a:moveTo>
                    <a:pt x="11551460" y="221462"/>
                  </a:moveTo>
                  <a:lnTo>
                    <a:pt x="11611626" y="225311"/>
                  </a:lnTo>
                  <a:lnTo>
                    <a:pt x="11664542" y="241423"/>
                  </a:lnTo>
                  <a:lnTo>
                    <a:pt x="11604240" y="237565"/>
                  </a:lnTo>
                  <a:lnTo>
                    <a:pt x="11551460" y="221462"/>
                  </a:lnTo>
                  <a:close/>
                </a:path>
                <a:path w="18289270" h="10299700">
                  <a:moveTo>
                    <a:pt x="11395245" y="211469"/>
                  </a:moveTo>
                  <a:lnTo>
                    <a:pt x="11551460" y="221462"/>
                  </a:lnTo>
                  <a:lnTo>
                    <a:pt x="11604240" y="237565"/>
                  </a:lnTo>
                  <a:lnTo>
                    <a:pt x="11446524" y="227475"/>
                  </a:lnTo>
                  <a:lnTo>
                    <a:pt x="11395245" y="211469"/>
                  </a:lnTo>
                  <a:close/>
                </a:path>
                <a:path w="18289270" h="10299700">
                  <a:moveTo>
                    <a:pt x="11400899" y="199105"/>
                  </a:moveTo>
                  <a:lnTo>
                    <a:pt x="11563373" y="209499"/>
                  </a:lnTo>
                  <a:lnTo>
                    <a:pt x="11615257" y="225544"/>
                  </a:lnTo>
                  <a:lnTo>
                    <a:pt x="11452486" y="215131"/>
                  </a:lnTo>
                  <a:lnTo>
                    <a:pt x="11400899" y="199105"/>
                  </a:lnTo>
                  <a:close/>
                </a:path>
                <a:path w="18289270" h="10299700">
                  <a:moveTo>
                    <a:pt x="11341852" y="195327"/>
                  </a:moveTo>
                  <a:lnTo>
                    <a:pt x="11400899" y="199105"/>
                  </a:lnTo>
                  <a:lnTo>
                    <a:pt x="11452486" y="215131"/>
                  </a:lnTo>
                  <a:lnTo>
                    <a:pt x="11393088" y="211331"/>
                  </a:lnTo>
                  <a:lnTo>
                    <a:pt x="11341852" y="195327"/>
                  </a:lnTo>
                  <a:close/>
                </a:path>
                <a:path w="18289270" h="10299700">
                  <a:moveTo>
                    <a:pt x="11090531" y="179250"/>
                  </a:moveTo>
                  <a:lnTo>
                    <a:pt x="11341852" y="195327"/>
                  </a:lnTo>
                  <a:lnTo>
                    <a:pt x="11393088" y="211331"/>
                  </a:lnTo>
                  <a:lnTo>
                    <a:pt x="11139878" y="195132"/>
                  </a:lnTo>
                  <a:lnTo>
                    <a:pt x="11090531" y="179250"/>
                  </a:lnTo>
                  <a:close/>
                </a:path>
                <a:path w="18289270" h="10299700">
                  <a:moveTo>
                    <a:pt x="8888311" y="6474"/>
                  </a:moveTo>
                  <a:lnTo>
                    <a:pt x="8891372" y="6670"/>
                  </a:lnTo>
                  <a:lnTo>
                    <a:pt x="8229526" y="6624"/>
                  </a:lnTo>
                  <a:lnTo>
                    <a:pt x="8230644" y="6695"/>
                  </a:lnTo>
                  <a:lnTo>
                    <a:pt x="8528275" y="6495"/>
                  </a:lnTo>
                  <a:lnTo>
                    <a:pt x="8888311" y="6474"/>
                  </a:lnTo>
                  <a:close/>
                </a:path>
                <a:path w="18289270" h="10299700">
                  <a:moveTo>
                    <a:pt x="8739771" y="8826"/>
                  </a:moveTo>
                  <a:lnTo>
                    <a:pt x="8426113" y="8946"/>
                  </a:lnTo>
                  <a:lnTo>
                    <a:pt x="8385842" y="8908"/>
                  </a:lnTo>
                  <a:lnTo>
                    <a:pt x="8660318" y="8833"/>
                  </a:lnTo>
                  <a:lnTo>
                    <a:pt x="8659373" y="8772"/>
                  </a:lnTo>
                  <a:lnTo>
                    <a:pt x="8739771" y="8826"/>
                  </a:lnTo>
                  <a:close/>
                </a:path>
                <a:path w="18289270" h="10299700">
                  <a:moveTo>
                    <a:pt x="9290358" y="9196"/>
                  </a:moveTo>
                  <a:lnTo>
                    <a:pt x="8568688" y="9080"/>
                  </a:lnTo>
                  <a:lnTo>
                    <a:pt x="8426113" y="8946"/>
                  </a:lnTo>
                  <a:lnTo>
                    <a:pt x="8565759" y="8893"/>
                  </a:lnTo>
                  <a:lnTo>
                    <a:pt x="9290358" y="9196"/>
                  </a:lnTo>
                  <a:close/>
                </a:path>
                <a:path w="18289270" h="10299700">
                  <a:moveTo>
                    <a:pt x="11144155" y="169954"/>
                  </a:moveTo>
                  <a:lnTo>
                    <a:pt x="11356637" y="183547"/>
                  </a:lnTo>
                  <a:lnTo>
                    <a:pt x="11407250" y="199511"/>
                  </a:lnTo>
                  <a:lnTo>
                    <a:pt x="11194296" y="185888"/>
                  </a:lnTo>
                  <a:lnTo>
                    <a:pt x="11144155" y="169954"/>
                  </a:lnTo>
                  <a:close/>
                </a:path>
                <a:path w="18289270" h="10299700">
                  <a:moveTo>
                    <a:pt x="11037028" y="163101"/>
                  </a:moveTo>
                  <a:lnTo>
                    <a:pt x="11144155" y="169954"/>
                  </a:lnTo>
                  <a:lnTo>
                    <a:pt x="11194296" y="185888"/>
                  </a:lnTo>
                  <a:lnTo>
                    <a:pt x="11086449" y="178988"/>
                  </a:lnTo>
                  <a:lnTo>
                    <a:pt x="11037028" y="163101"/>
                  </a:lnTo>
                  <a:close/>
                </a:path>
                <a:path w="18289270" h="10299700">
                  <a:moveTo>
                    <a:pt x="10611083" y="135852"/>
                  </a:moveTo>
                  <a:lnTo>
                    <a:pt x="11037028" y="163101"/>
                  </a:lnTo>
                  <a:lnTo>
                    <a:pt x="11086449" y="178988"/>
                  </a:lnTo>
                  <a:lnTo>
                    <a:pt x="10746215" y="157223"/>
                  </a:lnTo>
                  <a:lnTo>
                    <a:pt x="10611083" y="135852"/>
                  </a:lnTo>
                  <a:close/>
                </a:path>
                <a:path w="18289270" h="10299700">
                  <a:moveTo>
                    <a:pt x="9494687" y="6117"/>
                  </a:moveTo>
                  <a:lnTo>
                    <a:pt x="8528275" y="6495"/>
                  </a:lnTo>
                  <a:lnTo>
                    <a:pt x="9494687" y="6117"/>
                  </a:lnTo>
                  <a:close/>
                </a:path>
                <a:path w="18289270" h="10299700">
                  <a:moveTo>
                    <a:pt x="9487613" y="958"/>
                  </a:moveTo>
                  <a:lnTo>
                    <a:pt x="9488392" y="1526"/>
                  </a:lnTo>
                  <a:lnTo>
                    <a:pt x="8447094" y="1301"/>
                  </a:lnTo>
                  <a:lnTo>
                    <a:pt x="8447465" y="1325"/>
                  </a:lnTo>
                  <a:lnTo>
                    <a:pt x="9417639" y="939"/>
                  </a:lnTo>
                  <a:lnTo>
                    <a:pt x="9487613" y="958"/>
                  </a:lnTo>
                  <a:close/>
                </a:path>
                <a:path w="18289270" h="10299700">
                  <a:moveTo>
                    <a:pt x="10795067" y="134896"/>
                  </a:moveTo>
                  <a:lnTo>
                    <a:pt x="11104488" y="154691"/>
                  </a:lnTo>
                  <a:lnTo>
                    <a:pt x="11153750" y="170568"/>
                  </a:lnTo>
                  <a:lnTo>
                    <a:pt x="10843584" y="150726"/>
                  </a:lnTo>
                  <a:lnTo>
                    <a:pt x="10795067" y="134896"/>
                  </a:lnTo>
                  <a:close/>
                </a:path>
                <a:path w="18289270" h="10299700">
                  <a:moveTo>
                    <a:pt x="10547238" y="119042"/>
                  </a:moveTo>
                  <a:lnTo>
                    <a:pt x="10795067" y="134896"/>
                  </a:lnTo>
                  <a:lnTo>
                    <a:pt x="10843584" y="150726"/>
                  </a:lnTo>
                  <a:lnTo>
                    <a:pt x="10642547" y="137865"/>
                  </a:lnTo>
                  <a:lnTo>
                    <a:pt x="10547238" y="119042"/>
                  </a:lnTo>
                  <a:close/>
                </a:path>
                <a:path w="18289270" h="10299700">
                  <a:moveTo>
                    <a:pt x="10227049" y="98558"/>
                  </a:moveTo>
                  <a:lnTo>
                    <a:pt x="10547238" y="119042"/>
                  </a:lnTo>
                  <a:lnTo>
                    <a:pt x="10642547" y="137865"/>
                  </a:lnTo>
                  <a:lnTo>
                    <a:pt x="10274157" y="114298"/>
                  </a:lnTo>
                  <a:lnTo>
                    <a:pt x="10227049" y="98558"/>
                  </a:lnTo>
                  <a:close/>
                </a:path>
                <a:path w="18289270" h="10299700">
                  <a:moveTo>
                    <a:pt x="9166930" y="5288"/>
                  </a:moveTo>
                  <a:lnTo>
                    <a:pt x="9177000" y="5932"/>
                  </a:lnTo>
                  <a:lnTo>
                    <a:pt x="8609811" y="5601"/>
                  </a:lnTo>
                  <a:lnTo>
                    <a:pt x="9166930" y="5288"/>
                  </a:lnTo>
                  <a:close/>
                </a:path>
                <a:path w="18289270" h="10299700">
                  <a:moveTo>
                    <a:pt x="9498551" y="8935"/>
                  </a:moveTo>
                  <a:lnTo>
                    <a:pt x="9498725" y="9062"/>
                  </a:lnTo>
                  <a:lnTo>
                    <a:pt x="8739771" y="8826"/>
                  </a:lnTo>
                  <a:lnTo>
                    <a:pt x="9498551" y="8935"/>
                  </a:lnTo>
                  <a:close/>
                </a:path>
                <a:path w="18289270" h="10299700">
                  <a:moveTo>
                    <a:pt x="10315735" y="91506"/>
                  </a:moveTo>
                  <a:lnTo>
                    <a:pt x="10664093" y="113791"/>
                  </a:lnTo>
                  <a:lnTo>
                    <a:pt x="10760056" y="132656"/>
                  </a:lnTo>
                  <a:lnTo>
                    <a:pt x="10362376" y="107216"/>
                  </a:lnTo>
                  <a:lnTo>
                    <a:pt x="10315735" y="91506"/>
                  </a:lnTo>
                  <a:close/>
                </a:path>
                <a:path w="18289270" h="10299700">
                  <a:moveTo>
                    <a:pt x="10166684" y="81971"/>
                  </a:moveTo>
                  <a:lnTo>
                    <a:pt x="10315735" y="91506"/>
                  </a:lnTo>
                  <a:lnTo>
                    <a:pt x="10362376" y="107216"/>
                  </a:lnTo>
                  <a:lnTo>
                    <a:pt x="10213399" y="97685"/>
                  </a:lnTo>
                  <a:lnTo>
                    <a:pt x="10166684" y="81971"/>
                  </a:lnTo>
                  <a:close/>
                </a:path>
                <a:path w="18289270" h="10299700">
                  <a:moveTo>
                    <a:pt x="9940262" y="67486"/>
                  </a:moveTo>
                  <a:lnTo>
                    <a:pt x="10166684" y="81971"/>
                  </a:lnTo>
                  <a:lnTo>
                    <a:pt x="10213399" y="97685"/>
                  </a:lnTo>
                  <a:lnTo>
                    <a:pt x="9987455" y="83231"/>
                  </a:lnTo>
                  <a:lnTo>
                    <a:pt x="9940262" y="67486"/>
                  </a:lnTo>
                  <a:close/>
                </a:path>
                <a:path w="18289270" h="10299700">
                  <a:moveTo>
                    <a:pt x="9499101" y="9336"/>
                  </a:moveTo>
                  <a:lnTo>
                    <a:pt x="9499950" y="9955"/>
                  </a:lnTo>
                  <a:lnTo>
                    <a:pt x="8934416" y="9424"/>
                  </a:lnTo>
                  <a:lnTo>
                    <a:pt x="9499101" y="9336"/>
                  </a:lnTo>
                  <a:close/>
                </a:path>
                <a:path w="18289270" h="10299700">
                  <a:moveTo>
                    <a:pt x="9495130" y="6440"/>
                  </a:moveTo>
                  <a:lnTo>
                    <a:pt x="9495504" y="6712"/>
                  </a:lnTo>
                  <a:lnTo>
                    <a:pt x="8891372" y="6670"/>
                  </a:lnTo>
                  <a:lnTo>
                    <a:pt x="8891732" y="6693"/>
                  </a:lnTo>
                  <a:lnTo>
                    <a:pt x="9495130" y="6440"/>
                  </a:lnTo>
                  <a:close/>
                </a:path>
                <a:path w="18289270" h="10299700">
                  <a:moveTo>
                    <a:pt x="9984424" y="57585"/>
                  </a:moveTo>
                  <a:lnTo>
                    <a:pt x="10233877" y="73543"/>
                  </a:lnTo>
                  <a:lnTo>
                    <a:pt x="10280868" y="89275"/>
                  </a:lnTo>
                  <a:lnTo>
                    <a:pt x="10031131" y="73299"/>
                  </a:lnTo>
                  <a:lnTo>
                    <a:pt x="9984424" y="57585"/>
                  </a:lnTo>
                  <a:close/>
                </a:path>
                <a:path w="18289270" h="10299700">
                  <a:moveTo>
                    <a:pt x="9882032" y="51035"/>
                  </a:moveTo>
                  <a:lnTo>
                    <a:pt x="9984424" y="57585"/>
                  </a:lnTo>
                  <a:lnTo>
                    <a:pt x="10031131" y="73299"/>
                  </a:lnTo>
                  <a:lnTo>
                    <a:pt x="9928896" y="66759"/>
                  </a:lnTo>
                  <a:lnTo>
                    <a:pt x="9882032" y="51035"/>
                  </a:lnTo>
                  <a:close/>
                </a:path>
                <a:path w="18289270" h="10299700">
                  <a:moveTo>
                    <a:pt x="9748368" y="42484"/>
                  </a:moveTo>
                  <a:lnTo>
                    <a:pt x="9882032" y="51035"/>
                  </a:lnTo>
                  <a:lnTo>
                    <a:pt x="9928896" y="66759"/>
                  </a:lnTo>
                  <a:lnTo>
                    <a:pt x="9795861" y="58248"/>
                  </a:lnTo>
                  <a:lnTo>
                    <a:pt x="9748368" y="42484"/>
                  </a:lnTo>
                  <a:close/>
                </a:path>
                <a:path w="18289270" h="10299700">
                  <a:moveTo>
                    <a:pt x="9486700" y="292"/>
                  </a:moveTo>
                  <a:lnTo>
                    <a:pt x="9487613" y="958"/>
                  </a:lnTo>
                  <a:lnTo>
                    <a:pt x="8964248" y="811"/>
                  </a:lnTo>
                  <a:lnTo>
                    <a:pt x="9486700" y="292"/>
                  </a:lnTo>
                  <a:close/>
                </a:path>
                <a:path w="18289270" h="10299700">
                  <a:moveTo>
                    <a:pt x="9498004" y="8536"/>
                  </a:moveTo>
                  <a:lnTo>
                    <a:pt x="9154921" y="8667"/>
                  </a:lnTo>
                  <a:lnTo>
                    <a:pt x="9498004" y="8536"/>
                  </a:lnTo>
                  <a:close/>
                </a:path>
                <a:path w="18289270" h="10299700">
                  <a:moveTo>
                    <a:pt x="9498094" y="8602"/>
                  </a:moveTo>
                  <a:lnTo>
                    <a:pt x="9498551" y="8935"/>
                  </a:lnTo>
                  <a:lnTo>
                    <a:pt x="9182499" y="8689"/>
                  </a:lnTo>
                  <a:lnTo>
                    <a:pt x="9498094" y="8602"/>
                  </a:lnTo>
                  <a:close/>
                </a:path>
                <a:path w="18289270" h="10299700">
                  <a:moveTo>
                    <a:pt x="9494784" y="6188"/>
                  </a:moveTo>
                  <a:lnTo>
                    <a:pt x="9495130" y="6440"/>
                  </a:lnTo>
                  <a:lnTo>
                    <a:pt x="9172273" y="6458"/>
                  </a:lnTo>
                  <a:lnTo>
                    <a:pt x="9494784" y="6188"/>
                  </a:lnTo>
                  <a:close/>
                </a:path>
                <a:path w="18289270" h="10299700">
                  <a:moveTo>
                    <a:pt x="9794513" y="32710"/>
                  </a:moveTo>
                  <a:lnTo>
                    <a:pt x="9947867" y="42520"/>
                  </a:lnTo>
                  <a:lnTo>
                    <a:pt x="9994920" y="58256"/>
                  </a:lnTo>
                  <a:lnTo>
                    <a:pt x="9841502" y="48442"/>
                  </a:lnTo>
                  <a:lnTo>
                    <a:pt x="9794513" y="32710"/>
                  </a:lnTo>
                  <a:close/>
                </a:path>
                <a:path w="18289270" h="10299700">
                  <a:moveTo>
                    <a:pt x="9691348" y="26110"/>
                  </a:moveTo>
                  <a:lnTo>
                    <a:pt x="9794513" y="32710"/>
                  </a:lnTo>
                  <a:lnTo>
                    <a:pt x="9841502" y="48442"/>
                  </a:lnTo>
                  <a:lnTo>
                    <a:pt x="9738554" y="41856"/>
                  </a:lnTo>
                  <a:lnTo>
                    <a:pt x="9691348" y="26110"/>
                  </a:lnTo>
                  <a:close/>
                </a:path>
                <a:path w="18289270" h="10299700">
                  <a:moveTo>
                    <a:pt x="9603583" y="20496"/>
                  </a:moveTo>
                  <a:lnTo>
                    <a:pt x="9691348" y="26110"/>
                  </a:lnTo>
                  <a:lnTo>
                    <a:pt x="9738554" y="41856"/>
                  </a:lnTo>
                  <a:lnTo>
                    <a:pt x="9651430" y="36282"/>
                  </a:lnTo>
                  <a:lnTo>
                    <a:pt x="9603583" y="20496"/>
                  </a:lnTo>
                  <a:close/>
                </a:path>
                <a:path w="18289270" h="10299700">
                  <a:moveTo>
                    <a:pt x="9479184" y="5854"/>
                  </a:moveTo>
                  <a:lnTo>
                    <a:pt x="9177000" y="5932"/>
                  </a:lnTo>
                  <a:lnTo>
                    <a:pt x="9177711" y="5977"/>
                  </a:lnTo>
                  <a:lnTo>
                    <a:pt x="9479184" y="5854"/>
                  </a:lnTo>
                  <a:close/>
                </a:path>
                <a:path w="18289270" h="10299700">
                  <a:moveTo>
                    <a:pt x="9499991" y="9985"/>
                  </a:moveTo>
                  <a:lnTo>
                    <a:pt x="9500244" y="10170"/>
                  </a:lnTo>
                  <a:lnTo>
                    <a:pt x="9317533" y="10121"/>
                  </a:lnTo>
                  <a:lnTo>
                    <a:pt x="9499991" y="9985"/>
                  </a:lnTo>
                  <a:close/>
                </a:path>
                <a:path w="18289270" h="10299700">
                  <a:moveTo>
                    <a:pt x="9494318" y="5848"/>
                  </a:moveTo>
                  <a:lnTo>
                    <a:pt x="9494687" y="6117"/>
                  </a:lnTo>
                  <a:lnTo>
                    <a:pt x="9277023" y="5990"/>
                  </a:lnTo>
                  <a:lnTo>
                    <a:pt x="9494318" y="5848"/>
                  </a:lnTo>
                  <a:close/>
                </a:path>
                <a:path w="18289270" h="10299700">
                  <a:moveTo>
                    <a:pt x="9652151" y="10877"/>
                  </a:moveTo>
                  <a:lnTo>
                    <a:pt x="9756585" y="17558"/>
                  </a:lnTo>
                  <a:lnTo>
                    <a:pt x="9803917" y="33311"/>
                  </a:lnTo>
                  <a:lnTo>
                    <a:pt x="9650483" y="23496"/>
                  </a:lnTo>
                  <a:lnTo>
                    <a:pt x="9612598" y="10911"/>
                  </a:lnTo>
                  <a:lnTo>
                    <a:pt x="9652151" y="10877"/>
                  </a:lnTo>
                  <a:close/>
                </a:path>
                <a:path w="18289270" h="10299700">
                  <a:moveTo>
                    <a:pt x="9612598" y="10911"/>
                  </a:moveTo>
                  <a:lnTo>
                    <a:pt x="9650483" y="23496"/>
                  </a:lnTo>
                  <a:lnTo>
                    <a:pt x="9594955" y="19944"/>
                  </a:lnTo>
                  <a:lnTo>
                    <a:pt x="9567813" y="10949"/>
                  </a:lnTo>
                  <a:lnTo>
                    <a:pt x="9612598" y="10911"/>
                  </a:lnTo>
                  <a:close/>
                </a:path>
                <a:path w="18289270" h="10299700">
                  <a:moveTo>
                    <a:pt x="9567813" y="10949"/>
                  </a:moveTo>
                  <a:lnTo>
                    <a:pt x="9594955" y="19944"/>
                  </a:lnTo>
                  <a:lnTo>
                    <a:pt x="9505828" y="14242"/>
                  </a:lnTo>
                  <a:lnTo>
                    <a:pt x="9501392" y="11007"/>
                  </a:lnTo>
                  <a:lnTo>
                    <a:pt x="9567813" y="10949"/>
                  </a:lnTo>
                  <a:close/>
                </a:path>
                <a:path w="18289270" h="10299700">
                  <a:moveTo>
                    <a:pt x="9565513" y="10187"/>
                  </a:moveTo>
                  <a:lnTo>
                    <a:pt x="9566045" y="10364"/>
                  </a:lnTo>
                  <a:lnTo>
                    <a:pt x="9500581" y="10416"/>
                  </a:lnTo>
                  <a:lnTo>
                    <a:pt x="9500244" y="10170"/>
                  </a:lnTo>
                  <a:lnTo>
                    <a:pt x="9565513" y="10187"/>
                  </a:lnTo>
                  <a:close/>
                </a:path>
                <a:path w="18289270" h="10299700">
                  <a:moveTo>
                    <a:pt x="9517466" y="9972"/>
                  </a:moveTo>
                  <a:lnTo>
                    <a:pt x="9499991" y="9985"/>
                  </a:lnTo>
                  <a:lnTo>
                    <a:pt x="9517466" y="9972"/>
                  </a:lnTo>
                  <a:close/>
                </a:path>
                <a:path w="18289270" h="10299700">
                  <a:moveTo>
                    <a:pt x="9561996" y="9022"/>
                  </a:moveTo>
                  <a:lnTo>
                    <a:pt x="9563074" y="9379"/>
                  </a:lnTo>
                  <a:lnTo>
                    <a:pt x="9499101" y="9336"/>
                  </a:lnTo>
                  <a:lnTo>
                    <a:pt x="9498725" y="9062"/>
                  </a:lnTo>
                  <a:lnTo>
                    <a:pt x="9561996" y="9022"/>
                  </a:lnTo>
                  <a:close/>
                </a:path>
                <a:path w="18289270" h="10299700">
                  <a:moveTo>
                    <a:pt x="9560677" y="8584"/>
                  </a:moveTo>
                  <a:lnTo>
                    <a:pt x="9561882" y="8984"/>
                  </a:lnTo>
                  <a:lnTo>
                    <a:pt x="9498551" y="8935"/>
                  </a:lnTo>
                  <a:lnTo>
                    <a:pt x="9498094" y="8602"/>
                  </a:lnTo>
                  <a:lnTo>
                    <a:pt x="9560677" y="8584"/>
                  </a:lnTo>
                  <a:close/>
                </a:path>
                <a:path w="18289270" h="10299700">
                  <a:moveTo>
                    <a:pt x="9564757" y="9936"/>
                  </a:moveTo>
                  <a:lnTo>
                    <a:pt x="9564998" y="10016"/>
                  </a:lnTo>
                  <a:lnTo>
                    <a:pt x="9517466" y="9972"/>
                  </a:lnTo>
                  <a:lnTo>
                    <a:pt x="9564757" y="9936"/>
                  </a:lnTo>
                  <a:close/>
                </a:path>
                <a:path w="18289270" h="10299700">
                  <a:moveTo>
                    <a:pt x="9560458" y="8512"/>
                  </a:moveTo>
                  <a:lnTo>
                    <a:pt x="9560677" y="8584"/>
                  </a:lnTo>
                  <a:lnTo>
                    <a:pt x="9498094" y="8602"/>
                  </a:lnTo>
                  <a:lnTo>
                    <a:pt x="9560458" y="8512"/>
                  </a:lnTo>
                  <a:close/>
                </a:path>
                <a:path w="18289270" h="10299700">
                  <a:moveTo>
                    <a:pt x="9555040" y="6717"/>
                  </a:moveTo>
                  <a:lnTo>
                    <a:pt x="9560458" y="8512"/>
                  </a:lnTo>
                  <a:lnTo>
                    <a:pt x="9498004" y="8536"/>
                  </a:lnTo>
                  <a:lnTo>
                    <a:pt x="9495504" y="6712"/>
                  </a:lnTo>
                  <a:lnTo>
                    <a:pt x="9555040" y="6717"/>
                  </a:lnTo>
                  <a:close/>
                </a:path>
                <a:path w="18289270" h="10299700">
                  <a:moveTo>
                    <a:pt x="9494312" y="5844"/>
                  </a:moveTo>
                  <a:lnTo>
                    <a:pt x="9479184" y="5854"/>
                  </a:lnTo>
                  <a:lnTo>
                    <a:pt x="9494312" y="5844"/>
                  </a:lnTo>
                  <a:close/>
                </a:path>
                <a:path w="18289270" h="10299700">
                  <a:moveTo>
                    <a:pt x="9553334" y="6151"/>
                  </a:moveTo>
                  <a:lnTo>
                    <a:pt x="9554195" y="6436"/>
                  </a:lnTo>
                  <a:lnTo>
                    <a:pt x="9495130" y="6440"/>
                  </a:lnTo>
                  <a:lnTo>
                    <a:pt x="9494784" y="6188"/>
                  </a:lnTo>
                  <a:lnTo>
                    <a:pt x="9553334" y="6151"/>
                  </a:lnTo>
                  <a:close/>
                </a:path>
                <a:path w="18289270" h="10299700">
                  <a:moveTo>
                    <a:pt x="9610843" y="10328"/>
                  </a:moveTo>
                  <a:lnTo>
                    <a:pt x="9612598" y="10911"/>
                  </a:lnTo>
                  <a:lnTo>
                    <a:pt x="9567813" y="10949"/>
                  </a:lnTo>
                  <a:lnTo>
                    <a:pt x="9566045" y="10364"/>
                  </a:lnTo>
                  <a:lnTo>
                    <a:pt x="9610843" y="10328"/>
                  </a:lnTo>
                  <a:close/>
                </a:path>
                <a:path w="18289270" h="10299700">
                  <a:moveTo>
                    <a:pt x="9544727" y="6146"/>
                  </a:moveTo>
                  <a:lnTo>
                    <a:pt x="9494784" y="6188"/>
                  </a:lnTo>
                  <a:lnTo>
                    <a:pt x="9544727" y="6146"/>
                  </a:lnTo>
                  <a:close/>
                </a:path>
                <a:path w="18289270" h="10299700">
                  <a:moveTo>
                    <a:pt x="9552347" y="5824"/>
                  </a:moveTo>
                  <a:lnTo>
                    <a:pt x="9553297" y="6139"/>
                  </a:lnTo>
                  <a:lnTo>
                    <a:pt x="9494687" y="6117"/>
                  </a:lnTo>
                  <a:lnTo>
                    <a:pt x="9494318" y="5848"/>
                  </a:lnTo>
                  <a:lnTo>
                    <a:pt x="9552347" y="5824"/>
                  </a:lnTo>
                  <a:close/>
                </a:path>
                <a:path w="18289270" h="10299700">
                  <a:moveTo>
                    <a:pt x="9552288" y="5805"/>
                  </a:moveTo>
                  <a:lnTo>
                    <a:pt x="9494312" y="5844"/>
                  </a:lnTo>
                  <a:lnTo>
                    <a:pt x="9552288" y="5805"/>
                  </a:lnTo>
                  <a:close/>
                </a:path>
                <a:path w="18289270" h="10299700">
                  <a:moveTo>
                    <a:pt x="9550077" y="5072"/>
                  </a:moveTo>
                  <a:lnTo>
                    <a:pt x="9552288" y="5805"/>
                  </a:lnTo>
                  <a:lnTo>
                    <a:pt x="9494312" y="5844"/>
                  </a:lnTo>
                  <a:lnTo>
                    <a:pt x="9493298" y="5104"/>
                  </a:lnTo>
                  <a:lnTo>
                    <a:pt x="9550077" y="5072"/>
                  </a:lnTo>
                  <a:close/>
                </a:path>
                <a:path w="18289270" h="10299700">
                  <a:moveTo>
                    <a:pt x="9610033" y="10059"/>
                  </a:moveTo>
                  <a:lnTo>
                    <a:pt x="9610456" y="10199"/>
                  </a:lnTo>
                  <a:lnTo>
                    <a:pt x="9565513" y="10187"/>
                  </a:lnTo>
                  <a:lnTo>
                    <a:pt x="9564998" y="10016"/>
                  </a:lnTo>
                  <a:lnTo>
                    <a:pt x="9610033" y="10059"/>
                  </a:lnTo>
                  <a:close/>
                </a:path>
                <a:path w="18289270" h="10299700">
                  <a:moveTo>
                    <a:pt x="9608077" y="9409"/>
                  </a:moveTo>
                  <a:lnTo>
                    <a:pt x="9609564" y="9903"/>
                  </a:lnTo>
                  <a:lnTo>
                    <a:pt x="9564757" y="9936"/>
                  </a:lnTo>
                  <a:lnTo>
                    <a:pt x="9563074" y="9379"/>
                  </a:lnTo>
                  <a:lnTo>
                    <a:pt x="9608077" y="9409"/>
                  </a:lnTo>
                  <a:close/>
                </a:path>
                <a:path w="18289270" h="10299700">
                  <a:moveTo>
                    <a:pt x="9544252" y="3974"/>
                  </a:moveTo>
                  <a:lnTo>
                    <a:pt x="9547365" y="4173"/>
                  </a:lnTo>
                  <a:lnTo>
                    <a:pt x="9550077" y="5072"/>
                  </a:lnTo>
                  <a:lnTo>
                    <a:pt x="9493298" y="5104"/>
                  </a:lnTo>
                  <a:lnTo>
                    <a:pt x="9491756" y="3980"/>
                  </a:lnTo>
                  <a:lnTo>
                    <a:pt x="9544252" y="3974"/>
                  </a:lnTo>
                  <a:close/>
                </a:path>
                <a:path w="18289270" h="10299700">
                  <a:moveTo>
                    <a:pt x="9606903" y="9019"/>
                  </a:moveTo>
                  <a:lnTo>
                    <a:pt x="9608077" y="9409"/>
                  </a:lnTo>
                  <a:lnTo>
                    <a:pt x="9563074" y="9379"/>
                  </a:lnTo>
                  <a:lnTo>
                    <a:pt x="9561996" y="9022"/>
                  </a:lnTo>
                  <a:lnTo>
                    <a:pt x="9588422" y="9005"/>
                  </a:lnTo>
                  <a:lnTo>
                    <a:pt x="9606903" y="9019"/>
                  </a:lnTo>
                  <a:close/>
                </a:path>
                <a:path w="18289270" h="10299700">
                  <a:moveTo>
                    <a:pt x="9588422" y="9005"/>
                  </a:moveTo>
                  <a:lnTo>
                    <a:pt x="9561996" y="9022"/>
                  </a:lnTo>
                  <a:lnTo>
                    <a:pt x="9588422" y="9005"/>
                  </a:lnTo>
                  <a:close/>
                </a:path>
                <a:path w="18289270" h="10299700">
                  <a:moveTo>
                    <a:pt x="9605325" y="8495"/>
                  </a:moveTo>
                  <a:lnTo>
                    <a:pt x="9605558" y="8572"/>
                  </a:lnTo>
                  <a:lnTo>
                    <a:pt x="9560677" y="8584"/>
                  </a:lnTo>
                  <a:lnTo>
                    <a:pt x="9560458" y="8512"/>
                  </a:lnTo>
                  <a:lnTo>
                    <a:pt x="9605325" y="8495"/>
                  </a:lnTo>
                  <a:close/>
                </a:path>
                <a:path w="18289270" h="10299700">
                  <a:moveTo>
                    <a:pt x="9520215" y="2436"/>
                  </a:moveTo>
                  <a:lnTo>
                    <a:pt x="9544252" y="3974"/>
                  </a:lnTo>
                  <a:lnTo>
                    <a:pt x="9491756" y="3980"/>
                  </a:lnTo>
                  <a:lnTo>
                    <a:pt x="9489635" y="2433"/>
                  </a:lnTo>
                  <a:lnTo>
                    <a:pt x="9520215" y="2436"/>
                  </a:lnTo>
                  <a:close/>
                </a:path>
                <a:path w="18289270" h="10299700">
                  <a:moveTo>
                    <a:pt x="9606824" y="8993"/>
                  </a:moveTo>
                  <a:lnTo>
                    <a:pt x="9588422" y="9005"/>
                  </a:lnTo>
                  <a:lnTo>
                    <a:pt x="9606824" y="8993"/>
                  </a:lnTo>
                  <a:close/>
                </a:path>
                <a:path w="18289270" h="10299700">
                  <a:moveTo>
                    <a:pt x="9553297" y="6139"/>
                  </a:moveTo>
                  <a:lnTo>
                    <a:pt x="9544727" y="6146"/>
                  </a:lnTo>
                  <a:lnTo>
                    <a:pt x="9553297" y="6139"/>
                  </a:lnTo>
                  <a:close/>
                </a:path>
                <a:path w="18289270" h="10299700">
                  <a:moveTo>
                    <a:pt x="10440822" y="9668"/>
                  </a:moveTo>
                  <a:lnTo>
                    <a:pt x="9610843" y="10328"/>
                  </a:lnTo>
                  <a:lnTo>
                    <a:pt x="9610456" y="10199"/>
                  </a:lnTo>
                  <a:lnTo>
                    <a:pt x="9731877" y="10232"/>
                  </a:lnTo>
                  <a:lnTo>
                    <a:pt x="9730950" y="10172"/>
                  </a:lnTo>
                  <a:lnTo>
                    <a:pt x="9760432" y="10200"/>
                  </a:lnTo>
                  <a:lnTo>
                    <a:pt x="9754103" y="9795"/>
                  </a:lnTo>
                  <a:lnTo>
                    <a:pt x="10236326" y="9831"/>
                  </a:lnTo>
                  <a:lnTo>
                    <a:pt x="10231234" y="9505"/>
                  </a:lnTo>
                  <a:lnTo>
                    <a:pt x="10440822" y="9668"/>
                  </a:lnTo>
                  <a:close/>
                </a:path>
                <a:path w="18289270" h="10299700">
                  <a:moveTo>
                    <a:pt x="9582718" y="6435"/>
                  </a:moveTo>
                  <a:lnTo>
                    <a:pt x="9587158" y="6719"/>
                  </a:lnTo>
                  <a:lnTo>
                    <a:pt x="9555040" y="6717"/>
                  </a:lnTo>
                  <a:lnTo>
                    <a:pt x="9554195" y="6436"/>
                  </a:lnTo>
                  <a:lnTo>
                    <a:pt x="9582718" y="6435"/>
                  </a:lnTo>
                  <a:close/>
                </a:path>
                <a:path w="18289270" h="10299700">
                  <a:moveTo>
                    <a:pt x="13289042" y="2348"/>
                  </a:moveTo>
                  <a:lnTo>
                    <a:pt x="13290842" y="2863"/>
                  </a:lnTo>
                  <a:lnTo>
                    <a:pt x="13078580" y="2839"/>
                  </a:lnTo>
                  <a:lnTo>
                    <a:pt x="12106499" y="2451"/>
                  </a:lnTo>
                  <a:lnTo>
                    <a:pt x="12107887" y="2729"/>
                  </a:lnTo>
                  <a:lnTo>
                    <a:pt x="9489635" y="2433"/>
                  </a:lnTo>
                  <a:lnTo>
                    <a:pt x="9488392" y="1526"/>
                  </a:lnTo>
                  <a:lnTo>
                    <a:pt x="13289042" y="2348"/>
                  </a:lnTo>
                  <a:close/>
                </a:path>
                <a:path w="18289270" h="10299700">
                  <a:moveTo>
                    <a:pt x="9754103" y="9795"/>
                  </a:moveTo>
                  <a:lnTo>
                    <a:pt x="9630065" y="10078"/>
                  </a:lnTo>
                  <a:lnTo>
                    <a:pt x="9610033" y="10059"/>
                  </a:lnTo>
                  <a:lnTo>
                    <a:pt x="9609564" y="9903"/>
                  </a:lnTo>
                  <a:lnTo>
                    <a:pt x="9754103" y="9795"/>
                  </a:lnTo>
                  <a:close/>
                </a:path>
                <a:path w="18289270" h="10299700">
                  <a:moveTo>
                    <a:pt x="11926227" y="4151"/>
                  </a:moveTo>
                  <a:lnTo>
                    <a:pt x="11497938" y="5264"/>
                  </a:lnTo>
                  <a:lnTo>
                    <a:pt x="9582718" y="6435"/>
                  </a:lnTo>
                  <a:lnTo>
                    <a:pt x="9578513" y="6166"/>
                  </a:lnTo>
                  <a:lnTo>
                    <a:pt x="9553297" y="6139"/>
                  </a:lnTo>
                  <a:lnTo>
                    <a:pt x="11494264" y="5029"/>
                  </a:lnTo>
                  <a:lnTo>
                    <a:pt x="11606009" y="4983"/>
                  </a:lnTo>
                  <a:lnTo>
                    <a:pt x="11597310" y="4427"/>
                  </a:lnTo>
                  <a:lnTo>
                    <a:pt x="11898259" y="4224"/>
                  </a:lnTo>
                  <a:lnTo>
                    <a:pt x="11897499" y="4175"/>
                  </a:lnTo>
                  <a:lnTo>
                    <a:pt x="11926227" y="4151"/>
                  </a:lnTo>
                  <a:close/>
                </a:path>
                <a:path w="18289270" h="10299700">
                  <a:moveTo>
                    <a:pt x="10289588" y="5522"/>
                  </a:moveTo>
                  <a:lnTo>
                    <a:pt x="9553297" y="6139"/>
                  </a:lnTo>
                  <a:lnTo>
                    <a:pt x="9552347" y="5824"/>
                  </a:lnTo>
                  <a:lnTo>
                    <a:pt x="10289588" y="5522"/>
                  </a:lnTo>
                  <a:close/>
                </a:path>
                <a:path w="18289270" h="10299700">
                  <a:moveTo>
                    <a:pt x="9836505" y="9198"/>
                  </a:moveTo>
                  <a:lnTo>
                    <a:pt x="9842264" y="9566"/>
                  </a:lnTo>
                  <a:lnTo>
                    <a:pt x="9608077" y="9409"/>
                  </a:lnTo>
                  <a:lnTo>
                    <a:pt x="9606903" y="9019"/>
                  </a:lnTo>
                  <a:lnTo>
                    <a:pt x="9836505" y="9198"/>
                  </a:lnTo>
                  <a:close/>
                </a:path>
                <a:path w="18289270" h="10299700">
                  <a:moveTo>
                    <a:pt x="11597696" y="4427"/>
                  </a:moveTo>
                  <a:lnTo>
                    <a:pt x="11486303" y="4520"/>
                  </a:lnTo>
                  <a:lnTo>
                    <a:pt x="9552347" y="5824"/>
                  </a:lnTo>
                  <a:lnTo>
                    <a:pt x="11597696" y="4427"/>
                  </a:lnTo>
                  <a:close/>
                </a:path>
                <a:path w="18289270" h="10299700">
                  <a:moveTo>
                    <a:pt x="11927616" y="3733"/>
                  </a:moveTo>
                  <a:lnTo>
                    <a:pt x="11933847" y="4132"/>
                  </a:lnTo>
                  <a:lnTo>
                    <a:pt x="11597696" y="4427"/>
                  </a:lnTo>
                  <a:lnTo>
                    <a:pt x="9552288" y="5805"/>
                  </a:lnTo>
                  <a:lnTo>
                    <a:pt x="9550077" y="5072"/>
                  </a:lnTo>
                  <a:lnTo>
                    <a:pt x="11927616" y="3733"/>
                  </a:lnTo>
                  <a:close/>
                </a:path>
                <a:path w="18289270" h="10299700">
                  <a:moveTo>
                    <a:pt x="13287914" y="2025"/>
                  </a:moveTo>
                  <a:lnTo>
                    <a:pt x="13289042" y="2348"/>
                  </a:lnTo>
                  <a:lnTo>
                    <a:pt x="9488392" y="1526"/>
                  </a:lnTo>
                  <a:lnTo>
                    <a:pt x="9487613" y="958"/>
                  </a:lnTo>
                  <a:lnTo>
                    <a:pt x="13287914" y="2025"/>
                  </a:lnTo>
                  <a:close/>
                </a:path>
                <a:path w="18289270" h="10299700">
                  <a:moveTo>
                    <a:pt x="10298301" y="8381"/>
                  </a:moveTo>
                  <a:lnTo>
                    <a:pt x="10212236" y="8605"/>
                  </a:lnTo>
                  <a:lnTo>
                    <a:pt x="9606824" y="8993"/>
                  </a:lnTo>
                  <a:lnTo>
                    <a:pt x="9605558" y="8572"/>
                  </a:lnTo>
                  <a:lnTo>
                    <a:pt x="10298301" y="8381"/>
                  </a:lnTo>
                  <a:close/>
                </a:path>
                <a:path w="18289270" h="10299700">
                  <a:moveTo>
                    <a:pt x="12107887" y="2729"/>
                  </a:moveTo>
                  <a:lnTo>
                    <a:pt x="12112368" y="3629"/>
                  </a:lnTo>
                  <a:lnTo>
                    <a:pt x="9550077" y="5072"/>
                  </a:lnTo>
                  <a:lnTo>
                    <a:pt x="9547365" y="4173"/>
                  </a:lnTo>
                  <a:lnTo>
                    <a:pt x="9520215" y="2436"/>
                  </a:lnTo>
                  <a:lnTo>
                    <a:pt x="12107887" y="2729"/>
                  </a:lnTo>
                  <a:close/>
                </a:path>
                <a:path w="18289270" h="10299700">
                  <a:moveTo>
                    <a:pt x="10366652" y="8204"/>
                  </a:moveTo>
                  <a:lnTo>
                    <a:pt x="9605558" y="8572"/>
                  </a:lnTo>
                  <a:lnTo>
                    <a:pt x="9605325" y="8495"/>
                  </a:lnTo>
                  <a:lnTo>
                    <a:pt x="10366652" y="8204"/>
                  </a:lnTo>
                  <a:close/>
                </a:path>
                <a:path w="18289270" h="10299700">
                  <a:moveTo>
                    <a:pt x="10902547" y="6811"/>
                  </a:moveTo>
                  <a:lnTo>
                    <a:pt x="9605302" y="8487"/>
                  </a:lnTo>
                  <a:lnTo>
                    <a:pt x="9603037" y="7735"/>
                  </a:lnTo>
                  <a:lnTo>
                    <a:pt x="9587158" y="6719"/>
                  </a:lnTo>
                  <a:lnTo>
                    <a:pt x="10902547" y="6811"/>
                  </a:lnTo>
                  <a:close/>
                </a:path>
                <a:path w="18289270" h="10299700">
                  <a:moveTo>
                    <a:pt x="12797368" y="173907"/>
                  </a:moveTo>
                  <a:lnTo>
                    <a:pt x="12847230" y="177097"/>
                  </a:lnTo>
                  <a:lnTo>
                    <a:pt x="12991372" y="224496"/>
                  </a:lnTo>
                  <a:lnTo>
                    <a:pt x="12940783" y="221260"/>
                  </a:lnTo>
                  <a:lnTo>
                    <a:pt x="12797368" y="173907"/>
                  </a:lnTo>
                  <a:close/>
                </a:path>
                <a:path w="18289270" h="10299700">
                  <a:moveTo>
                    <a:pt x="12338939" y="80950"/>
                  </a:moveTo>
                  <a:lnTo>
                    <a:pt x="12424516" y="86425"/>
                  </a:lnTo>
                  <a:lnTo>
                    <a:pt x="12469617" y="102036"/>
                  </a:lnTo>
                  <a:lnTo>
                    <a:pt x="12515914" y="104998"/>
                  </a:lnTo>
                  <a:lnTo>
                    <a:pt x="12607959" y="136338"/>
                  </a:lnTo>
                  <a:lnTo>
                    <a:pt x="12655286" y="139366"/>
                  </a:lnTo>
                  <a:lnTo>
                    <a:pt x="12749201" y="170826"/>
                  </a:lnTo>
                  <a:lnTo>
                    <a:pt x="12797368" y="173907"/>
                  </a:lnTo>
                  <a:lnTo>
                    <a:pt x="12940783" y="221260"/>
                  </a:lnTo>
                  <a:lnTo>
                    <a:pt x="12843342" y="215026"/>
                  </a:lnTo>
                  <a:lnTo>
                    <a:pt x="12748391" y="183500"/>
                  </a:lnTo>
                  <a:lnTo>
                    <a:pt x="12700482" y="180435"/>
                  </a:lnTo>
                  <a:lnTo>
                    <a:pt x="12607149" y="149012"/>
                  </a:lnTo>
                  <a:lnTo>
                    <a:pt x="12560144" y="146005"/>
                  </a:lnTo>
                  <a:lnTo>
                    <a:pt x="12468807" y="114710"/>
                  </a:lnTo>
                  <a:lnTo>
                    <a:pt x="12422895" y="111773"/>
                  </a:lnTo>
                  <a:lnTo>
                    <a:pt x="12378201" y="96188"/>
                  </a:lnTo>
                  <a:lnTo>
                    <a:pt x="12338939" y="80950"/>
                  </a:lnTo>
                  <a:close/>
                </a:path>
                <a:path w="18289270" h="10299700">
                  <a:moveTo>
                    <a:pt x="10589858" y="10068"/>
                  </a:moveTo>
                  <a:lnTo>
                    <a:pt x="9652151" y="10877"/>
                  </a:lnTo>
                  <a:lnTo>
                    <a:pt x="9643172" y="10302"/>
                  </a:lnTo>
                  <a:lnTo>
                    <a:pt x="9731877" y="10232"/>
                  </a:lnTo>
                  <a:lnTo>
                    <a:pt x="9818863" y="10255"/>
                  </a:lnTo>
                  <a:lnTo>
                    <a:pt x="10043591" y="10466"/>
                  </a:lnTo>
                  <a:lnTo>
                    <a:pt x="10041219" y="10315"/>
                  </a:lnTo>
                  <a:lnTo>
                    <a:pt x="10241805" y="10368"/>
                  </a:lnTo>
                  <a:lnTo>
                    <a:pt x="10233439" y="9833"/>
                  </a:lnTo>
                  <a:lnTo>
                    <a:pt x="10236326" y="9831"/>
                  </a:lnTo>
                  <a:lnTo>
                    <a:pt x="10589858" y="10068"/>
                  </a:lnTo>
                  <a:close/>
                </a:path>
                <a:path w="18289270" h="10299700">
                  <a:moveTo>
                    <a:pt x="9730950" y="10172"/>
                  </a:moveTo>
                  <a:lnTo>
                    <a:pt x="9731877" y="10232"/>
                  </a:lnTo>
                  <a:lnTo>
                    <a:pt x="9641693" y="10208"/>
                  </a:lnTo>
                  <a:lnTo>
                    <a:pt x="9639885" y="10092"/>
                  </a:lnTo>
                  <a:lnTo>
                    <a:pt x="9730950" y="10172"/>
                  </a:lnTo>
                  <a:close/>
                </a:path>
                <a:path w="18289270" h="10299700">
                  <a:moveTo>
                    <a:pt x="10233439" y="9833"/>
                  </a:moveTo>
                  <a:lnTo>
                    <a:pt x="10241805" y="10368"/>
                  </a:lnTo>
                  <a:lnTo>
                    <a:pt x="9818863" y="10255"/>
                  </a:lnTo>
                  <a:lnTo>
                    <a:pt x="9641355" y="10088"/>
                  </a:lnTo>
                  <a:lnTo>
                    <a:pt x="9754103" y="9795"/>
                  </a:lnTo>
                  <a:lnTo>
                    <a:pt x="9760570" y="10209"/>
                  </a:lnTo>
                  <a:lnTo>
                    <a:pt x="10233439" y="9833"/>
                  </a:lnTo>
                  <a:close/>
                </a:path>
                <a:path w="18289270" h="10299700">
                  <a:moveTo>
                    <a:pt x="11956459" y="10986"/>
                  </a:moveTo>
                  <a:lnTo>
                    <a:pt x="11960691" y="12268"/>
                  </a:lnTo>
                  <a:lnTo>
                    <a:pt x="9818863" y="10255"/>
                  </a:lnTo>
                  <a:lnTo>
                    <a:pt x="10041219" y="10315"/>
                  </a:lnTo>
                  <a:lnTo>
                    <a:pt x="10044715" y="10538"/>
                  </a:lnTo>
                  <a:lnTo>
                    <a:pt x="10241805" y="10368"/>
                  </a:lnTo>
                  <a:lnTo>
                    <a:pt x="11583458" y="10735"/>
                  </a:lnTo>
                  <a:lnTo>
                    <a:pt x="11956459" y="10986"/>
                  </a:lnTo>
                  <a:close/>
                </a:path>
                <a:path w="18289270" h="10299700">
                  <a:moveTo>
                    <a:pt x="11946369" y="7927"/>
                  </a:moveTo>
                  <a:lnTo>
                    <a:pt x="11947136" y="8159"/>
                  </a:lnTo>
                  <a:lnTo>
                    <a:pt x="10070141" y="9559"/>
                  </a:lnTo>
                  <a:lnTo>
                    <a:pt x="10067294" y="9377"/>
                  </a:lnTo>
                  <a:lnTo>
                    <a:pt x="9836505" y="9198"/>
                  </a:lnTo>
                  <a:lnTo>
                    <a:pt x="9842264" y="9566"/>
                  </a:lnTo>
                  <a:lnTo>
                    <a:pt x="10212236" y="8605"/>
                  </a:lnTo>
                  <a:lnTo>
                    <a:pt x="11541310" y="8039"/>
                  </a:lnTo>
                  <a:lnTo>
                    <a:pt x="11946369" y="7927"/>
                  </a:lnTo>
                  <a:close/>
                </a:path>
                <a:path w="18289270" h="10299700">
                  <a:moveTo>
                    <a:pt x="10231234" y="9505"/>
                  </a:moveTo>
                  <a:lnTo>
                    <a:pt x="10236326" y="9831"/>
                  </a:lnTo>
                  <a:lnTo>
                    <a:pt x="9957493" y="9644"/>
                  </a:lnTo>
                  <a:lnTo>
                    <a:pt x="10070141" y="9559"/>
                  </a:lnTo>
                  <a:lnTo>
                    <a:pt x="10067294" y="9377"/>
                  </a:lnTo>
                  <a:lnTo>
                    <a:pt x="10231234" y="9505"/>
                  </a:lnTo>
                  <a:close/>
                </a:path>
                <a:path w="18289270" h="10299700">
                  <a:moveTo>
                    <a:pt x="16558119" y="424613"/>
                  </a:moveTo>
                  <a:lnTo>
                    <a:pt x="16566922" y="427782"/>
                  </a:lnTo>
                  <a:lnTo>
                    <a:pt x="16570964" y="430502"/>
                  </a:lnTo>
                  <a:lnTo>
                    <a:pt x="16562536" y="427501"/>
                  </a:lnTo>
                  <a:lnTo>
                    <a:pt x="16558119" y="424613"/>
                  </a:lnTo>
                  <a:close/>
                </a:path>
                <a:path w="18289270" h="10299700">
                  <a:moveTo>
                    <a:pt x="12563882" y="146244"/>
                  </a:moveTo>
                  <a:lnTo>
                    <a:pt x="12607149" y="149012"/>
                  </a:lnTo>
                  <a:lnTo>
                    <a:pt x="12700482" y="180435"/>
                  </a:lnTo>
                  <a:lnTo>
                    <a:pt x="12659354" y="177804"/>
                  </a:lnTo>
                  <a:lnTo>
                    <a:pt x="12563882" y="146244"/>
                  </a:lnTo>
                  <a:close/>
                </a:path>
                <a:path w="18289270" h="10299700">
                  <a:moveTo>
                    <a:pt x="15555819" y="11790"/>
                  </a:moveTo>
                  <a:lnTo>
                    <a:pt x="16018183" y="163610"/>
                  </a:lnTo>
                  <a:lnTo>
                    <a:pt x="16064639" y="192034"/>
                  </a:lnTo>
                  <a:lnTo>
                    <a:pt x="16205067" y="239195"/>
                  </a:lnTo>
                  <a:lnTo>
                    <a:pt x="16250554" y="267557"/>
                  </a:lnTo>
                  <a:lnTo>
                    <a:pt x="16296569" y="283227"/>
                  </a:lnTo>
                  <a:lnTo>
                    <a:pt x="16341472" y="311551"/>
                  </a:lnTo>
                  <a:lnTo>
                    <a:pt x="16386870" y="327182"/>
                  </a:lnTo>
                  <a:lnTo>
                    <a:pt x="16431125" y="355465"/>
                  </a:lnTo>
                  <a:lnTo>
                    <a:pt x="16475840" y="371051"/>
                  </a:lnTo>
                  <a:lnTo>
                    <a:pt x="16540958" y="413395"/>
                  </a:lnTo>
                  <a:lnTo>
                    <a:pt x="16558119" y="424613"/>
                  </a:lnTo>
                  <a:lnTo>
                    <a:pt x="16523921" y="412305"/>
                  </a:lnTo>
                  <a:lnTo>
                    <a:pt x="16481348" y="384129"/>
                  </a:lnTo>
                  <a:lnTo>
                    <a:pt x="16437592" y="368604"/>
                  </a:lnTo>
                  <a:lnTo>
                    <a:pt x="16394288" y="340382"/>
                  </a:lnTo>
                  <a:lnTo>
                    <a:pt x="16349824" y="324812"/>
                  </a:lnTo>
                  <a:lnTo>
                    <a:pt x="16305834" y="296546"/>
                  </a:lnTo>
                  <a:lnTo>
                    <a:pt x="16260710" y="280933"/>
                  </a:lnTo>
                  <a:lnTo>
                    <a:pt x="16216083" y="252626"/>
                  </a:lnTo>
                  <a:lnTo>
                    <a:pt x="16078011" y="205615"/>
                  </a:lnTo>
                  <a:lnTo>
                    <a:pt x="16032251" y="177236"/>
                  </a:lnTo>
                  <a:lnTo>
                    <a:pt x="16000526" y="166584"/>
                  </a:lnTo>
                  <a:lnTo>
                    <a:pt x="15531060" y="11783"/>
                  </a:lnTo>
                  <a:lnTo>
                    <a:pt x="15555819" y="11790"/>
                  </a:lnTo>
                  <a:close/>
                </a:path>
                <a:path w="18289270" h="10299700">
                  <a:moveTo>
                    <a:pt x="11947136" y="8159"/>
                  </a:moveTo>
                  <a:lnTo>
                    <a:pt x="11948160" y="8470"/>
                  </a:lnTo>
                  <a:lnTo>
                    <a:pt x="11552959" y="8784"/>
                  </a:lnTo>
                  <a:lnTo>
                    <a:pt x="10067294" y="9377"/>
                  </a:lnTo>
                  <a:lnTo>
                    <a:pt x="10070141" y="9559"/>
                  </a:lnTo>
                  <a:lnTo>
                    <a:pt x="11947136" y="8159"/>
                  </a:lnTo>
                  <a:close/>
                </a:path>
                <a:path w="18289270" h="10299700">
                  <a:moveTo>
                    <a:pt x="12655286" y="139366"/>
                  </a:moveTo>
                  <a:lnTo>
                    <a:pt x="12704212" y="142496"/>
                  </a:lnTo>
                  <a:lnTo>
                    <a:pt x="12798775" y="173997"/>
                  </a:lnTo>
                  <a:lnTo>
                    <a:pt x="12749201" y="170826"/>
                  </a:lnTo>
                  <a:lnTo>
                    <a:pt x="12655286" y="139366"/>
                  </a:lnTo>
                  <a:close/>
                </a:path>
                <a:path w="18289270" h="10299700">
                  <a:moveTo>
                    <a:pt x="11597310" y="4427"/>
                  </a:moveTo>
                  <a:lnTo>
                    <a:pt x="11606009" y="4983"/>
                  </a:lnTo>
                  <a:lnTo>
                    <a:pt x="10289588" y="5522"/>
                  </a:lnTo>
                  <a:lnTo>
                    <a:pt x="11597310" y="4427"/>
                  </a:lnTo>
                  <a:close/>
                </a:path>
                <a:path w="18289270" h="10299700">
                  <a:moveTo>
                    <a:pt x="11942929" y="6884"/>
                  </a:moveTo>
                  <a:lnTo>
                    <a:pt x="11944942" y="7494"/>
                  </a:lnTo>
                  <a:lnTo>
                    <a:pt x="11536889" y="7756"/>
                  </a:lnTo>
                  <a:lnTo>
                    <a:pt x="10366652" y="8204"/>
                  </a:lnTo>
                  <a:lnTo>
                    <a:pt x="11522801" y="6855"/>
                  </a:lnTo>
                  <a:lnTo>
                    <a:pt x="11942929" y="6884"/>
                  </a:lnTo>
                  <a:close/>
                </a:path>
                <a:path w="18289270" h="10299700">
                  <a:moveTo>
                    <a:pt x="12422602" y="111754"/>
                  </a:moveTo>
                  <a:lnTo>
                    <a:pt x="12468807" y="114710"/>
                  </a:lnTo>
                  <a:lnTo>
                    <a:pt x="12560144" y="146005"/>
                  </a:lnTo>
                  <a:lnTo>
                    <a:pt x="12515861" y="143172"/>
                  </a:lnTo>
                  <a:lnTo>
                    <a:pt x="12422602" y="111754"/>
                  </a:lnTo>
                  <a:close/>
                </a:path>
                <a:path w="18289270" h="10299700">
                  <a:moveTo>
                    <a:pt x="11948160" y="8470"/>
                  </a:moveTo>
                  <a:lnTo>
                    <a:pt x="11949564" y="8896"/>
                  </a:lnTo>
                  <a:lnTo>
                    <a:pt x="10739766" y="9939"/>
                  </a:lnTo>
                  <a:lnTo>
                    <a:pt x="10739165" y="9900"/>
                  </a:lnTo>
                  <a:lnTo>
                    <a:pt x="10440822" y="9668"/>
                  </a:lnTo>
                  <a:lnTo>
                    <a:pt x="11948160" y="8470"/>
                  </a:lnTo>
                  <a:close/>
                </a:path>
                <a:path w="18289270" h="10299700">
                  <a:moveTo>
                    <a:pt x="11915521" y="10816"/>
                  </a:moveTo>
                  <a:lnTo>
                    <a:pt x="11583334" y="10727"/>
                  </a:lnTo>
                  <a:lnTo>
                    <a:pt x="10589858" y="10068"/>
                  </a:lnTo>
                  <a:lnTo>
                    <a:pt x="10739766" y="9939"/>
                  </a:lnTo>
                  <a:lnTo>
                    <a:pt x="10739165" y="9900"/>
                  </a:lnTo>
                  <a:lnTo>
                    <a:pt x="11915521" y="10816"/>
                  </a:lnTo>
                  <a:close/>
                </a:path>
                <a:path w="18289270" h="10299700">
                  <a:moveTo>
                    <a:pt x="12515914" y="104998"/>
                  </a:moveTo>
                  <a:lnTo>
                    <a:pt x="12563681" y="108054"/>
                  </a:lnTo>
                  <a:lnTo>
                    <a:pt x="12656524" y="139445"/>
                  </a:lnTo>
                  <a:lnTo>
                    <a:pt x="12607959" y="136338"/>
                  </a:lnTo>
                  <a:lnTo>
                    <a:pt x="12515914" y="104998"/>
                  </a:lnTo>
                  <a:close/>
                </a:path>
                <a:path w="18289270" h="10299700">
                  <a:moveTo>
                    <a:pt x="11945289" y="7600"/>
                  </a:moveTo>
                  <a:lnTo>
                    <a:pt x="11946369" y="7927"/>
                  </a:lnTo>
                  <a:lnTo>
                    <a:pt x="10759439" y="8254"/>
                  </a:lnTo>
                  <a:lnTo>
                    <a:pt x="11536889" y="7756"/>
                  </a:lnTo>
                  <a:lnTo>
                    <a:pt x="11945289" y="7600"/>
                  </a:lnTo>
                  <a:close/>
                </a:path>
                <a:path w="18289270" h="10299700">
                  <a:moveTo>
                    <a:pt x="12256002" y="75645"/>
                  </a:moveTo>
                  <a:lnTo>
                    <a:pt x="12338939" y="80950"/>
                  </a:lnTo>
                  <a:lnTo>
                    <a:pt x="12378201" y="96188"/>
                  </a:lnTo>
                  <a:lnTo>
                    <a:pt x="12422895" y="111773"/>
                  </a:lnTo>
                  <a:lnTo>
                    <a:pt x="12375789" y="108760"/>
                  </a:lnTo>
                  <a:lnTo>
                    <a:pt x="12337003" y="93552"/>
                  </a:lnTo>
                  <a:lnTo>
                    <a:pt x="12296606" y="90968"/>
                  </a:lnTo>
                  <a:lnTo>
                    <a:pt x="12256002" y="75645"/>
                  </a:lnTo>
                  <a:close/>
                </a:path>
                <a:path w="18289270" h="10299700">
                  <a:moveTo>
                    <a:pt x="11941005" y="6301"/>
                  </a:moveTo>
                  <a:lnTo>
                    <a:pt x="11942929" y="6884"/>
                  </a:lnTo>
                  <a:lnTo>
                    <a:pt x="10902547" y="6811"/>
                  </a:lnTo>
                  <a:lnTo>
                    <a:pt x="11514524" y="6325"/>
                  </a:lnTo>
                  <a:lnTo>
                    <a:pt x="11941005" y="6301"/>
                  </a:lnTo>
                  <a:close/>
                </a:path>
                <a:path w="18289270" h="10299700">
                  <a:moveTo>
                    <a:pt x="12337022" y="68102"/>
                  </a:moveTo>
                  <a:lnTo>
                    <a:pt x="12426194" y="73806"/>
                  </a:lnTo>
                  <a:lnTo>
                    <a:pt x="12516946" y="105064"/>
                  </a:lnTo>
                  <a:lnTo>
                    <a:pt x="12469617" y="102036"/>
                  </a:lnTo>
                  <a:lnTo>
                    <a:pt x="12424516" y="86425"/>
                  </a:lnTo>
                  <a:lnTo>
                    <a:pt x="12379011" y="83514"/>
                  </a:lnTo>
                  <a:lnTo>
                    <a:pt x="12337022" y="68102"/>
                  </a:lnTo>
                  <a:close/>
                </a:path>
                <a:path w="18289270" h="10299700">
                  <a:moveTo>
                    <a:pt x="11936212" y="4848"/>
                  </a:moveTo>
                  <a:lnTo>
                    <a:pt x="11941005" y="6301"/>
                  </a:lnTo>
                  <a:lnTo>
                    <a:pt x="11080104" y="6350"/>
                  </a:lnTo>
                  <a:lnTo>
                    <a:pt x="11606009" y="4983"/>
                  </a:lnTo>
                  <a:lnTo>
                    <a:pt x="11936212" y="4848"/>
                  </a:lnTo>
                  <a:close/>
                </a:path>
                <a:path w="18289270" h="10299700">
                  <a:moveTo>
                    <a:pt x="12214987" y="60295"/>
                  </a:moveTo>
                  <a:lnTo>
                    <a:pt x="12337022" y="68102"/>
                  </a:lnTo>
                  <a:lnTo>
                    <a:pt x="12379011" y="83514"/>
                  </a:lnTo>
                  <a:lnTo>
                    <a:pt x="12256976" y="75707"/>
                  </a:lnTo>
                  <a:lnTo>
                    <a:pt x="12214987" y="60295"/>
                  </a:lnTo>
                  <a:close/>
                </a:path>
                <a:path w="18289270" h="10299700">
                  <a:moveTo>
                    <a:pt x="11997554" y="12303"/>
                  </a:moveTo>
                  <a:lnTo>
                    <a:pt x="12041049" y="23716"/>
                  </a:lnTo>
                  <a:lnTo>
                    <a:pt x="12092670" y="27018"/>
                  </a:lnTo>
                  <a:lnTo>
                    <a:pt x="12195595" y="59054"/>
                  </a:lnTo>
                  <a:lnTo>
                    <a:pt x="12214987" y="60295"/>
                  </a:lnTo>
                  <a:lnTo>
                    <a:pt x="12256976" y="75707"/>
                  </a:lnTo>
                  <a:lnTo>
                    <a:pt x="12192407" y="71576"/>
                  </a:lnTo>
                  <a:lnTo>
                    <a:pt x="12089286" y="39527"/>
                  </a:lnTo>
                  <a:lnTo>
                    <a:pt x="12037563" y="36218"/>
                  </a:lnTo>
                  <a:lnTo>
                    <a:pt x="11987063" y="20262"/>
                  </a:lnTo>
                  <a:lnTo>
                    <a:pt x="11960691" y="12268"/>
                  </a:lnTo>
                  <a:lnTo>
                    <a:pt x="11997554" y="12303"/>
                  </a:lnTo>
                  <a:close/>
                </a:path>
                <a:path w="18289270" h="10299700">
                  <a:moveTo>
                    <a:pt x="12255870" y="50184"/>
                  </a:moveTo>
                  <a:lnTo>
                    <a:pt x="12338810" y="55490"/>
                  </a:lnTo>
                  <a:lnTo>
                    <a:pt x="12380597" y="70889"/>
                  </a:lnTo>
                  <a:lnTo>
                    <a:pt x="12295586" y="65451"/>
                  </a:lnTo>
                  <a:lnTo>
                    <a:pt x="12255870" y="50184"/>
                  </a:lnTo>
                  <a:close/>
                </a:path>
                <a:path w="18289270" h="10299700">
                  <a:moveTo>
                    <a:pt x="12092670" y="27018"/>
                  </a:moveTo>
                  <a:lnTo>
                    <a:pt x="12197216" y="33706"/>
                  </a:lnTo>
                  <a:lnTo>
                    <a:pt x="12215797" y="47621"/>
                  </a:lnTo>
                  <a:lnTo>
                    <a:pt x="12255870" y="50184"/>
                  </a:lnTo>
                  <a:lnTo>
                    <a:pt x="12295586" y="65451"/>
                  </a:lnTo>
                  <a:lnTo>
                    <a:pt x="12195595" y="59054"/>
                  </a:lnTo>
                  <a:lnTo>
                    <a:pt x="12092670" y="27018"/>
                  </a:lnTo>
                  <a:close/>
                </a:path>
                <a:path w="18289270" h="10299700">
                  <a:moveTo>
                    <a:pt x="11944942" y="7494"/>
                  </a:moveTo>
                  <a:lnTo>
                    <a:pt x="11945289" y="7600"/>
                  </a:lnTo>
                  <a:lnTo>
                    <a:pt x="11536889" y="7756"/>
                  </a:lnTo>
                  <a:lnTo>
                    <a:pt x="11944942" y="7494"/>
                  </a:lnTo>
                  <a:close/>
                </a:path>
                <a:path w="18289270" h="10299700">
                  <a:moveTo>
                    <a:pt x="12197216" y="33706"/>
                  </a:moveTo>
                  <a:lnTo>
                    <a:pt x="12258097" y="37601"/>
                  </a:lnTo>
                  <a:lnTo>
                    <a:pt x="12297475" y="52846"/>
                  </a:lnTo>
                  <a:lnTo>
                    <a:pt x="12215797" y="47621"/>
                  </a:lnTo>
                  <a:lnTo>
                    <a:pt x="12197216" y="33706"/>
                  </a:lnTo>
                  <a:close/>
                </a:path>
                <a:path w="18289270" h="10299700">
                  <a:moveTo>
                    <a:pt x="11934073" y="4200"/>
                  </a:moveTo>
                  <a:lnTo>
                    <a:pt x="11936212" y="4848"/>
                  </a:lnTo>
                  <a:lnTo>
                    <a:pt x="11606009" y="4983"/>
                  </a:lnTo>
                  <a:lnTo>
                    <a:pt x="11898259" y="4224"/>
                  </a:lnTo>
                  <a:lnTo>
                    <a:pt x="11934073" y="4200"/>
                  </a:lnTo>
                  <a:close/>
                </a:path>
                <a:path w="18289270" h="10299700">
                  <a:moveTo>
                    <a:pt x="11897499" y="4175"/>
                  </a:moveTo>
                  <a:lnTo>
                    <a:pt x="11898259" y="4224"/>
                  </a:lnTo>
                  <a:lnTo>
                    <a:pt x="11597696" y="4427"/>
                  </a:lnTo>
                  <a:lnTo>
                    <a:pt x="11897499" y="4175"/>
                  </a:lnTo>
                  <a:close/>
                </a:path>
                <a:path w="18289270" h="10299700">
                  <a:moveTo>
                    <a:pt x="12149657" y="11115"/>
                  </a:moveTo>
                  <a:lnTo>
                    <a:pt x="12199529" y="21128"/>
                  </a:lnTo>
                  <a:lnTo>
                    <a:pt x="12218935" y="35095"/>
                  </a:lnTo>
                  <a:lnTo>
                    <a:pt x="12144720" y="30348"/>
                  </a:lnTo>
                  <a:lnTo>
                    <a:pt x="12062531" y="12364"/>
                  </a:lnTo>
                  <a:lnTo>
                    <a:pt x="12041882" y="11043"/>
                  </a:lnTo>
                  <a:lnTo>
                    <a:pt x="12149657" y="11115"/>
                  </a:lnTo>
                  <a:close/>
                </a:path>
                <a:path w="18289270" h="10299700">
                  <a:moveTo>
                    <a:pt x="12062531" y="12364"/>
                  </a:moveTo>
                  <a:lnTo>
                    <a:pt x="12144720" y="30348"/>
                  </a:lnTo>
                  <a:lnTo>
                    <a:pt x="12041049" y="23716"/>
                  </a:lnTo>
                  <a:lnTo>
                    <a:pt x="11997554" y="12303"/>
                  </a:lnTo>
                  <a:lnTo>
                    <a:pt x="12062531" y="12364"/>
                  </a:lnTo>
                  <a:close/>
                </a:path>
                <a:path w="18289270" h="10299700">
                  <a:moveTo>
                    <a:pt x="11955936" y="10827"/>
                  </a:moveTo>
                  <a:lnTo>
                    <a:pt x="11915521" y="10816"/>
                  </a:lnTo>
                  <a:lnTo>
                    <a:pt x="11955936" y="10827"/>
                  </a:lnTo>
                  <a:close/>
                </a:path>
                <a:path w="18289270" h="10299700">
                  <a:moveTo>
                    <a:pt x="11992116" y="10876"/>
                  </a:moveTo>
                  <a:lnTo>
                    <a:pt x="11992627" y="11010"/>
                  </a:lnTo>
                  <a:lnTo>
                    <a:pt x="11956459" y="10986"/>
                  </a:lnTo>
                  <a:lnTo>
                    <a:pt x="11956004" y="10848"/>
                  </a:lnTo>
                  <a:lnTo>
                    <a:pt x="11992116" y="10876"/>
                  </a:lnTo>
                  <a:close/>
                </a:path>
                <a:path w="18289270" h="10299700">
                  <a:moveTo>
                    <a:pt x="11984454" y="8865"/>
                  </a:moveTo>
                  <a:lnTo>
                    <a:pt x="11991966" y="10836"/>
                  </a:lnTo>
                  <a:lnTo>
                    <a:pt x="11955936" y="10827"/>
                  </a:lnTo>
                  <a:lnTo>
                    <a:pt x="11949564" y="8896"/>
                  </a:lnTo>
                  <a:lnTo>
                    <a:pt x="11984454" y="8865"/>
                  </a:lnTo>
                  <a:close/>
                </a:path>
                <a:path w="18289270" h="10299700">
                  <a:moveTo>
                    <a:pt x="12041882" y="11043"/>
                  </a:moveTo>
                  <a:lnTo>
                    <a:pt x="12062531" y="12364"/>
                  </a:lnTo>
                  <a:lnTo>
                    <a:pt x="11997554" y="12303"/>
                  </a:lnTo>
                  <a:lnTo>
                    <a:pt x="11992627" y="11010"/>
                  </a:lnTo>
                  <a:lnTo>
                    <a:pt x="12041882" y="11043"/>
                  </a:lnTo>
                  <a:close/>
                </a:path>
                <a:path w="18289270" h="10299700">
                  <a:moveTo>
                    <a:pt x="11981666" y="8134"/>
                  </a:moveTo>
                  <a:lnTo>
                    <a:pt x="11982842" y="8442"/>
                  </a:lnTo>
                  <a:lnTo>
                    <a:pt x="11948160" y="8470"/>
                  </a:lnTo>
                  <a:lnTo>
                    <a:pt x="11947136" y="8159"/>
                  </a:lnTo>
                  <a:lnTo>
                    <a:pt x="11981666" y="8134"/>
                  </a:lnTo>
                  <a:close/>
                </a:path>
                <a:path w="18289270" h="10299700">
                  <a:moveTo>
                    <a:pt x="12149072" y="10998"/>
                  </a:moveTo>
                  <a:lnTo>
                    <a:pt x="12149657" y="11115"/>
                  </a:lnTo>
                  <a:lnTo>
                    <a:pt x="11992627" y="11010"/>
                  </a:lnTo>
                  <a:lnTo>
                    <a:pt x="11992116" y="10876"/>
                  </a:lnTo>
                  <a:lnTo>
                    <a:pt x="12149072" y="10998"/>
                  </a:lnTo>
                  <a:close/>
                </a:path>
                <a:path w="18289270" h="10299700">
                  <a:moveTo>
                    <a:pt x="12148477" y="10878"/>
                  </a:moveTo>
                  <a:lnTo>
                    <a:pt x="12149072" y="10998"/>
                  </a:lnTo>
                  <a:lnTo>
                    <a:pt x="11992116" y="10876"/>
                  </a:lnTo>
                  <a:lnTo>
                    <a:pt x="11991966" y="10836"/>
                  </a:lnTo>
                  <a:lnTo>
                    <a:pt x="12148477" y="10878"/>
                  </a:lnTo>
                  <a:close/>
                </a:path>
                <a:path w="18289270" h="10299700">
                  <a:moveTo>
                    <a:pt x="11979581" y="7587"/>
                  </a:moveTo>
                  <a:lnTo>
                    <a:pt x="11980842" y="7918"/>
                  </a:lnTo>
                  <a:lnTo>
                    <a:pt x="11946338" y="7917"/>
                  </a:lnTo>
                  <a:lnTo>
                    <a:pt x="11945289" y="7600"/>
                  </a:lnTo>
                  <a:lnTo>
                    <a:pt x="11979581" y="7587"/>
                  </a:lnTo>
                  <a:close/>
                </a:path>
                <a:path w="18289270" h="10299700">
                  <a:moveTo>
                    <a:pt x="12137792" y="8733"/>
                  </a:moveTo>
                  <a:lnTo>
                    <a:pt x="12148477" y="10878"/>
                  </a:lnTo>
                  <a:lnTo>
                    <a:pt x="11991966" y="10836"/>
                  </a:lnTo>
                  <a:lnTo>
                    <a:pt x="11984454" y="8865"/>
                  </a:lnTo>
                  <a:lnTo>
                    <a:pt x="12137792" y="8733"/>
                  </a:lnTo>
                  <a:close/>
                </a:path>
                <a:path w="18289270" h="10299700">
                  <a:moveTo>
                    <a:pt x="11976913" y="6887"/>
                  </a:moveTo>
                  <a:lnTo>
                    <a:pt x="11979146" y="7473"/>
                  </a:lnTo>
                  <a:lnTo>
                    <a:pt x="11944942" y="7494"/>
                  </a:lnTo>
                  <a:lnTo>
                    <a:pt x="11942929" y="6884"/>
                  </a:lnTo>
                  <a:lnTo>
                    <a:pt x="11976913" y="6887"/>
                  </a:lnTo>
                  <a:close/>
                </a:path>
                <a:path w="18289270" h="10299700">
                  <a:moveTo>
                    <a:pt x="11933891" y="4145"/>
                  </a:moveTo>
                  <a:lnTo>
                    <a:pt x="11934073" y="4200"/>
                  </a:lnTo>
                  <a:lnTo>
                    <a:pt x="11898259" y="4224"/>
                  </a:lnTo>
                  <a:lnTo>
                    <a:pt x="11933891" y="4145"/>
                  </a:lnTo>
                  <a:close/>
                </a:path>
                <a:path w="18289270" h="10299700">
                  <a:moveTo>
                    <a:pt x="12118071" y="4774"/>
                  </a:moveTo>
                  <a:lnTo>
                    <a:pt x="12125625" y="6291"/>
                  </a:lnTo>
                  <a:lnTo>
                    <a:pt x="11941005" y="6301"/>
                  </a:lnTo>
                  <a:lnTo>
                    <a:pt x="11936212" y="4848"/>
                  </a:lnTo>
                  <a:lnTo>
                    <a:pt x="12118071" y="4774"/>
                  </a:lnTo>
                  <a:close/>
                </a:path>
                <a:path w="18289270" h="10299700">
                  <a:moveTo>
                    <a:pt x="12135737" y="8321"/>
                  </a:moveTo>
                  <a:lnTo>
                    <a:pt x="12137792" y="8733"/>
                  </a:lnTo>
                  <a:lnTo>
                    <a:pt x="11984454" y="8865"/>
                  </a:lnTo>
                  <a:lnTo>
                    <a:pt x="11982842" y="8442"/>
                  </a:lnTo>
                  <a:lnTo>
                    <a:pt x="12135737" y="8321"/>
                  </a:lnTo>
                  <a:close/>
                </a:path>
                <a:path w="18289270" h="10299700">
                  <a:moveTo>
                    <a:pt x="12133520" y="7876"/>
                  </a:moveTo>
                  <a:lnTo>
                    <a:pt x="12134239" y="8020"/>
                  </a:lnTo>
                  <a:lnTo>
                    <a:pt x="11981666" y="8134"/>
                  </a:lnTo>
                  <a:lnTo>
                    <a:pt x="11980842" y="7918"/>
                  </a:lnTo>
                  <a:lnTo>
                    <a:pt x="12133520" y="7876"/>
                  </a:lnTo>
                  <a:close/>
                </a:path>
                <a:path w="18289270" h="10299700">
                  <a:moveTo>
                    <a:pt x="12114606" y="4078"/>
                  </a:moveTo>
                  <a:lnTo>
                    <a:pt x="12118071" y="4774"/>
                  </a:lnTo>
                  <a:lnTo>
                    <a:pt x="11936212" y="4848"/>
                  </a:lnTo>
                  <a:lnTo>
                    <a:pt x="11934073" y="4200"/>
                  </a:lnTo>
                  <a:lnTo>
                    <a:pt x="12114606" y="4078"/>
                  </a:lnTo>
                  <a:close/>
                </a:path>
                <a:path w="18289270" h="10299700">
                  <a:moveTo>
                    <a:pt x="12131028" y="7375"/>
                  </a:moveTo>
                  <a:lnTo>
                    <a:pt x="12131791" y="7528"/>
                  </a:lnTo>
                  <a:lnTo>
                    <a:pt x="11979581" y="7587"/>
                  </a:lnTo>
                  <a:lnTo>
                    <a:pt x="11979146" y="7473"/>
                  </a:lnTo>
                  <a:lnTo>
                    <a:pt x="12131028" y="7375"/>
                  </a:lnTo>
                  <a:close/>
                </a:path>
                <a:path w="18289270" h="10299700">
                  <a:moveTo>
                    <a:pt x="11933847" y="4132"/>
                  </a:moveTo>
                  <a:lnTo>
                    <a:pt x="11926227" y="4151"/>
                  </a:lnTo>
                  <a:lnTo>
                    <a:pt x="11933847" y="4132"/>
                  </a:lnTo>
                  <a:close/>
                </a:path>
                <a:path w="18289270" h="10299700">
                  <a:moveTo>
                    <a:pt x="12114186" y="3994"/>
                  </a:moveTo>
                  <a:lnTo>
                    <a:pt x="12114606" y="4078"/>
                  </a:lnTo>
                  <a:lnTo>
                    <a:pt x="11934073" y="4200"/>
                  </a:lnTo>
                  <a:lnTo>
                    <a:pt x="11933891" y="4145"/>
                  </a:lnTo>
                  <a:lnTo>
                    <a:pt x="12114186" y="3994"/>
                  </a:lnTo>
                  <a:close/>
                </a:path>
                <a:path w="18289270" h="10299700">
                  <a:moveTo>
                    <a:pt x="12112368" y="3629"/>
                  </a:moveTo>
                  <a:lnTo>
                    <a:pt x="12114186" y="3994"/>
                  </a:lnTo>
                  <a:lnTo>
                    <a:pt x="11933891" y="4145"/>
                  </a:lnTo>
                  <a:lnTo>
                    <a:pt x="11927616" y="3733"/>
                  </a:lnTo>
                  <a:lnTo>
                    <a:pt x="12112368" y="3629"/>
                  </a:lnTo>
                  <a:close/>
                </a:path>
                <a:path w="18289270" h="10299700">
                  <a:moveTo>
                    <a:pt x="13219161" y="11831"/>
                  </a:moveTo>
                  <a:lnTo>
                    <a:pt x="12149657" y="11115"/>
                  </a:lnTo>
                  <a:lnTo>
                    <a:pt x="12149072" y="10998"/>
                  </a:lnTo>
                  <a:lnTo>
                    <a:pt x="13219161" y="11831"/>
                  </a:lnTo>
                  <a:close/>
                </a:path>
                <a:path w="18289270" h="10299700">
                  <a:moveTo>
                    <a:pt x="13209992" y="9414"/>
                  </a:moveTo>
                  <a:lnTo>
                    <a:pt x="13216632" y="11164"/>
                  </a:lnTo>
                  <a:lnTo>
                    <a:pt x="12148477" y="10878"/>
                  </a:lnTo>
                  <a:lnTo>
                    <a:pt x="12137792" y="8733"/>
                  </a:lnTo>
                  <a:lnTo>
                    <a:pt x="12201783" y="8678"/>
                  </a:lnTo>
                  <a:lnTo>
                    <a:pt x="13178257" y="9214"/>
                  </a:lnTo>
                  <a:lnTo>
                    <a:pt x="13209992" y="9414"/>
                  </a:lnTo>
                  <a:close/>
                </a:path>
                <a:path w="18289270" h="10299700">
                  <a:moveTo>
                    <a:pt x="12935887" y="7685"/>
                  </a:moveTo>
                  <a:lnTo>
                    <a:pt x="12135737" y="8321"/>
                  </a:lnTo>
                  <a:lnTo>
                    <a:pt x="12134239" y="8020"/>
                  </a:lnTo>
                  <a:lnTo>
                    <a:pt x="12190834" y="7978"/>
                  </a:lnTo>
                  <a:lnTo>
                    <a:pt x="12935887" y="7685"/>
                  </a:lnTo>
                  <a:close/>
                </a:path>
                <a:path w="18289270" h="10299700">
                  <a:moveTo>
                    <a:pt x="12898660" y="7450"/>
                  </a:moveTo>
                  <a:lnTo>
                    <a:pt x="12189001" y="7860"/>
                  </a:lnTo>
                  <a:lnTo>
                    <a:pt x="12133520" y="7876"/>
                  </a:lnTo>
                  <a:lnTo>
                    <a:pt x="12131791" y="7528"/>
                  </a:lnTo>
                  <a:lnTo>
                    <a:pt x="12866594" y="7247"/>
                  </a:lnTo>
                  <a:lnTo>
                    <a:pt x="12898660" y="7450"/>
                  </a:lnTo>
                  <a:close/>
                </a:path>
                <a:path w="18289270" h="10299700">
                  <a:moveTo>
                    <a:pt x="12817186" y="6935"/>
                  </a:moveTo>
                  <a:lnTo>
                    <a:pt x="12131028" y="7375"/>
                  </a:lnTo>
                  <a:lnTo>
                    <a:pt x="12125625" y="6291"/>
                  </a:lnTo>
                  <a:lnTo>
                    <a:pt x="12164428" y="6288"/>
                  </a:lnTo>
                  <a:lnTo>
                    <a:pt x="12817186" y="6935"/>
                  </a:lnTo>
                  <a:close/>
                </a:path>
                <a:path w="18289270" h="10299700">
                  <a:moveTo>
                    <a:pt x="12709735" y="6257"/>
                  </a:moveTo>
                  <a:lnTo>
                    <a:pt x="12125625" y="6291"/>
                  </a:lnTo>
                  <a:lnTo>
                    <a:pt x="12118071" y="4774"/>
                  </a:lnTo>
                  <a:lnTo>
                    <a:pt x="12140609" y="4765"/>
                  </a:lnTo>
                  <a:lnTo>
                    <a:pt x="12709735" y="6257"/>
                  </a:lnTo>
                  <a:close/>
                </a:path>
                <a:path w="18289270" h="10299700">
                  <a:moveTo>
                    <a:pt x="12452919" y="4637"/>
                  </a:moveTo>
                  <a:lnTo>
                    <a:pt x="12118071" y="4774"/>
                  </a:lnTo>
                  <a:lnTo>
                    <a:pt x="12114606" y="4078"/>
                  </a:lnTo>
                  <a:lnTo>
                    <a:pt x="12328616" y="3934"/>
                  </a:lnTo>
                  <a:lnTo>
                    <a:pt x="12327198" y="3843"/>
                  </a:lnTo>
                  <a:lnTo>
                    <a:pt x="12452919" y="4637"/>
                  </a:lnTo>
                  <a:close/>
                </a:path>
                <a:path w="18289270" h="10299700">
                  <a:moveTo>
                    <a:pt x="13291348" y="3008"/>
                  </a:moveTo>
                  <a:lnTo>
                    <a:pt x="13292315" y="3285"/>
                  </a:lnTo>
                  <a:lnTo>
                    <a:pt x="12114606" y="4078"/>
                  </a:lnTo>
                  <a:lnTo>
                    <a:pt x="12114186" y="3994"/>
                  </a:lnTo>
                  <a:lnTo>
                    <a:pt x="12323301" y="3819"/>
                  </a:lnTo>
                  <a:lnTo>
                    <a:pt x="12327198" y="3843"/>
                  </a:lnTo>
                  <a:lnTo>
                    <a:pt x="12326768" y="3816"/>
                  </a:lnTo>
                  <a:lnTo>
                    <a:pt x="13291348" y="3008"/>
                  </a:lnTo>
                  <a:close/>
                </a:path>
                <a:path w="18289270" h="10299700">
                  <a:moveTo>
                    <a:pt x="13291198" y="2965"/>
                  </a:moveTo>
                  <a:lnTo>
                    <a:pt x="13291348" y="3008"/>
                  </a:lnTo>
                  <a:lnTo>
                    <a:pt x="12114186" y="3994"/>
                  </a:lnTo>
                  <a:lnTo>
                    <a:pt x="12112368" y="3629"/>
                  </a:lnTo>
                  <a:lnTo>
                    <a:pt x="12122765" y="3623"/>
                  </a:lnTo>
                  <a:lnTo>
                    <a:pt x="12323301" y="3819"/>
                  </a:lnTo>
                  <a:lnTo>
                    <a:pt x="12318519" y="3513"/>
                  </a:lnTo>
                  <a:lnTo>
                    <a:pt x="13291198" y="2965"/>
                  </a:lnTo>
                  <a:close/>
                </a:path>
                <a:path w="18289270" h="10299700">
                  <a:moveTo>
                    <a:pt x="12278397" y="3535"/>
                  </a:moveTo>
                  <a:lnTo>
                    <a:pt x="12112368" y="3629"/>
                  </a:lnTo>
                  <a:lnTo>
                    <a:pt x="12107887" y="2729"/>
                  </a:lnTo>
                  <a:lnTo>
                    <a:pt x="12278397" y="3535"/>
                  </a:lnTo>
                  <a:close/>
                </a:path>
                <a:path w="18289270" h="10299700">
                  <a:moveTo>
                    <a:pt x="12151446" y="2734"/>
                  </a:moveTo>
                  <a:lnTo>
                    <a:pt x="12107887" y="2729"/>
                  </a:lnTo>
                  <a:lnTo>
                    <a:pt x="12106499" y="2451"/>
                  </a:lnTo>
                  <a:lnTo>
                    <a:pt x="12151446" y="2734"/>
                  </a:lnTo>
                  <a:close/>
                </a:path>
                <a:path w="18289270" h="10299700">
                  <a:moveTo>
                    <a:pt x="18272692" y="346015"/>
                  </a:moveTo>
                  <a:lnTo>
                    <a:pt x="18288114" y="347002"/>
                  </a:lnTo>
                  <a:lnTo>
                    <a:pt x="18288113" y="398037"/>
                  </a:lnTo>
                  <a:lnTo>
                    <a:pt x="18288101" y="372453"/>
                  </a:lnTo>
                  <a:lnTo>
                    <a:pt x="18280711" y="359254"/>
                  </a:lnTo>
                  <a:lnTo>
                    <a:pt x="18286390" y="359617"/>
                  </a:lnTo>
                  <a:lnTo>
                    <a:pt x="18272692" y="346015"/>
                  </a:lnTo>
                  <a:close/>
                </a:path>
                <a:path w="18289270" h="10299700">
                  <a:moveTo>
                    <a:pt x="13290842" y="2863"/>
                  </a:moveTo>
                  <a:lnTo>
                    <a:pt x="13291198" y="2965"/>
                  </a:lnTo>
                  <a:lnTo>
                    <a:pt x="13082384" y="3083"/>
                  </a:lnTo>
                  <a:lnTo>
                    <a:pt x="12151446" y="2734"/>
                  </a:lnTo>
                  <a:lnTo>
                    <a:pt x="13290842" y="2863"/>
                  </a:lnTo>
                  <a:close/>
                </a:path>
                <a:path w="18289270" h="10299700">
                  <a:moveTo>
                    <a:pt x="12318519" y="3513"/>
                  </a:moveTo>
                  <a:lnTo>
                    <a:pt x="12323301" y="3819"/>
                  </a:lnTo>
                  <a:lnTo>
                    <a:pt x="12278397" y="3535"/>
                  </a:lnTo>
                  <a:lnTo>
                    <a:pt x="12318519" y="3513"/>
                  </a:lnTo>
                  <a:close/>
                </a:path>
                <a:path w="18289270" h="10299700">
                  <a:moveTo>
                    <a:pt x="12326768" y="3816"/>
                  </a:moveTo>
                  <a:lnTo>
                    <a:pt x="12327198" y="3843"/>
                  </a:lnTo>
                  <a:lnTo>
                    <a:pt x="12323301" y="3819"/>
                  </a:lnTo>
                  <a:lnTo>
                    <a:pt x="12326768" y="3816"/>
                  </a:lnTo>
                  <a:close/>
                </a:path>
                <a:path w="18289270" h="10299700">
                  <a:moveTo>
                    <a:pt x="13248118" y="11853"/>
                  </a:moveTo>
                  <a:lnTo>
                    <a:pt x="13301290" y="15255"/>
                  </a:lnTo>
                  <a:lnTo>
                    <a:pt x="13498473" y="78773"/>
                  </a:lnTo>
                  <a:lnTo>
                    <a:pt x="13450917" y="75731"/>
                  </a:lnTo>
                  <a:lnTo>
                    <a:pt x="13356284" y="44225"/>
                  </a:lnTo>
                  <a:lnTo>
                    <a:pt x="13273757" y="26219"/>
                  </a:lnTo>
                  <a:lnTo>
                    <a:pt x="13219170" y="11833"/>
                  </a:lnTo>
                  <a:lnTo>
                    <a:pt x="13248118" y="11853"/>
                  </a:lnTo>
                  <a:close/>
                </a:path>
                <a:path w="18289270" h="10299700">
                  <a:moveTo>
                    <a:pt x="13292315" y="3285"/>
                  </a:moveTo>
                  <a:lnTo>
                    <a:pt x="13295834" y="4292"/>
                  </a:lnTo>
                  <a:lnTo>
                    <a:pt x="13102521" y="4371"/>
                  </a:lnTo>
                  <a:lnTo>
                    <a:pt x="12327198" y="3843"/>
                  </a:lnTo>
                  <a:lnTo>
                    <a:pt x="12328616" y="3934"/>
                  </a:lnTo>
                  <a:lnTo>
                    <a:pt x="13292315" y="3285"/>
                  </a:lnTo>
                  <a:close/>
                </a:path>
                <a:path w="18289270" h="10299700">
                  <a:moveTo>
                    <a:pt x="13295834" y="4292"/>
                  </a:moveTo>
                  <a:lnTo>
                    <a:pt x="13302585" y="6224"/>
                  </a:lnTo>
                  <a:lnTo>
                    <a:pt x="13131637" y="6233"/>
                  </a:lnTo>
                  <a:lnTo>
                    <a:pt x="12452919" y="4637"/>
                  </a:lnTo>
                  <a:lnTo>
                    <a:pt x="13295834" y="4292"/>
                  </a:lnTo>
                  <a:close/>
                </a:path>
                <a:path w="18289270" h="10299700">
                  <a:moveTo>
                    <a:pt x="17735253" y="6332"/>
                  </a:moveTo>
                  <a:lnTo>
                    <a:pt x="17779162" y="34472"/>
                  </a:lnTo>
                  <a:lnTo>
                    <a:pt x="17823769" y="50051"/>
                  </a:lnTo>
                  <a:lnTo>
                    <a:pt x="17871035" y="80773"/>
                  </a:lnTo>
                  <a:lnTo>
                    <a:pt x="17910347" y="106494"/>
                  </a:lnTo>
                  <a:lnTo>
                    <a:pt x="17953918" y="122007"/>
                  </a:lnTo>
                  <a:lnTo>
                    <a:pt x="18019213" y="165507"/>
                  </a:lnTo>
                  <a:lnTo>
                    <a:pt x="18141911" y="248756"/>
                  </a:lnTo>
                  <a:lnTo>
                    <a:pt x="18149997" y="254315"/>
                  </a:lnTo>
                  <a:lnTo>
                    <a:pt x="18202426" y="290616"/>
                  </a:lnTo>
                  <a:lnTo>
                    <a:pt x="18245298" y="318811"/>
                  </a:lnTo>
                  <a:lnTo>
                    <a:pt x="18286390" y="359617"/>
                  </a:lnTo>
                  <a:lnTo>
                    <a:pt x="18280711" y="359254"/>
                  </a:lnTo>
                  <a:lnTo>
                    <a:pt x="18239046" y="331137"/>
                  </a:lnTo>
                  <a:lnTo>
                    <a:pt x="18196427" y="302958"/>
                  </a:lnTo>
                  <a:lnTo>
                    <a:pt x="18156812" y="262246"/>
                  </a:lnTo>
                  <a:lnTo>
                    <a:pt x="18115976" y="234182"/>
                  </a:lnTo>
                  <a:lnTo>
                    <a:pt x="18073930" y="218766"/>
                  </a:lnTo>
                  <a:lnTo>
                    <a:pt x="17990300" y="162512"/>
                  </a:lnTo>
                  <a:lnTo>
                    <a:pt x="17905195" y="106164"/>
                  </a:lnTo>
                  <a:lnTo>
                    <a:pt x="17861304" y="90630"/>
                  </a:lnTo>
                  <a:lnTo>
                    <a:pt x="17817885" y="62401"/>
                  </a:lnTo>
                  <a:lnTo>
                    <a:pt x="17773327" y="46824"/>
                  </a:lnTo>
                  <a:lnTo>
                    <a:pt x="17729263" y="18553"/>
                  </a:lnTo>
                  <a:lnTo>
                    <a:pt x="17704881" y="6341"/>
                  </a:lnTo>
                  <a:lnTo>
                    <a:pt x="17735253" y="6332"/>
                  </a:lnTo>
                  <a:close/>
                </a:path>
                <a:path w="18289270" h="10299700">
                  <a:moveTo>
                    <a:pt x="13303981" y="6624"/>
                  </a:moveTo>
                  <a:lnTo>
                    <a:pt x="13305574" y="7079"/>
                  </a:lnTo>
                  <a:lnTo>
                    <a:pt x="12866594" y="7247"/>
                  </a:lnTo>
                  <a:lnTo>
                    <a:pt x="12817186" y="6935"/>
                  </a:lnTo>
                  <a:lnTo>
                    <a:pt x="13303981" y="6624"/>
                  </a:lnTo>
                  <a:close/>
                </a:path>
                <a:path w="18289270" h="10299700">
                  <a:moveTo>
                    <a:pt x="13305807" y="7146"/>
                  </a:moveTo>
                  <a:lnTo>
                    <a:pt x="13306659" y="7390"/>
                  </a:lnTo>
                  <a:lnTo>
                    <a:pt x="13151638" y="7513"/>
                  </a:lnTo>
                  <a:lnTo>
                    <a:pt x="12898660" y="7450"/>
                  </a:lnTo>
                  <a:lnTo>
                    <a:pt x="13305807" y="7146"/>
                  </a:lnTo>
                  <a:close/>
                </a:path>
                <a:path w="18289270" h="10299700">
                  <a:moveTo>
                    <a:pt x="13307227" y="7552"/>
                  </a:moveTo>
                  <a:lnTo>
                    <a:pt x="13307828" y="7724"/>
                  </a:lnTo>
                  <a:lnTo>
                    <a:pt x="13156974" y="7854"/>
                  </a:lnTo>
                  <a:lnTo>
                    <a:pt x="12935887" y="7685"/>
                  </a:lnTo>
                  <a:lnTo>
                    <a:pt x="13307227" y="7552"/>
                  </a:lnTo>
                  <a:close/>
                </a:path>
                <a:path w="18289270" h="10299700">
                  <a:moveTo>
                    <a:pt x="13185226" y="7830"/>
                  </a:moveTo>
                  <a:lnTo>
                    <a:pt x="13209992" y="9414"/>
                  </a:lnTo>
                  <a:lnTo>
                    <a:pt x="12986136" y="8002"/>
                  </a:lnTo>
                  <a:lnTo>
                    <a:pt x="13185226" y="7830"/>
                  </a:lnTo>
                  <a:close/>
                </a:path>
                <a:path w="18289270" h="10299700">
                  <a:moveTo>
                    <a:pt x="18288557" y="3429"/>
                  </a:moveTo>
                  <a:lnTo>
                    <a:pt x="17759772" y="7779"/>
                  </a:lnTo>
                  <a:lnTo>
                    <a:pt x="17788053" y="22314"/>
                  </a:lnTo>
                  <a:lnTo>
                    <a:pt x="17832811" y="37904"/>
                  </a:lnTo>
                  <a:lnTo>
                    <a:pt x="17901898" y="82747"/>
                  </a:lnTo>
                  <a:lnTo>
                    <a:pt x="17919722" y="94367"/>
                  </a:lnTo>
                  <a:lnTo>
                    <a:pt x="17963475" y="109892"/>
                  </a:lnTo>
                  <a:lnTo>
                    <a:pt x="18050169" y="167488"/>
                  </a:lnTo>
                  <a:lnTo>
                    <a:pt x="18172963" y="250743"/>
                  </a:lnTo>
                  <a:lnTo>
                    <a:pt x="18213321" y="278587"/>
                  </a:lnTo>
                  <a:lnTo>
                    <a:pt x="18255268" y="306723"/>
                  </a:lnTo>
                  <a:lnTo>
                    <a:pt x="18288335" y="334290"/>
                  </a:lnTo>
                  <a:lnTo>
                    <a:pt x="18288114" y="336108"/>
                  </a:lnTo>
                  <a:lnTo>
                    <a:pt x="18288114" y="347002"/>
                  </a:lnTo>
                  <a:lnTo>
                    <a:pt x="18288308" y="347014"/>
                  </a:lnTo>
                  <a:lnTo>
                    <a:pt x="18250477" y="319142"/>
                  </a:lnTo>
                  <a:lnTo>
                    <a:pt x="18207274" y="290926"/>
                  </a:lnTo>
                  <a:lnTo>
                    <a:pt x="18167679" y="250215"/>
                  </a:lnTo>
                  <a:lnTo>
                    <a:pt x="18126854" y="222152"/>
                  </a:lnTo>
                  <a:lnTo>
                    <a:pt x="18084810" y="206736"/>
                  </a:lnTo>
                  <a:lnTo>
                    <a:pt x="18022170" y="164551"/>
                  </a:lnTo>
                  <a:lnTo>
                    <a:pt x="17916006" y="94130"/>
                  </a:lnTo>
                  <a:lnTo>
                    <a:pt x="17872078" y="78594"/>
                  </a:lnTo>
                  <a:lnTo>
                    <a:pt x="17828617" y="50361"/>
                  </a:lnTo>
                  <a:lnTo>
                    <a:pt x="17784010" y="34782"/>
                  </a:lnTo>
                  <a:lnTo>
                    <a:pt x="17739890" y="6507"/>
                  </a:lnTo>
                  <a:lnTo>
                    <a:pt x="17699711" y="3937"/>
                  </a:lnTo>
                  <a:lnTo>
                    <a:pt x="18288557" y="3429"/>
                  </a:lnTo>
                  <a:close/>
                </a:path>
                <a:path w="18289270" h="10299700">
                  <a:moveTo>
                    <a:pt x="13237433" y="11170"/>
                  </a:moveTo>
                  <a:lnTo>
                    <a:pt x="13248107" y="11853"/>
                  </a:lnTo>
                  <a:lnTo>
                    <a:pt x="13219161" y="11831"/>
                  </a:lnTo>
                  <a:lnTo>
                    <a:pt x="13216632" y="11164"/>
                  </a:lnTo>
                  <a:lnTo>
                    <a:pt x="13237433" y="11170"/>
                  </a:lnTo>
                  <a:close/>
                </a:path>
                <a:path w="18289270" h="10299700">
                  <a:moveTo>
                    <a:pt x="13307828" y="7724"/>
                  </a:moveTo>
                  <a:lnTo>
                    <a:pt x="13319944" y="11192"/>
                  </a:lnTo>
                  <a:lnTo>
                    <a:pt x="13216632" y="11164"/>
                  </a:lnTo>
                  <a:lnTo>
                    <a:pt x="13209992" y="9414"/>
                  </a:lnTo>
                  <a:lnTo>
                    <a:pt x="13185226" y="7830"/>
                  </a:lnTo>
                  <a:lnTo>
                    <a:pt x="13307828" y="7724"/>
                  </a:lnTo>
                  <a:close/>
                </a:path>
                <a:path w="18289270" h="10299700">
                  <a:moveTo>
                    <a:pt x="14281460" y="7284"/>
                  </a:moveTo>
                  <a:lnTo>
                    <a:pt x="14295809" y="11453"/>
                  </a:lnTo>
                  <a:lnTo>
                    <a:pt x="13319944" y="11192"/>
                  </a:lnTo>
                  <a:lnTo>
                    <a:pt x="13307828" y="7724"/>
                  </a:lnTo>
                  <a:lnTo>
                    <a:pt x="13577790" y="7491"/>
                  </a:lnTo>
                  <a:lnTo>
                    <a:pt x="13577576" y="7478"/>
                  </a:lnTo>
                  <a:lnTo>
                    <a:pt x="14281460" y="7284"/>
                  </a:lnTo>
                  <a:close/>
                </a:path>
                <a:path w="18289270" h="10299700">
                  <a:moveTo>
                    <a:pt x="14279474" y="6707"/>
                  </a:moveTo>
                  <a:lnTo>
                    <a:pt x="14280090" y="6886"/>
                  </a:lnTo>
                  <a:lnTo>
                    <a:pt x="13577790" y="7491"/>
                  </a:lnTo>
                  <a:lnTo>
                    <a:pt x="13577576" y="7478"/>
                  </a:lnTo>
                  <a:lnTo>
                    <a:pt x="13307227" y="7552"/>
                  </a:lnTo>
                  <a:lnTo>
                    <a:pt x="13306659" y="7390"/>
                  </a:lnTo>
                  <a:lnTo>
                    <a:pt x="13509531" y="7228"/>
                  </a:lnTo>
                  <a:lnTo>
                    <a:pt x="14279474" y="6707"/>
                  </a:lnTo>
                  <a:close/>
                </a:path>
                <a:path w="18289270" h="10299700">
                  <a:moveTo>
                    <a:pt x="14060366" y="6791"/>
                  </a:moveTo>
                  <a:lnTo>
                    <a:pt x="13306659" y="7390"/>
                  </a:lnTo>
                  <a:lnTo>
                    <a:pt x="13305807" y="7146"/>
                  </a:lnTo>
                  <a:lnTo>
                    <a:pt x="13506000" y="7003"/>
                  </a:lnTo>
                  <a:lnTo>
                    <a:pt x="14060366" y="6791"/>
                  </a:lnTo>
                  <a:close/>
                </a:path>
                <a:path w="18289270" h="10299700">
                  <a:moveTo>
                    <a:pt x="13489302" y="7009"/>
                  </a:moveTo>
                  <a:lnTo>
                    <a:pt x="13305807" y="7146"/>
                  </a:lnTo>
                  <a:lnTo>
                    <a:pt x="13305574" y="7079"/>
                  </a:lnTo>
                  <a:lnTo>
                    <a:pt x="13489302" y="7009"/>
                  </a:lnTo>
                  <a:close/>
                </a:path>
                <a:path w="18289270" h="10299700">
                  <a:moveTo>
                    <a:pt x="14269790" y="3893"/>
                  </a:moveTo>
                  <a:lnTo>
                    <a:pt x="14277041" y="6000"/>
                  </a:lnTo>
                  <a:lnTo>
                    <a:pt x="13303981" y="6624"/>
                  </a:lnTo>
                  <a:lnTo>
                    <a:pt x="13302585" y="6224"/>
                  </a:lnTo>
                  <a:lnTo>
                    <a:pt x="13988514" y="6185"/>
                  </a:lnTo>
                  <a:lnTo>
                    <a:pt x="13954705" y="4022"/>
                  </a:lnTo>
                  <a:lnTo>
                    <a:pt x="14269790" y="3893"/>
                  </a:lnTo>
                  <a:close/>
                </a:path>
                <a:path w="18289270" h="10299700">
                  <a:moveTo>
                    <a:pt x="13954705" y="4022"/>
                  </a:moveTo>
                  <a:lnTo>
                    <a:pt x="13988514" y="6185"/>
                  </a:lnTo>
                  <a:lnTo>
                    <a:pt x="13302585" y="6224"/>
                  </a:lnTo>
                  <a:lnTo>
                    <a:pt x="13295834" y="4292"/>
                  </a:lnTo>
                  <a:lnTo>
                    <a:pt x="13954705" y="4022"/>
                  </a:lnTo>
                  <a:close/>
                </a:path>
                <a:path w="18289270" h="10299700">
                  <a:moveTo>
                    <a:pt x="14266626" y="2974"/>
                  </a:moveTo>
                  <a:lnTo>
                    <a:pt x="14269790" y="3893"/>
                  </a:lnTo>
                  <a:lnTo>
                    <a:pt x="13295834" y="4292"/>
                  </a:lnTo>
                  <a:lnTo>
                    <a:pt x="13292315" y="3285"/>
                  </a:lnTo>
                  <a:lnTo>
                    <a:pt x="13446262" y="3181"/>
                  </a:lnTo>
                  <a:lnTo>
                    <a:pt x="14266626" y="2974"/>
                  </a:lnTo>
                  <a:close/>
                </a:path>
                <a:path w="18289270" h="10299700">
                  <a:moveTo>
                    <a:pt x="13827648" y="2924"/>
                  </a:moveTo>
                  <a:lnTo>
                    <a:pt x="13292315" y="3285"/>
                  </a:lnTo>
                  <a:lnTo>
                    <a:pt x="13291348" y="3008"/>
                  </a:lnTo>
                  <a:lnTo>
                    <a:pt x="13441589" y="2882"/>
                  </a:lnTo>
                  <a:lnTo>
                    <a:pt x="13827648" y="2924"/>
                  </a:lnTo>
                  <a:close/>
                </a:path>
                <a:path w="18289270" h="10299700">
                  <a:moveTo>
                    <a:pt x="13916922" y="2484"/>
                  </a:moveTo>
                  <a:lnTo>
                    <a:pt x="13291348" y="3008"/>
                  </a:lnTo>
                  <a:lnTo>
                    <a:pt x="13291198" y="2965"/>
                  </a:lnTo>
                  <a:lnTo>
                    <a:pt x="13447980" y="2877"/>
                  </a:lnTo>
                  <a:lnTo>
                    <a:pt x="13440229" y="2381"/>
                  </a:lnTo>
                  <a:lnTo>
                    <a:pt x="13916922" y="2484"/>
                  </a:lnTo>
                  <a:close/>
                </a:path>
                <a:path w="18289270" h="10299700">
                  <a:moveTo>
                    <a:pt x="13440229" y="2381"/>
                  </a:moveTo>
                  <a:lnTo>
                    <a:pt x="13447980" y="2877"/>
                  </a:lnTo>
                  <a:lnTo>
                    <a:pt x="13291198" y="2965"/>
                  </a:lnTo>
                  <a:lnTo>
                    <a:pt x="13290842" y="2863"/>
                  </a:lnTo>
                  <a:lnTo>
                    <a:pt x="13441562" y="2880"/>
                  </a:lnTo>
                  <a:lnTo>
                    <a:pt x="13433732" y="2379"/>
                  </a:lnTo>
                  <a:lnTo>
                    <a:pt x="13440229" y="2381"/>
                  </a:lnTo>
                  <a:close/>
                </a:path>
                <a:path w="18289270" h="10299700">
                  <a:moveTo>
                    <a:pt x="13433732" y="2379"/>
                  </a:moveTo>
                  <a:lnTo>
                    <a:pt x="13441562" y="2880"/>
                  </a:lnTo>
                  <a:lnTo>
                    <a:pt x="13290842" y="2863"/>
                  </a:lnTo>
                  <a:lnTo>
                    <a:pt x="13289042" y="2348"/>
                  </a:lnTo>
                  <a:lnTo>
                    <a:pt x="13433732" y="2379"/>
                  </a:lnTo>
                  <a:close/>
                </a:path>
                <a:path w="18289270" h="10299700">
                  <a:moveTo>
                    <a:pt x="14169128" y="2273"/>
                  </a:moveTo>
                  <a:lnTo>
                    <a:pt x="13433732" y="2379"/>
                  </a:lnTo>
                  <a:lnTo>
                    <a:pt x="13289042" y="2348"/>
                  </a:lnTo>
                  <a:lnTo>
                    <a:pt x="13287914" y="2025"/>
                  </a:lnTo>
                  <a:lnTo>
                    <a:pt x="14169128" y="2273"/>
                  </a:lnTo>
                  <a:close/>
                </a:path>
                <a:path w="18289270" h="10299700">
                  <a:moveTo>
                    <a:pt x="14256390" y="0"/>
                  </a:moveTo>
                  <a:lnTo>
                    <a:pt x="14263940" y="2193"/>
                  </a:lnTo>
                  <a:lnTo>
                    <a:pt x="13428814" y="2065"/>
                  </a:lnTo>
                  <a:lnTo>
                    <a:pt x="13287914" y="2025"/>
                  </a:lnTo>
                  <a:lnTo>
                    <a:pt x="13286330" y="1572"/>
                  </a:lnTo>
                  <a:lnTo>
                    <a:pt x="14256390" y="0"/>
                  </a:lnTo>
                  <a:close/>
                </a:path>
                <a:path w="18289270" h="10299700">
                  <a:moveTo>
                    <a:pt x="14278489" y="6420"/>
                  </a:moveTo>
                  <a:lnTo>
                    <a:pt x="14279164" y="6617"/>
                  </a:lnTo>
                  <a:lnTo>
                    <a:pt x="13489302" y="7009"/>
                  </a:lnTo>
                  <a:lnTo>
                    <a:pt x="14278489" y="6420"/>
                  </a:lnTo>
                  <a:close/>
                </a:path>
                <a:path w="18289270" h="10299700">
                  <a:moveTo>
                    <a:pt x="13447980" y="2877"/>
                  </a:moveTo>
                  <a:lnTo>
                    <a:pt x="13441562" y="2880"/>
                  </a:lnTo>
                  <a:lnTo>
                    <a:pt x="13447980" y="2877"/>
                  </a:lnTo>
                  <a:close/>
                </a:path>
                <a:path w="18289270" h="10299700">
                  <a:moveTo>
                    <a:pt x="14265200" y="2559"/>
                  </a:moveTo>
                  <a:lnTo>
                    <a:pt x="14265440" y="2629"/>
                  </a:lnTo>
                  <a:lnTo>
                    <a:pt x="13448048" y="2881"/>
                  </a:lnTo>
                  <a:lnTo>
                    <a:pt x="14265200" y="2559"/>
                  </a:lnTo>
                  <a:close/>
                </a:path>
                <a:path w="18289270" h="10299700">
                  <a:moveTo>
                    <a:pt x="14425462" y="11488"/>
                  </a:moveTo>
                  <a:lnTo>
                    <a:pt x="14619319" y="74121"/>
                  </a:lnTo>
                  <a:lnTo>
                    <a:pt x="14567588" y="70812"/>
                  </a:lnTo>
                  <a:lnTo>
                    <a:pt x="14383795" y="11476"/>
                  </a:lnTo>
                  <a:lnTo>
                    <a:pt x="14425462" y="11488"/>
                  </a:lnTo>
                  <a:close/>
                </a:path>
                <a:path w="18289270" h="10299700">
                  <a:moveTo>
                    <a:pt x="14265440" y="2629"/>
                  </a:moveTo>
                  <a:lnTo>
                    <a:pt x="14266626" y="2974"/>
                  </a:lnTo>
                  <a:lnTo>
                    <a:pt x="13827648" y="2924"/>
                  </a:lnTo>
                  <a:lnTo>
                    <a:pt x="14265440" y="2629"/>
                  </a:lnTo>
                  <a:close/>
                </a:path>
                <a:path w="18289270" h="10299700">
                  <a:moveTo>
                    <a:pt x="14264305" y="2299"/>
                  </a:moveTo>
                  <a:lnTo>
                    <a:pt x="14264709" y="2417"/>
                  </a:lnTo>
                  <a:lnTo>
                    <a:pt x="13916922" y="2484"/>
                  </a:lnTo>
                  <a:lnTo>
                    <a:pt x="14264305" y="2299"/>
                  </a:lnTo>
                  <a:close/>
                </a:path>
                <a:path w="18289270" h="10299700">
                  <a:moveTo>
                    <a:pt x="14277041" y="6000"/>
                  </a:moveTo>
                  <a:lnTo>
                    <a:pt x="14277621" y="6168"/>
                  </a:lnTo>
                  <a:lnTo>
                    <a:pt x="13988514" y="6185"/>
                  </a:lnTo>
                  <a:lnTo>
                    <a:pt x="14277041" y="6000"/>
                  </a:lnTo>
                  <a:close/>
                </a:path>
                <a:path w="18289270" h="10299700">
                  <a:moveTo>
                    <a:pt x="14264709" y="2417"/>
                  </a:moveTo>
                  <a:lnTo>
                    <a:pt x="14265200" y="2559"/>
                  </a:lnTo>
                  <a:lnTo>
                    <a:pt x="14082052" y="2520"/>
                  </a:lnTo>
                  <a:lnTo>
                    <a:pt x="14264709" y="2417"/>
                  </a:lnTo>
                  <a:close/>
                </a:path>
                <a:path w="18289270" h="10299700">
                  <a:moveTo>
                    <a:pt x="14301297" y="7278"/>
                  </a:moveTo>
                  <a:lnTo>
                    <a:pt x="14307616" y="11456"/>
                  </a:lnTo>
                  <a:lnTo>
                    <a:pt x="14295809" y="11453"/>
                  </a:lnTo>
                  <a:lnTo>
                    <a:pt x="14281460" y="7284"/>
                  </a:lnTo>
                  <a:lnTo>
                    <a:pt x="14301297" y="7278"/>
                  </a:lnTo>
                  <a:close/>
                </a:path>
                <a:path w="18289270" h="10299700">
                  <a:moveTo>
                    <a:pt x="15487799" y="6951"/>
                  </a:moveTo>
                  <a:lnTo>
                    <a:pt x="15496724" y="11774"/>
                  </a:lnTo>
                  <a:lnTo>
                    <a:pt x="14390659" y="8589"/>
                  </a:lnTo>
                  <a:lnTo>
                    <a:pt x="14370938" y="7327"/>
                  </a:lnTo>
                  <a:lnTo>
                    <a:pt x="14383795" y="11476"/>
                  </a:lnTo>
                  <a:lnTo>
                    <a:pt x="14307616" y="11456"/>
                  </a:lnTo>
                  <a:lnTo>
                    <a:pt x="14301297" y="7278"/>
                  </a:lnTo>
                  <a:lnTo>
                    <a:pt x="15487799" y="6951"/>
                  </a:lnTo>
                  <a:close/>
                </a:path>
                <a:path w="18289270" h="10299700">
                  <a:moveTo>
                    <a:pt x="14300676" y="6868"/>
                  </a:moveTo>
                  <a:lnTo>
                    <a:pt x="14301297" y="7278"/>
                  </a:lnTo>
                  <a:lnTo>
                    <a:pt x="14281460" y="7284"/>
                  </a:lnTo>
                  <a:lnTo>
                    <a:pt x="14280090" y="6886"/>
                  </a:lnTo>
                  <a:lnTo>
                    <a:pt x="14300676" y="6868"/>
                  </a:lnTo>
                  <a:close/>
                </a:path>
                <a:path w="18289270" h="10299700">
                  <a:moveTo>
                    <a:pt x="14300271" y="6600"/>
                  </a:moveTo>
                  <a:lnTo>
                    <a:pt x="14300420" y="6699"/>
                  </a:lnTo>
                  <a:lnTo>
                    <a:pt x="14279474" y="6707"/>
                  </a:lnTo>
                  <a:lnTo>
                    <a:pt x="14279164" y="6617"/>
                  </a:lnTo>
                  <a:lnTo>
                    <a:pt x="14300271" y="6600"/>
                  </a:lnTo>
                  <a:close/>
                </a:path>
                <a:path w="18289270" h="10299700">
                  <a:moveTo>
                    <a:pt x="14299616" y="6167"/>
                  </a:moveTo>
                  <a:lnTo>
                    <a:pt x="14299975" y="6404"/>
                  </a:lnTo>
                  <a:lnTo>
                    <a:pt x="14278489" y="6420"/>
                  </a:lnTo>
                  <a:lnTo>
                    <a:pt x="14277621" y="6168"/>
                  </a:lnTo>
                  <a:lnTo>
                    <a:pt x="14299616" y="6167"/>
                  </a:lnTo>
                  <a:close/>
                </a:path>
                <a:path w="18289270" h="10299700">
                  <a:moveTo>
                    <a:pt x="14296160" y="3882"/>
                  </a:moveTo>
                  <a:lnTo>
                    <a:pt x="14299342" y="5986"/>
                  </a:lnTo>
                  <a:lnTo>
                    <a:pt x="14277041" y="6000"/>
                  </a:lnTo>
                  <a:lnTo>
                    <a:pt x="14269790" y="3893"/>
                  </a:lnTo>
                  <a:lnTo>
                    <a:pt x="14296160" y="3882"/>
                  </a:lnTo>
                  <a:close/>
                </a:path>
                <a:path w="18289270" h="10299700">
                  <a:moveTo>
                    <a:pt x="15485753" y="5846"/>
                  </a:moveTo>
                  <a:lnTo>
                    <a:pt x="15487799" y="6951"/>
                  </a:lnTo>
                  <a:lnTo>
                    <a:pt x="14301297" y="7278"/>
                  </a:lnTo>
                  <a:lnTo>
                    <a:pt x="14300676" y="6868"/>
                  </a:lnTo>
                  <a:lnTo>
                    <a:pt x="14559200" y="6645"/>
                  </a:lnTo>
                  <a:lnTo>
                    <a:pt x="14558495" y="6600"/>
                  </a:lnTo>
                  <a:lnTo>
                    <a:pt x="15486491" y="6245"/>
                  </a:lnTo>
                  <a:lnTo>
                    <a:pt x="15480329" y="5851"/>
                  </a:lnTo>
                  <a:lnTo>
                    <a:pt x="15485753" y="5846"/>
                  </a:lnTo>
                  <a:close/>
                </a:path>
                <a:path w="18289270" h="10299700">
                  <a:moveTo>
                    <a:pt x="14360749" y="6676"/>
                  </a:moveTo>
                  <a:lnTo>
                    <a:pt x="14362918" y="6814"/>
                  </a:lnTo>
                  <a:lnTo>
                    <a:pt x="14300676" y="6868"/>
                  </a:lnTo>
                  <a:lnTo>
                    <a:pt x="14300420" y="6699"/>
                  </a:lnTo>
                  <a:lnTo>
                    <a:pt x="14360749" y="6676"/>
                  </a:lnTo>
                  <a:close/>
                </a:path>
                <a:path w="18289270" h="10299700">
                  <a:moveTo>
                    <a:pt x="15485405" y="5658"/>
                  </a:moveTo>
                  <a:lnTo>
                    <a:pt x="15485753" y="5846"/>
                  </a:lnTo>
                  <a:lnTo>
                    <a:pt x="14559200" y="6645"/>
                  </a:lnTo>
                  <a:lnTo>
                    <a:pt x="14558495" y="6600"/>
                  </a:lnTo>
                  <a:lnTo>
                    <a:pt x="14300420" y="6699"/>
                  </a:lnTo>
                  <a:lnTo>
                    <a:pt x="14300271" y="6600"/>
                  </a:lnTo>
                  <a:lnTo>
                    <a:pt x="15485405" y="5658"/>
                  </a:lnTo>
                  <a:close/>
                </a:path>
                <a:path w="18289270" h="10299700">
                  <a:moveTo>
                    <a:pt x="14355857" y="6363"/>
                  </a:moveTo>
                  <a:lnTo>
                    <a:pt x="14358836" y="6553"/>
                  </a:lnTo>
                  <a:lnTo>
                    <a:pt x="14300271" y="6600"/>
                  </a:lnTo>
                  <a:lnTo>
                    <a:pt x="14299975" y="6404"/>
                  </a:lnTo>
                  <a:lnTo>
                    <a:pt x="14355857" y="6363"/>
                  </a:lnTo>
                  <a:close/>
                </a:path>
                <a:path w="18289270" h="10299700">
                  <a:moveTo>
                    <a:pt x="15484606" y="5226"/>
                  </a:moveTo>
                  <a:lnTo>
                    <a:pt x="15485150" y="5520"/>
                  </a:lnTo>
                  <a:lnTo>
                    <a:pt x="14299975" y="6404"/>
                  </a:lnTo>
                  <a:lnTo>
                    <a:pt x="14299616" y="6167"/>
                  </a:lnTo>
                  <a:lnTo>
                    <a:pt x="14352754" y="6164"/>
                  </a:lnTo>
                  <a:lnTo>
                    <a:pt x="14349461" y="5954"/>
                  </a:lnTo>
                  <a:lnTo>
                    <a:pt x="15484606" y="5226"/>
                  </a:lnTo>
                  <a:close/>
                </a:path>
                <a:path w="18289270" h="10299700">
                  <a:moveTo>
                    <a:pt x="14349461" y="5954"/>
                  </a:moveTo>
                  <a:lnTo>
                    <a:pt x="14352754" y="6164"/>
                  </a:lnTo>
                  <a:lnTo>
                    <a:pt x="14299616" y="6167"/>
                  </a:lnTo>
                  <a:lnTo>
                    <a:pt x="14299342" y="5986"/>
                  </a:lnTo>
                  <a:lnTo>
                    <a:pt x="14349461" y="5954"/>
                  </a:lnTo>
                  <a:close/>
                </a:path>
                <a:path w="18289270" h="10299700">
                  <a:moveTo>
                    <a:pt x="14370938" y="7327"/>
                  </a:moveTo>
                  <a:lnTo>
                    <a:pt x="14422866" y="10649"/>
                  </a:lnTo>
                  <a:lnTo>
                    <a:pt x="14425462" y="11488"/>
                  </a:lnTo>
                  <a:lnTo>
                    <a:pt x="14383795" y="11476"/>
                  </a:lnTo>
                  <a:lnTo>
                    <a:pt x="14370938" y="7327"/>
                  </a:lnTo>
                  <a:close/>
                </a:path>
                <a:path w="18289270" h="10299700">
                  <a:moveTo>
                    <a:pt x="14294791" y="2977"/>
                  </a:moveTo>
                  <a:lnTo>
                    <a:pt x="14296160" y="3882"/>
                  </a:lnTo>
                  <a:lnTo>
                    <a:pt x="14269790" y="3893"/>
                  </a:lnTo>
                  <a:lnTo>
                    <a:pt x="14266626" y="2974"/>
                  </a:lnTo>
                  <a:lnTo>
                    <a:pt x="14294791" y="2977"/>
                  </a:lnTo>
                  <a:close/>
                </a:path>
                <a:path w="18289270" h="10299700">
                  <a:moveTo>
                    <a:pt x="14294235" y="2610"/>
                  </a:moveTo>
                  <a:lnTo>
                    <a:pt x="14294791" y="2977"/>
                  </a:lnTo>
                  <a:lnTo>
                    <a:pt x="14266626" y="2974"/>
                  </a:lnTo>
                  <a:lnTo>
                    <a:pt x="14265440" y="2629"/>
                  </a:lnTo>
                  <a:lnTo>
                    <a:pt x="14294235" y="2610"/>
                  </a:lnTo>
                  <a:close/>
                </a:path>
                <a:path w="18289270" h="10299700">
                  <a:moveTo>
                    <a:pt x="14294168" y="2566"/>
                  </a:moveTo>
                  <a:lnTo>
                    <a:pt x="14265440" y="2629"/>
                  </a:lnTo>
                  <a:lnTo>
                    <a:pt x="14265200" y="2559"/>
                  </a:lnTo>
                  <a:lnTo>
                    <a:pt x="14294168" y="2566"/>
                  </a:lnTo>
                  <a:close/>
                </a:path>
                <a:path w="18289270" h="10299700">
                  <a:moveTo>
                    <a:pt x="14293919" y="2400"/>
                  </a:moveTo>
                  <a:lnTo>
                    <a:pt x="14294168" y="2566"/>
                  </a:lnTo>
                  <a:lnTo>
                    <a:pt x="14265200" y="2559"/>
                  </a:lnTo>
                  <a:lnTo>
                    <a:pt x="14264709" y="2417"/>
                  </a:lnTo>
                  <a:lnTo>
                    <a:pt x="14293919" y="2400"/>
                  </a:lnTo>
                  <a:close/>
                </a:path>
                <a:path w="18289270" h="10299700">
                  <a:moveTo>
                    <a:pt x="15468477" y="1184"/>
                  </a:moveTo>
                  <a:lnTo>
                    <a:pt x="15478287" y="1812"/>
                  </a:lnTo>
                  <a:lnTo>
                    <a:pt x="14610496" y="2397"/>
                  </a:lnTo>
                  <a:lnTo>
                    <a:pt x="14264305" y="2299"/>
                  </a:lnTo>
                  <a:lnTo>
                    <a:pt x="14263940" y="2193"/>
                  </a:lnTo>
                  <a:lnTo>
                    <a:pt x="15468477" y="1184"/>
                  </a:lnTo>
                  <a:close/>
                </a:path>
                <a:path w="18289270" h="10299700">
                  <a:moveTo>
                    <a:pt x="15480692" y="3111"/>
                  </a:moveTo>
                  <a:lnTo>
                    <a:pt x="15481221" y="3397"/>
                  </a:lnTo>
                  <a:lnTo>
                    <a:pt x="14296160" y="3882"/>
                  </a:lnTo>
                  <a:lnTo>
                    <a:pt x="14294791" y="2977"/>
                  </a:lnTo>
                  <a:lnTo>
                    <a:pt x="15480692" y="3111"/>
                  </a:lnTo>
                  <a:close/>
                </a:path>
                <a:path w="18289270" h="10299700">
                  <a:moveTo>
                    <a:pt x="15297093" y="11721"/>
                  </a:moveTo>
                  <a:lnTo>
                    <a:pt x="14425462" y="11488"/>
                  </a:lnTo>
                  <a:lnTo>
                    <a:pt x="14422866" y="10649"/>
                  </a:lnTo>
                  <a:lnTo>
                    <a:pt x="14390659" y="8589"/>
                  </a:lnTo>
                  <a:lnTo>
                    <a:pt x="15297093" y="11721"/>
                  </a:lnTo>
                  <a:close/>
                </a:path>
                <a:path w="18289270" h="10299700">
                  <a:moveTo>
                    <a:pt x="15480156" y="2822"/>
                  </a:moveTo>
                  <a:lnTo>
                    <a:pt x="15480692" y="3111"/>
                  </a:lnTo>
                  <a:lnTo>
                    <a:pt x="14294791" y="2977"/>
                  </a:lnTo>
                  <a:lnTo>
                    <a:pt x="14294235" y="2610"/>
                  </a:lnTo>
                  <a:lnTo>
                    <a:pt x="14297160" y="2608"/>
                  </a:lnTo>
                  <a:lnTo>
                    <a:pt x="14296509" y="2566"/>
                  </a:lnTo>
                  <a:lnTo>
                    <a:pt x="15480156" y="2822"/>
                  </a:lnTo>
                  <a:close/>
                </a:path>
                <a:path w="18289270" h="10299700">
                  <a:moveTo>
                    <a:pt x="14296509" y="2566"/>
                  </a:moveTo>
                  <a:lnTo>
                    <a:pt x="14297160" y="2608"/>
                  </a:lnTo>
                  <a:lnTo>
                    <a:pt x="14294235" y="2610"/>
                  </a:lnTo>
                  <a:lnTo>
                    <a:pt x="14296509" y="2566"/>
                  </a:lnTo>
                  <a:close/>
                </a:path>
                <a:path w="18289270" h="10299700">
                  <a:moveTo>
                    <a:pt x="15479821" y="2641"/>
                  </a:moveTo>
                  <a:lnTo>
                    <a:pt x="15480156" y="2822"/>
                  </a:lnTo>
                  <a:lnTo>
                    <a:pt x="14296509" y="2566"/>
                  </a:lnTo>
                  <a:lnTo>
                    <a:pt x="14297160" y="2608"/>
                  </a:lnTo>
                  <a:lnTo>
                    <a:pt x="14610496" y="2397"/>
                  </a:lnTo>
                  <a:lnTo>
                    <a:pt x="15479821" y="2641"/>
                  </a:lnTo>
                  <a:close/>
                </a:path>
                <a:path w="18289270" h="10299700">
                  <a:moveTo>
                    <a:pt x="15480329" y="5851"/>
                  </a:moveTo>
                  <a:lnTo>
                    <a:pt x="15486491" y="6245"/>
                  </a:lnTo>
                  <a:lnTo>
                    <a:pt x="14558495" y="6600"/>
                  </a:lnTo>
                  <a:lnTo>
                    <a:pt x="14559200" y="6645"/>
                  </a:lnTo>
                  <a:lnTo>
                    <a:pt x="15480329" y="5851"/>
                  </a:lnTo>
                  <a:close/>
                </a:path>
                <a:path w="18289270" h="10299700">
                  <a:moveTo>
                    <a:pt x="15434829" y="11758"/>
                  </a:moveTo>
                  <a:lnTo>
                    <a:pt x="15442084" y="12222"/>
                  </a:lnTo>
                  <a:lnTo>
                    <a:pt x="15297093" y="11721"/>
                  </a:lnTo>
                  <a:lnTo>
                    <a:pt x="15434829" y="11758"/>
                  </a:lnTo>
                  <a:close/>
                </a:path>
                <a:path w="18289270" h="10299700">
                  <a:moveTo>
                    <a:pt x="15516178" y="6944"/>
                  </a:moveTo>
                  <a:lnTo>
                    <a:pt x="15531060" y="11783"/>
                  </a:lnTo>
                  <a:lnTo>
                    <a:pt x="15496724" y="11774"/>
                  </a:lnTo>
                  <a:lnTo>
                    <a:pt x="15487799" y="6951"/>
                  </a:lnTo>
                  <a:lnTo>
                    <a:pt x="15516178" y="6944"/>
                  </a:lnTo>
                  <a:close/>
                </a:path>
                <a:path w="18289270" h="10299700">
                  <a:moveTo>
                    <a:pt x="15540734" y="6937"/>
                  </a:moveTo>
                  <a:lnTo>
                    <a:pt x="15555819" y="11790"/>
                  </a:lnTo>
                  <a:lnTo>
                    <a:pt x="15531060" y="11783"/>
                  </a:lnTo>
                  <a:lnTo>
                    <a:pt x="15516178" y="6944"/>
                  </a:lnTo>
                  <a:lnTo>
                    <a:pt x="15540734" y="6937"/>
                  </a:lnTo>
                  <a:close/>
                </a:path>
                <a:path w="18289270" h="10299700">
                  <a:moveTo>
                    <a:pt x="16603484" y="10164"/>
                  </a:moveTo>
                  <a:lnTo>
                    <a:pt x="16633409" y="12078"/>
                  </a:lnTo>
                  <a:lnTo>
                    <a:pt x="15555819" y="11790"/>
                  </a:lnTo>
                  <a:lnTo>
                    <a:pt x="15540734" y="6937"/>
                  </a:lnTo>
                  <a:lnTo>
                    <a:pt x="16603484" y="10164"/>
                  </a:lnTo>
                  <a:close/>
                </a:path>
                <a:path w="18289270" h="10299700">
                  <a:moveTo>
                    <a:pt x="15513997" y="6234"/>
                  </a:moveTo>
                  <a:lnTo>
                    <a:pt x="15516178" y="6944"/>
                  </a:lnTo>
                  <a:lnTo>
                    <a:pt x="15487799" y="6951"/>
                  </a:lnTo>
                  <a:lnTo>
                    <a:pt x="15486491" y="6245"/>
                  </a:lnTo>
                  <a:lnTo>
                    <a:pt x="15513997" y="6234"/>
                  </a:lnTo>
                  <a:close/>
                </a:path>
                <a:path w="18289270" h="10299700">
                  <a:moveTo>
                    <a:pt x="15512732" y="5823"/>
                  </a:moveTo>
                  <a:lnTo>
                    <a:pt x="15513997" y="6234"/>
                  </a:lnTo>
                  <a:lnTo>
                    <a:pt x="15486491" y="6245"/>
                  </a:lnTo>
                  <a:lnTo>
                    <a:pt x="15485753" y="5846"/>
                  </a:lnTo>
                  <a:lnTo>
                    <a:pt x="15512732" y="5823"/>
                  </a:lnTo>
                  <a:close/>
                </a:path>
                <a:path w="18289270" h="10299700">
                  <a:moveTo>
                    <a:pt x="15512158" y="5636"/>
                  </a:moveTo>
                  <a:lnTo>
                    <a:pt x="15512732" y="5823"/>
                  </a:lnTo>
                  <a:lnTo>
                    <a:pt x="15485753" y="5846"/>
                  </a:lnTo>
                  <a:lnTo>
                    <a:pt x="15485405" y="5658"/>
                  </a:lnTo>
                  <a:lnTo>
                    <a:pt x="15512158" y="5636"/>
                  </a:lnTo>
                  <a:close/>
                </a:path>
                <a:path w="18289270" h="10299700">
                  <a:moveTo>
                    <a:pt x="15511740" y="5500"/>
                  </a:moveTo>
                  <a:lnTo>
                    <a:pt x="15512158" y="5636"/>
                  </a:lnTo>
                  <a:lnTo>
                    <a:pt x="15485405" y="5658"/>
                  </a:lnTo>
                  <a:lnTo>
                    <a:pt x="15485150" y="5520"/>
                  </a:lnTo>
                  <a:lnTo>
                    <a:pt x="15511740" y="5500"/>
                  </a:lnTo>
                  <a:close/>
                </a:path>
                <a:path w="18289270" h="10299700">
                  <a:moveTo>
                    <a:pt x="15510845" y="5209"/>
                  </a:moveTo>
                  <a:lnTo>
                    <a:pt x="15511740" y="5500"/>
                  </a:lnTo>
                  <a:lnTo>
                    <a:pt x="15485150" y="5520"/>
                  </a:lnTo>
                  <a:lnTo>
                    <a:pt x="15484606" y="5226"/>
                  </a:lnTo>
                  <a:lnTo>
                    <a:pt x="15510845" y="5209"/>
                  </a:lnTo>
                  <a:close/>
                </a:path>
                <a:path w="18289270" h="10299700">
                  <a:moveTo>
                    <a:pt x="15502929" y="3388"/>
                  </a:moveTo>
                  <a:lnTo>
                    <a:pt x="15505813" y="3573"/>
                  </a:lnTo>
                  <a:lnTo>
                    <a:pt x="15510845" y="5209"/>
                  </a:lnTo>
                  <a:lnTo>
                    <a:pt x="15484606" y="5226"/>
                  </a:lnTo>
                  <a:lnTo>
                    <a:pt x="15481221" y="3397"/>
                  </a:lnTo>
                  <a:lnTo>
                    <a:pt x="15502929" y="3388"/>
                  </a:lnTo>
                  <a:close/>
                </a:path>
                <a:path w="18289270" h="10299700">
                  <a:moveTo>
                    <a:pt x="15538522" y="6225"/>
                  </a:moveTo>
                  <a:lnTo>
                    <a:pt x="15540734" y="6937"/>
                  </a:lnTo>
                  <a:lnTo>
                    <a:pt x="15516178" y="6944"/>
                  </a:lnTo>
                  <a:lnTo>
                    <a:pt x="15513997" y="6234"/>
                  </a:lnTo>
                  <a:lnTo>
                    <a:pt x="15538522" y="6225"/>
                  </a:lnTo>
                  <a:close/>
                </a:path>
                <a:path w="18289270" h="10299700">
                  <a:moveTo>
                    <a:pt x="15537206" y="5802"/>
                  </a:moveTo>
                  <a:lnTo>
                    <a:pt x="15538522" y="6225"/>
                  </a:lnTo>
                  <a:lnTo>
                    <a:pt x="15513997" y="6234"/>
                  </a:lnTo>
                  <a:lnTo>
                    <a:pt x="15512732" y="5823"/>
                  </a:lnTo>
                  <a:lnTo>
                    <a:pt x="15537206" y="5802"/>
                  </a:lnTo>
                  <a:close/>
                </a:path>
                <a:path w="18289270" h="10299700">
                  <a:moveTo>
                    <a:pt x="15536632" y="5617"/>
                  </a:moveTo>
                  <a:lnTo>
                    <a:pt x="15537206" y="5802"/>
                  </a:lnTo>
                  <a:lnTo>
                    <a:pt x="15512732" y="5823"/>
                  </a:lnTo>
                  <a:lnTo>
                    <a:pt x="15512158" y="5636"/>
                  </a:lnTo>
                  <a:lnTo>
                    <a:pt x="15536632" y="5617"/>
                  </a:lnTo>
                  <a:close/>
                </a:path>
                <a:path w="18289270" h="10299700">
                  <a:moveTo>
                    <a:pt x="16651347" y="4478"/>
                  </a:moveTo>
                  <a:lnTo>
                    <a:pt x="16651537" y="4650"/>
                  </a:lnTo>
                  <a:lnTo>
                    <a:pt x="15511740" y="5500"/>
                  </a:lnTo>
                  <a:lnTo>
                    <a:pt x="15510845" y="5209"/>
                  </a:lnTo>
                  <a:lnTo>
                    <a:pt x="16651347" y="4478"/>
                  </a:lnTo>
                  <a:close/>
                </a:path>
                <a:path w="18289270" h="10299700">
                  <a:moveTo>
                    <a:pt x="16649797" y="3075"/>
                  </a:moveTo>
                  <a:lnTo>
                    <a:pt x="16649983" y="3244"/>
                  </a:lnTo>
                  <a:lnTo>
                    <a:pt x="15480692" y="3111"/>
                  </a:lnTo>
                  <a:lnTo>
                    <a:pt x="15480156" y="2822"/>
                  </a:lnTo>
                  <a:lnTo>
                    <a:pt x="16649797" y="3075"/>
                  </a:lnTo>
                  <a:close/>
                </a:path>
                <a:path w="18289270" h="10299700">
                  <a:moveTo>
                    <a:pt x="16646618" y="198"/>
                  </a:moveTo>
                  <a:lnTo>
                    <a:pt x="16649680" y="2969"/>
                  </a:lnTo>
                  <a:lnTo>
                    <a:pt x="15479821" y="2641"/>
                  </a:lnTo>
                  <a:lnTo>
                    <a:pt x="15478287" y="1812"/>
                  </a:lnTo>
                  <a:lnTo>
                    <a:pt x="15468477" y="1184"/>
                  </a:lnTo>
                  <a:lnTo>
                    <a:pt x="16646618" y="198"/>
                  </a:lnTo>
                  <a:close/>
                </a:path>
                <a:path w="18289270" h="10299700">
                  <a:moveTo>
                    <a:pt x="15684303" y="6169"/>
                  </a:moveTo>
                  <a:lnTo>
                    <a:pt x="15538522" y="6225"/>
                  </a:lnTo>
                  <a:lnTo>
                    <a:pt x="15537206" y="5802"/>
                  </a:lnTo>
                  <a:lnTo>
                    <a:pt x="15684303" y="6169"/>
                  </a:lnTo>
                  <a:close/>
                </a:path>
                <a:path w="18289270" h="10299700">
                  <a:moveTo>
                    <a:pt x="15554017" y="5603"/>
                  </a:moveTo>
                  <a:lnTo>
                    <a:pt x="15536632" y="5617"/>
                  </a:lnTo>
                  <a:lnTo>
                    <a:pt x="15536350" y="5526"/>
                  </a:lnTo>
                  <a:lnTo>
                    <a:pt x="15554017" y="5603"/>
                  </a:lnTo>
                  <a:close/>
                </a:path>
                <a:path w="18289270" h="10299700">
                  <a:moveTo>
                    <a:pt x="16651625" y="4731"/>
                  </a:moveTo>
                  <a:lnTo>
                    <a:pt x="15554017" y="5603"/>
                  </a:lnTo>
                  <a:lnTo>
                    <a:pt x="16651625" y="4731"/>
                  </a:lnTo>
                  <a:close/>
                </a:path>
                <a:path w="18289270" h="10299700">
                  <a:moveTo>
                    <a:pt x="16651747" y="4841"/>
                  </a:moveTo>
                  <a:lnTo>
                    <a:pt x="16652805" y="5799"/>
                  </a:lnTo>
                  <a:lnTo>
                    <a:pt x="15589371" y="5757"/>
                  </a:lnTo>
                  <a:lnTo>
                    <a:pt x="16651747" y="4841"/>
                  </a:lnTo>
                  <a:close/>
                </a:path>
                <a:path w="18289270" h="10299700">
                  <a:moveTo>
                    <a:pt x="16652805" y="5799"/>
                  </a:moveTo>
                  <a:lnTo>
                    <a:pt x="16653724" y="6630"/>
                  </a:lnTo>
                  <a:lnTo>
                    <a:pt x="15684303" y="6169"/>
                  </a:lnTo>
                  <a:lnTo>
                    <a:pt x="16652805" y="5799"/>
                  </a:lnTo>
                  <a:close/>
                </a:path>
                <a:path w="18289270" h="10299700">
                  <a:moveTo>
                    <a:pt x="16548697" y="6659"/>
                  </a:moveTo>
                  <a:lnTo>
                    <a:pt x="16603484" y="10164"/>
                  </a:lnTo>
                  <a:lnTo>
                    <a:pt x="15841821" y="6854"/>
                  </a:lnTo>
                  <a:lnTo>
                    <a:pt x="16548697" y="6659"/>
                  </a:lnTo>
                  <a:close/>
                </a:path>
                <a:path w="18289270" h="10299700">
                  <a:moveTo>
                    <a:pt x="16682253" y="4814"/>
                  </a:moveTo>
                  <a:lnTo>
                    <a:pt x="16684644" y="5787"/>
                  </a:lnTo>
                  <a:lnTo>
                    <a:pt x="16652805" y="5799"/>
                  </a:lnTo>
                  <a:lnTo>
                    <a:pt x="16651747" y="4841"/>
                  </a:lnTo>
                  <a:lnTo>
                    <a:pt x="16682253" y="4814"/>
                  </a:lnTo>
                  <a:close/>
                </a:path>
                <a:path w="18289270" h="10299700">
                  <a:moveTo>
                    <a:pt x="16681794" y="4628"/>
                  </a:moveTo>
                  <a:lnTo>
                    <a:pt x="16681988" y="4706"/>
                  </a:lnTo>
                  <a:lnTo>
                    <a:pt x="16651625" y="4731"/>
                  </a:lnTo>
                  <a:lnTo>
                    <a:pt x="16681794" y="4628"/>
                  </a:lnTo>
                  <a:close/>
                </a:path>
                <a:path w="18289270" h="10299700">
                  <a:moveTo>
                    <a:pt x="16678398" y="3247"/>
                  </a:moveTo>
                  <a:lnTo>
                    <a:pt x="16681379" y="4459"/>
                  </a:lnTo>
                  <a:lnTo>
                    <a:pt x="16651347" y="4478"/>
                  </a:lnTo>
                  <a:lnTo>
                    <a:pt x="16649983" y="3244"/>
                  </a:lnTo>
                  <a:lnTo>
                    <a:pt x="16678398" y="3247"/>
                  </a:lnTo>
                  <a:close/>
                </a:path>
                <a:path w="18289270" h="10299700">
                  <a:moveTo>
                    <a:pt x="17702997" y="5397"/>
                  </a:moveTo>
                  <a:lnTo>
                    <a:pt x="17704881" y="6341"/>
                  </a:lnTo>
                  <a:lnTo>
                    <a:pt x="16686696" y="6621"/>
                  </a:lnTo>
                  <a:lnTo>
                    <a:pt x="16684644" y="5787"/>
                  </a:lnTo>
                  <a:lnTo>
                    <a:pt x="17702997" y="5397"/>
                  </a:lnTo>
                  <a:close/>
                </a:path>
                <a:path w="18289270" h="10299700">
                  <a:moveTo>
                    <a:pt x="16677990" y="3081"/>
                  </a:moveTo>
                  <a:lnTo>
                    <a:pt x="16678398" y="3247"/>
                  </a:lnTo>
                  <a:lnTo>
                    <a:pt x="16649983" y="3244"/>
                  </a:lnTo>
                  <a:lnTo>
                    <a:pt x="16649797" y="3075"/>
                  </a:lnTo>
                  <a:lnTo>
                    <a:pt x="16677990" y="3081"/>
                  </a:lnTo>
                  <a:close/>
                </a:path>
                <a:path w="18289270" h="10299700">
                  <a:moveTo>
                    <a:pt x="16677735" y="2977"/>
                  </a:moveTo>
                  <a:lnTo>
                    <a:pt x="16677990" y="3081"/>
                  </a:lnTo>
                  <a:lnTo>
                    <a:pt x="16649797" y="3075"/>
                  </a:lnTo>
                  <a:lnTo>
                    <a:pt x="16677735" y="2977"/>
                  </a:lnTo>
                  <a:close/>
                </a:path>
                <a:path w="18289270" h="10299700">
                  <a:moveTo>
                    <a:pt x="17690066" y="3945"/>
                  </a:moveTo>
                  <a:lnTo>
                    <a:pt x="16682253" y="4814"/>
                  </a:lnTo>
                  <a:lnTo>
                    <a:pt x="16681988" y="4706"/>
                  </a:lnTo>
                  <a:lnTo>
                    <a:pt x="17690066" y="3945"/>
                  </a:lnTo>
                  <a:close/>
                </a:path>
                <a:path w="18289270" h="10299700">
                  <a:moveTo>
                    <a:pt x="17674983" y="3917"/>
                  </a:moveTo>
                  <a:lnTo>
                    <a:pt x="16681988" y="4706"/>
                  </a:lnTo>
                  <a:lnTo>
                    <a:pt x="16681794" y="4628"/>
                  </a:lnTo>
                  <a:lnTo>
                    <a:pt x="17674983" y="3917"/>
                  </a:lnTo>
                  <a:close/>
                </a:path>
                <a:path w="18289270" h="10299700">
                  <a:moveTo>
                    <a:pt x="17663502" y="3895"/>
                  </a:moveTo>
                  <a:lnTo>
                    <a:pt x="16681794" y="4628"/>
                  </a:lnTo>
                  <a:lnTo>
                    <a:pt x="16681379" y="4459"/>
                  </a:lnTo>
                  <a:lnTo>
                    <a:pt x="17663502" y="3895"/>
                  </a:lnTo>
                  <a:close/>
                </a:path>
                <a:path w="18289270" h="10299700">
                  <a:moveTo>
                    <a:pt x="17637416" y="3846"/>
                  </a:moveTo>
                  <a:lnTo>
                    <a:pt x="16681379" y="4459"/>
                  </a:lnTo>
                  <a:lnTo>
                    <a:pt x="16678398" y="3247"/>
                  </a:lnTo>
                  <a:lnTo>
                    <a:pt x="17359022" y="3324"/>
                  </a:lnTo>
                  <a:lnTo>
                    <a:pt x="17637416" y="3846"/>
                  </a:lnTo>
                  <a:close/>
                </a:path>
                <a:path w="18289270" h="10299700">
                  <a:moveTo>
                    <a:pt x="18288557" y="3429"/>
                  </a:moveTo>
                  <a:lnTo>
                    <a:pt x="16678398" y="3247"/>
                  </a:lnTo>
                  <a:lnTo>
                    <a:pt x="16677990" y="3081"/>
                  </a:lnTo>
                  <a:lnTo>
                    <a:pt x="17359022" y="3324"/>
                  </a:lnTo>
                  <a:lnTo>
                    <a:pt x="17357521" y="3228"/>
                  </a:lnTo>
                  <a:lnTo>
                    <a:pt x="18288557" y="3429"/>
                  </a:lnTo>
                  <a:close/>
                </a:path>
                <a:path w="18289270" h="10299700">
                  <a:moveTo>
                    <a:pt x="17301378" y="3216"/>
                  </a:moveTo>
                  <a:lnTo>
                    <a:pt x="16677990" y="3081"/>
                  </a:lnTo>
                  <a:lnTo>
                    <a:pt x="16677735" y="2977"/>
                  </a:lnTo>
                  <a:lnTo>
                    <a:pt x="17301378" y="3216"/>
                  </a:lnTo>
                  <a:close/>
                </a:path>
                <a:path w="18289270" h="10299700">
                  <a:moveTo>
                    <a:pt x="17261476" y="3141"/>
                  </a:moveTo>
                  <a:lnTo>
                    <a:pt x="16677735" y="2977"/>
                  </a:lnTo>
                  <a:lnTo>
                    <a:pt x="16675433" y="2041"/>
                  </a:lnTo>
                  <a:lnTo>
                    <a:pt x="17261476" y="3141"/>
                  </a:lnTo>
                  <a:close/>
                </a:path>
                <a:path w="18289270" h="10299700">
                  <a:moveTo>
                    <a:pt x="18288557" y="3429"/>
                  </a:moveTo>
                  <a:lnTo>
                    <a:pt x="17261476" y="3141"/>
                  </a:lnTo>
                  <a:lnTo>
                    <a:pt x="18288557" y="3429"/>
                  </a:lnTo>
                  <a:close/>
                </a:path>
                <a:path w="18289270" h="10299700">
                  <a:moveTo>
                    <a:pt x="17357521" y="3228"/>
                  </a:moveTo>
                  <a:lnTo>
                    <a:pt x="17359022" y="3324"/>
                  </a:lnTo>
                  <a:lnTo>
                    <a:pt x="17301378" y="3216"/>
                  </a:lnTo>
                  <a:lnTo>
                    <a:pt x="17357521" y="3228"/>
                  </a:lnTo>
                  <a:close/>
                </a:path>
                <a:path w="18289270" h="10299700">
                  <a:moveTo>
                    <a:pt x="18288557" y="3429"/>
                  </a:moveTo>
                  <a:lnTo>
                    <a:pt x="17359022" y="3324"/>
                  </a:lnTo>
                  <a:lnTo>
                    <a:pt x="18288557" y="3429"/>
                  </a:lnTo>
                  <a:close/>
                </a:path>
                <a:path w="18289270" h="10299700">
                  <a:moveTo>
                    <a:pt x="17700136" y="3964"/>
                  </a:moveTo>
                  <a:lnTo>
                    <a:pt x="17722419" y="5390"/>
                  </a:lnTo>
                  <a:lnTo>
                    <a:pt x="17702997" y="5397"/>
                  </a:lnTo>
                  <a:lnTo>
                    <a:pt x="17700136" y="3964"/>
                  </a:lnTo>
                  <a:close/>
                </a:path>
                <a:path w="18289270" h="10299700">
                  <a:moveTo>
                    <a:pt x="17699711" y="3937"/>
                  </a:moveTo>
                  <a:lnTo>
                    <a:pt x="17700136" y="3964"/>
                  </a:lnTo>
                  <a:lnTo>
                    <a:pt x="17690066" y="3945"/>
                  </a:lnTo>
                  <a:lnTo>
                    <a:pt x="17699711" y="3937"/>
                  </a:lnTo>
                  <a:close/>
                </a:path>
                <a:path w="18289270" h="10299700">
                  <a:moveTo>
                    <a:pt x="17735042" y="6197"/>
                  </a:moveTo>
                  <a:lnTo>
                    <a:pt x="17737145" y="6332"/>
                  </a:lnTo>
                  <a:lnTo>
                    <a:pt x="17735253" y="6332"/>
                  </a:lnTo>
                  <a:lnTo>
                    <a:pt x="17735042" y="6197"/>
                  </a:lnTo>
                  <a:close/>
                </a:path>
                <a:path w="18289270" h="10299700">
                  <a:moveTo>
                    <a:pt x="18288557" y="3429"/>
                  </a:moveTo>
                  <a:close/>
                </a:path>
                <a:path w="18289270" h="10299700">
                  <a:moveTo>
                    <a:pt x="18288557" y="3429"/>
                  </a:moveTo>
                  <a:close/>
                </a:path>
                <a:path w="18289270" h="10299700">
                  <a:moveTo>
                    <a:pt x="18288557" y="3429"/>
                  </a:moveTo>
                  <a:close/>
                </a:path>
                <a:path w="18289270" h="10299700">
                  <a:moveTo>
                    <a:pt x="18288557" y="3429"/>
                  </a:moveTo>
                  <a:close/>
                </a:path>
              </a:pathLst>
            </a:custGeom>
            <a:solidFill>
              <a:srgbClr val="04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40918" y="4917871"/>
            <a:ext cx="9282430" cy="1975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800" b="0" spc="-605" dirty="0">
                <a:solidFill>
                  <a:srgbClr val="231F20"/>
                </a:solidFill>
                <a:latin typeface="Tahoma"/>
                <a:cs typeface="Tahoma"/>
              </a:rPr>
              <a:t>THANK</a:t>
            </a:r>
            <a:r>
              <a:rPr sz="12800" b="0" spc="13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2800" b="0" spc="-780" dirty="0">
                <a:solidFill>
                  <a:srgbClr val="231F20"/>
                </a:solidFill>
                <a:latin typeface="Tahoma"/>
                <a:cs typeface="Tahoma"/>
              </a:rPr>
              <a:t>YOU</a:t>
            </a:r>
            <a:r>
              <a:rPr sz="12800" b="0" spc="13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2800" b="0" spc="-1590" dirty="0">
                <a:solidFill>
                  <a:srgbClr val="231F20"/>
                </a:solidFill>
                <a:latin typeface="Tahoma"/>
                <a:cs typeface="Tahoma"/>
              </a:rPr>
              <a:t>!</a:t>
            </a:r>
            <a:endParaRPr sz="12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7476070"/>
            <a:ext cx="7623809" cy="2811780"/>
          </a:xfrm>
          <a:custGeom>
            <a:avLst/>
            <a:gdLst/>
            <a:ahLst/>
            <a:cxnLst/>
            <a:rect l="l" t="t" r="r" b="b"/>
            <a:pathLst>
              <a:path w="7623809" h="2811779">
                <a:moveTo>
                  <a:pt x="7623518" y="1781568"/>
                </a:moveTo>
                <a:lnTo>
                  <a:pt x="1094663" y="1781568"/>
                </a:lnTo>
                <a:lnTo>
                  <a:pt x="1094663" y="0"/>
                </a:lnTo>
                <a:lnTo>
                  <a:pt x="0" y="0"/>
                </a:lnTo>
                <a:lnTo>
                  <a:pt x="0" y="1781568"/>
                </a:lnTo>
                <a:lnTo>
                  <a:pt x="0" y="2811411"/>
                </a:lnTo>
                <a:lnTo>
                  <a:pt x="7623518" y="2811411"/>
                </a:lnTo>
                <a:lnTo>
                  <a:pt x="7623518" y="1781568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" y="5581393"/>
            <a:ext cx="4023582" cy="47133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17266" y="1239112"/>
            <a:ext cx="5344795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950" spc="505" dirty="0">
                <a:solidFill>
                  <a:srgbClr val="231F20"/>
                </a:solidFill>
              </a:rPr>
              <a:t>C</a:t>
            </a:r>
            <a:r>
              <a:rPr sz="9950" spc="-175" dirty="0">
                <a:solidFill>
                  <a:srgbClr val="231F20"/>
                </a:solidFill>
              </a:rPr>
              <a:t>O</a:t>
            </a:r>
            <a:r>
              <a:rPr sz="9950" spc="-70" dirty="0">
                <a:solidFill>
                  <a:srgbClr val="231F20"/>
                </a:solidFill>
              </a:rPr>
              <a:t>N</a:t>
            </a:r>
            <a:r>
              <a:rPr sz="9950" spc="-675" dirty="0">
                <a:solidFill>
                  <a:srgbClr val="231F20"/>
                </a:solidFill>
              </a:rPr>
              <a:t>T</a:t>
            </a:r>
            <a:r>
              <a:rPr sz="9950" spc="-225" dirty="0">
                <a:solidFill>
                  <a:srgbClr val="231F20"/>
                </a:solidFill>
              </a:rPr>
              <a:t>E</a:t>
            </a:r>
            <a:r>
              <a:rPr sz="9950" spc="-70" dirty="0">
                <a:solidFill>
                  <a:srgbClr val="231F20"/>
                </a:solidFill>
              </a:rPr>
              <a:t>N</a:t>
            </a:r>
            <a:r>
              <a:rPr sz="9950" spc="-1650" dirty="0">
                <a:solidFill>
                  <a:srgbClr val="231F20"/>
                </a:solidFill>
              </a:rPr>
              <a:t>T</a:t>
            </a:r>
            <a:endParaRPr sz="99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0622" y="0"/>
            <a:ext cx="2554319" cy="19920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94730" y="3327687"/>
            <a:ext cx="267652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229" dirty="0">
                <a:solidFill>
                  <a:srgbClr val="231F20"/>
                </a:solidFill>
                <a:latin typeface="Tahoma"/>
                <a:cs typeface="Tahoma"/>
              </a:rPr>
              <a:t>INTRODUCTION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7902" y="4190718"/>
            <a:ext cx="352869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95" dirty="0">
                <a:solidFill>
                  <a:srgbClr val="231F20"/>
                </a:solidFill>
                <a:latin typeface="Tahoma"/>
                <a:cs typeface="Tahoma"/>
              </a:rPr>
              <a:t>LITERATURE</a:t>
            </a:r>
            <a:r>
              <a:rPr sz="25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31F20"/>
                </a:solidFill>
                <a:latin typeface="Tahoma"/>
                <a:cs typeface="Tahoma"/>
              </a:rPr>
              <a:t>REVIEW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4730" y="5037803"/>
            <a:ext cx="180149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1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500" spc="19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500" spc="19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500" spc="42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500" spc="19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500" spc="26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500" spc="484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500" spc="20" dirty="0">
                <a:solidFill>
                  <a:srgbClr val="231F20"/>
                </a:solidFill>
                <a:latin typeface="Tahoma"/>
                <a:cs typeface="Tahoma"/>
              </a:rPr>
              <a:t>Y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4730" y="5832018"/>
            <a:ext cx="524192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35" dirty="0">
                <a:solidFill>
                  <a:srgbClr val="231F20"/>
                </a:solidFill>
                <a:latin typeface="Tahoma"/>
                <a:cs typeface="Tahoma"/>
              </a:rPr>
              <a:t>METHODOLOGY</a:t>
            </a:r>
            <a:r>
              <a:rPr sz="2500" spc="3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231F20"/>
                </a:solidFill>
                <a:latin typeface="Tahoma"/>
                <a:cs typeface="Tahoma"/>
              </a:rPr>
              <a:t>/</a:t>
            </a:r>
            <a:r>
              <a:rPr sz="2500" spc="3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500" spc="270" dirty="0">
                <a:solidFill>
                  <a:srgbClr val="231F20"/>
                </a:solidFill>
                <a:latin typeface="Tahoma"/>
                <a:cs typeface="Tahoma"/>
              </a:rPr>
              <a:t>ALGORITHM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4730" y="6628629"/>
            <a:ext cx="122237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60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500" spc="45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500" spc="30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500" spc="26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500" spc="6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4730" y="7425241"/>
            <a:ext cx="151320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9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500" spc="26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500" spc="31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500" spc="26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500" spc="325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500" spc="19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500" spc="6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4730" y="9071896"/>
            <a:ext cx="263144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200" dirty="0">
                <a:solidFill>
                  <a:srgbClr val="231F20"/>
                </a:solidFill>
                <a:latin typeface="Tahoma"/>
                <a:cs typeface="Tahoma"/>
              </a:rPr>
              <a:t>FUTURE</a:t>
            </a:r>
            <a:r>
              <a:rPr sz="2500" spc="3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500" spc="335" dirty="0">
                <a:solidFill>
                  <a:srgbClr val="231F20"/>
                </a:solidFill>
                <a:latin typeface="Tahoma"/>
                <a:cs typeface="Tahoma"/>
              </a:rPr>
              <a:t>SCOPE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9320" y="2901695"/>
            <a:ext cx="1398905" cy="707834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354965" rIns="0" bIns="0" rtlCol="0">
            <a:spAutoFit/>
          </a:bodyPr>
          <a:lstStyle/>
          <a:p>
            <a:pPr marL="425450">
              <a:lnSpc>
                <a:spcPct val="100000"/>
              </a:lnSpc>
              <a:spcBef>
                <a:spcPts val="2795"/>
              </a:spcBef>
            </a:pPr>
            <a:r>
              <a:rPr sz="4250" b="1" spc="-490" dirty="0">
                <a:solidFill>
                  <a:srgbClr val="363636"/>
                </a:solidFill>
                <a:latin typeface="Trebuchet MS"/>
                <a:cs typeface="Trebuchet MS"/>
              </a:rPr>
              <a:t>01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175"/>
              </a:spcBef>
            </a:pPr>
            <a:r>
              <a:rPr sz="4250" b="1" spc="-225" dirty="0">
                <a:solidFill>
                  <a:srgbClr val="363636"/>
                </a:solidFill>
                <a:latin typeface="Trebuchet MS"/>
                <a:cs typeface="Trebuchet MS"/>
              </a:rPr>
              <a:t>02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839"/>
              </a:spcBef>
            </a:pPr>
            <a:r>
              <a:rPr sz="4250" b="1" spc="-225" dirty="0">
                <a:solidFill>
                  <a:srgbClr val="363636"/>
                </a:solidFill>
                <a:latin typeface="Trebuchet MS"/>
                <a:cs typeface="Trebuchet MS"/>
              </a:rPr>
              <a:t>03</a:t>
            </a:r>
            <a:endParaRPr sz="425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spcBef>
                <a:spcPts val="1175"/>
              </a:spcBef>
            </a:pPr>
            <a:r>
              <a:rPr sz="4250" b="1" spc="-200" dirty="0">
                <a:solidFill>
                  <a:srgbClr val="363636"/>
                </a:solidFill>
                <a:latin typeface="Trebuchet MS"/>
                <a:cs typeface="Trebuchet MS"/>
              </a:rPr>
              <a:t>04</a:t>
            </a:r>
            <a:endParaRPr sz="4250">
              <a:latin typeface="Trebuchet MS"/>
              <a:cs typeface="Trebuchet MS"/>
            </a:endParaRPr>
          </a:p>
          <a:p>
            <a:pPr marL="412750">
              <a:lnSpc>
                <a:spcPct val="100000"/>
              </a:lnSpc>
              <a:spcBef>
                <a:spcPts val="1140"/>
              </a:spcBef>
            </a:pPr>
            <a:r>
              <a:rPr sz="4250" b="1" spc="-235" dirty="0">
                <a:solidFill>
                  <a:srgbClr val="363636"/>
                </a:solidFill>
                <a:latin typeface="Trebuchet MS"/>
                <a:cs typeface="Trebuchet MS"/>
              </a:rPr>
              <a:t>05</a:t>
            </a:r>
            <a:endParaRPr sz="4250">
              <a:latin typeface="Trebuchet MS"/>
              <a:cs typeface="Trebuchet MS"/>
            </a:endParaRPr>
          </a:p>
          <a:p>
            <a:pPr marL="405130">
              <a:lnSpc>
                <a:spcPct val="100000"/>
              </a:lnSpc>
              <a:spcBef>
                <a:spcPts val="1445"/>
              </a:spcBef>
            </a:pPr>
            <a:r>
              <a:rPr sz="4250" b="1" spc="-170" dirty="0">
                <a:solidFill>
                  <a:srgbClr val="363636"/>
                </a:solidFill>
                <a:latin typeface="Trebuchet MS"/>
                <a:cs typeface="Trebuchet MS"/>
              </a:rPr>
              <a:t>06</a:t>
            </a:r>
            <a:endParaRPr sz="4250">
              <a:latin typeface="Trebuchet MS"/>
              <a:cs typeface="Trebuchet MS"/>
            </a:endParaRPr>
          </a:p>
          <a:p>
            <a:pPr marL="431800">
              <a:lnSpc>
                <a:spcPct val="100000"/>
              </a:lnSpc>
              <a:spcBef>
                <a:spcPts val="1595"/>
              </a:spcBef>
            </a:pPr>
            <a:r>
              <a:rPr sz="4250" b="1" spc="-385" dirty="0">
                <a:solidFill>
                  <a:srgbClr val="363636"/>
                </a:solidFill>
                <a:latin typeface="Trebuchet MS"/>
                <a:cs typeface="Trebuchet MS"/>
              </a:rPr>
              <a:t>07</a:t>
            </a:r>
            <a:endParaRPr sz="4250">
              <a:latin typeface="Trebuchet MS"/>
              <a:cs typeface="Trebuchet MS"/>
            </a:endParaRPr>
          </a:p>
          <a:p>
            <a:pPr marL="389890">
              <a:lnSpc>
                <a:spcPct val="100000"/>
              </a:lnSpc>
              <a:spcBef>
                <a:spcPts val="1125"/>
              </a:spcBef>
            </a:pPr>
            <a:r>
              <a:rPr sz="4250" b="1" spc="-210" dirty="0">
                <a:solidFill>
                  <a:srgbClr val="363636"/>
                </a:solidFill>
                <a:latin typeface="Trebuchet MS"/>
                <a:cs typeface="Trebuchet MS"/>
              </a:rPr>
              <a:t>08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94730" y="8291379"/>
            <a:ext cx="255206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265" dirty="0">
                <a:solidFill>
                  <a:srgbClr val="231F20"/>
                </a:solidFill>
                <a:latin typeface="Tahoma"/>
                <a:cs typeface="Tahoma"/>
              </a:rPr>
              <a:t>APPLICATIONS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795" cy="10293985"/>
            <a:chOff x="0" y="0"/>
            <a:chExt cx="18298795" cy="10293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363915"/>
              <a:ext cx="2692548" cy="29230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4948" y="0"/>
              <a:ext cx="5293498" cy="78518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8446" y="2204695"/>
              <a:ext cx="6762749" cy="68008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8301" y="1060222"/>
            <a:ext cx="7096125" cy="1203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00" spc="100" dirty="0">
                <a:solidFill>
                  <a:srgbClr val="231F20"/>
                </a:solidFill>
              </a:rPr>
              <a:t>INTRODUCTION</a:t>
            </a:r>
            <a:endParaRPr sz="7700"/>
          </a:p>
        </p:txBody>
      </p:sp>
      <p:grpSp>
        <p:nvGrpSpPr>
          <p:cNvPr id="8" name="object 8"/>
          <p:cNvGrpSpPr/>
          <p:nvPr/>
        </p:nvGrpSpPr>
        <p:grpSpPr>
          <a:xfrm>
            <a:off x="2044229" y="2967998"/>
            <a:ext cx="95250" cy="3080385"/>
            <a:chOff x="2044229" y="2967998"/>
            <a:chExt cx="95250" cy="308038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4229" y="2967998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4229" y="5952505"/>
              <a:ext cx="95250" cy="952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278286" y="2746758"/>
            <a:ext cx="8439785" cy="2425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0"/>
              </a:spcBef>
            </a:pPr>
            <a:r>
              <a:rPr sz="2250" spc="40" dirty="0">
                <a:solidFill>
                  <a:srgbClr val="231F20"/>
                </a:solidFill>
                <a:latin typeface="Tahoma"/>
                <a:cs typeface="Tahoma"/>
              </a:rPr>
              <a:t>AI 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image </a:t>
            </a:r>
            <a:r>
              <a:rPr sz="2250" spc="45" dirty="0">
                <a:solidFill>
                  <a:srgbClr val="231F20"/>
                </a:solidFill>
                <a:latin typeface="Tahoma"/>
                <a:cs typeface="Tahoma"/>
              </a:rPr>
              <a:t>f </a:t>
            </a:r>
            <a:r>
              <a:rPr sz="2250" spc="30" dirty="0">
                <a:solidFill>
                  <a:srgbClr val="231F20"/>
                </a:solidFill>
                <a:latin typeface="Tahoma"/>
                <a:cs typeface="Tahoma"/>
              </a:rPr>
              <a:t>i </a:t>
            </a:r>
            <a:r>
              <a:rPr sz="2250" spc="-10" dirty="0">
                <a:solidFill>
                  <a:srgbClr val="231F20"/>
                </a:solidFill>
                <a:latin typeface="Tahoma"/>
                <a:cs typeface="Tahoma"/>
              </a:rPr>
              <a:t>l </a:t>
            </a:r>
            <a:r>
              <a:rPr sz="2250" spc="245" dirty="0">
                <a:solidFill>
                  <a:srgbClr val="231F20"/>
                </a:solidFill>
                <a:latin typeface="Tahoma"/>
                <a:cs typeface="Tahoma"/>
              </a:rPr>
              <a:t>tering </a:t>
            </a:r>
            <a:r>
              <a:rPr sz="2250" spc="195" dirty="0">
                <a:solidFill>
                  <a:srgbClr val="231F20"/>
                </a:solidFill>
                <a:latin typeface="Tahoma"/>
                <a:cs typeface="Tahoma"/>
              </a:rPr>
              <a:t>is </a:t>
            </a:r>
            <a:r>
              <a:rPr sz="2250" spc="55" dirty="0">
                <a:solidFill>
                  <a:srgbClr val="231F20"/>
                </a:solidFill>
                <a:latin typeface="Tahoma"/>
                <a:cs typeface="Tahoma"/>
              </a:rPr>
              <a:t>a </a:t>
            </a:r>
            <a:r>
              <a:rPr sz="2250" spc="300" dirty="0">
                <a:solidFill>
                  <a:srgbClr val="231F20"/>
                </a:solidFill>
                <a:latin typeface="Tahoma"/>
                <a:cs typeface="Tahoma"/>
              </a:rPr>
              <a:t>technology </a:t>
            </a:r>
            <a:r>
              <a:rPr sz="2250" spc="260" dirty="0">
                <a:solidFill>
                  <a:srgbClr val="231F20"/>
                </a:solidFill>
                <a:latin typeface="Tahoma"/>
                <a:cs typeface="Tahoma"/>
              </a:rPr>
              <a:t>that 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uses </a:t>
            </a:r>
            <a:r>
              <a:rPr sz="2250" spc="265" dirty="0">
                <a:solidFill>
                  <a:srgbClr val="231F20"/>
                </a:solidFill>
                <a:latin typeface="Tahoma"/>
                <a:cs typeface="Tahoma"/>
              </a:rPr>
              <a:t>artificial </a:t>
            </a:r>
            <a:r>
              <a:rPr sz="2250" spc="-6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250" spc="3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spc="210" dirty="0">
                <a:solidFill>
                  <a:srgbClr val="231F20"/>
                </a:solidFill>
                <a:latin typeface="Tahoma"/>
                <a:cs typeface="Tahoma"/>
              </a:rPr>
              <a:t>ll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250" spc="3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250" spc="484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250" spc="114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-10" dirty="0">
                <a:solidFill>
                  <a:srgbClr val="231F20"/>
                </a:solidFill>
                <a:latin typeface="Tahoma"/>
                <a:cs typeface="Tahoma"/>
              </a:rPr>
              <a:t>(</a:t>
            </a:r>
            <a:r>
              <a:rPr sz="2250" spc="-4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9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50" spc="-9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-10" dirty="0">
                <a:solidFill>
                  <a:srgbClr val="231F20"/>
                </a:solidFill>
                <a:latin typeface="Tahoma"/>
                <a:cs typeface="Tahoma"/>
              </a:rPr>
              <a:t>)</a:t>
            </a:r>
            <a:r>
              <a:rPr sz="22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50" spc="21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250" spc="37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250" spc="1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2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250" spc="13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2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au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2250" spc="37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484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50" spc="210" dirty="0">
                <a:solidFill>
                  <a:srgbClr val="231F20"/>
                </a:solidFill>
                <a:latin typeface="Tahoma"/>
                <a:cs typeface="Tahoma"/>
              </a:rPr>
              <a:t>ll</a:t>
            </a:r>
            <a:r>
              <a:rPr sz="2250" spc="150" dirty="0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sz="22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250" spc="-4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-4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-1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250" spc="-4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250" spc="3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spc="15" dirty="0">
                <a:solidFill>
                  <a:srgbClr val="231F20"/>
                </a:solidFill>
                <a:latin typeface="Tahoma"/>
                <a:cs typeface="Tahoma"/>
              </a:rPr>
              <a:t>r  </a:t>
            </a:r>
            <a:r>
              <a:rPr sz="2250" spc="185" dirty="0">
                <a:solidFill>
                  <a:srgbClr val="231F20"/>
                </a:solidFill>
                <a:latin typeface="Tahoma"/>
                <a:cs typeface="Tahoma"/>
              </a:rPr>
              <a:t>or</a:t>
            </a:r>
            <a:r>
              <a:rPr sz="2250" spc="1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70" dirty="0">
                <a:solidFill>
                  <a:srgbClr val="231F20"/>
                </a:solidFill>
                <a:latin typeface="Tahoma"/>
                <a:cs typeface="Tahoma"/>
              </a:rPr>
              <a:t>analyse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 photographs.</a:t>
            </a:r>
            <a:r>
              <a:rPr sz="2250" spc="2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19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250" spc="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65" dirty="0">
                <a:solidFill>
                  <a:srgbClr val="231F20"/>
                </a:solidFill>
                <a:latin typeface="Tahoma"/>
                <a:cs typeface="Tahoma"/>
              </a:rPr>
              <a:t>idea</a:t>
            </a:r>
            <a:r>
              <a:rPr sz="2250" spc="2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195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2250" spc="2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2250" spc="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35" dirty="0">
                <a:solidFill>
                  <a:srgbClr val="231F20"/>
                </a:solidFill>
                <a:latin typeface="Tahoma"/>
                <a:cs typeface="Tahoma"/>
              </a:rPr>
              <a:t>train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165" dirty="0">
                <a:solidFill>
                  <a:srgbClr val="231F20"/>
                </a:solidFill>
                <a:latin typeface="Tahoma"/>
                <a:cs typeface="Tahoma"/>
              </a:rPr>
              <a:t>an </a:t>
            </a:r>
            <a:r>
              <a:rPr sz="2250" spc="-6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65" dirty="0">
                <a:solidFill>
                  <a:srgbClr val="231F20"/>
                </a:solidFill>
                <a:latin typeface="Tahoma"/>
                <a:cs typeface="Tahoma"/>
              </a:rPr>
              <a:t>artificial </a:t>
            </a:r>
            <a:r>
              <a:rPr sz="2250" spc="280" dirty="0">
                <a:solidFill>
                  <a:srgbClr val="231F20"/>
                </a:solidFill>
                <a:latin typeface="Tahoma"/>
                <a:cs typeface="Tahoma"/>
              </a:rPr>
              <a:t>intelligence </a:t>
            </a:r>
            <a:r>
              <a:rPr sz="2250" spc="320" dirty="0">
                <a:solidFill>
                  <a:srgbClr val="231F20"/>
                </a:solidFill>
                <a:latin typeface="Tahoma"/>
                <a:cs typeface="Tahoma"/>
              </a:rPr>
              <a:t>system 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2250" spc="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70" dirty="0">
                <a:solidFill>
                  <a:srgbClr val="231F20"/>
                </a:solidFill>
                <a:latin typeface="Tahoma"/>
                <a:cs typeface="Tahoma"/>
              </a:rPr>
              <a:t>analyse </a:t>
            </a:r>
            <a:r>
              <a:rPr sz="2250" spc="245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80" dirty="0">
                <a:solidFill>
                  <a:srgbClr val="231F20"/>
                </a:solidFill>
                <a:latin typeface="Tahoma"/>
                <a:cs typeface="Tahoma"/>
              </a:rPr>
              <a:t>edit </a:t>
            </a:r>
            <a:r>
              <a:rPr sz="2250" spc="2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15" dirty="0">
                <a:solidFill>
                  <a:srgbClr val="231F20"/>
                </a:solidFill>
                <a:latin typeface="Tahoma"/>
                <a:cs typeface="Tahoma"/>
              </a:rPr>
              <a:t>photos based </a:t>
            </a:r>
            <a:r>
              <a:rPr sz="2250" spc="200" dirty="0">
                <a:solidFill>
                  <a:srgbClr val="231F20"/>
                </a:solidFill>
                <a:latin typeface="Tahoma"/>
                <a:cs typeface="Tahoma"/>
              </a:rPr>
              <a:t>on </a:t>
            </a:r>
            <a:r>
              <a:rPr sz="2250" spc="305" dirty="0">
                <a:solidFill>
                  <a:srgbClr val="231F20"/>
                </a:solidFill>
                <a:latin typeface="Tahoma"/>
                <a:cs typeface="Tahoma"/>
              </a:rPr>
              <a:t>predefined 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criteria </a:t>
            </a:r>
            <a:r>
              <a:rPr sz="2250" spc="290" dirty="0">
                <a:solidFill>
                  <a:srgbClr val="231F20"/>
                </a:solidFill>
                <a:latin typeface="Tahoma"/>
                <a:cs typeface="Tahoma"/>
              </a:rPr>
              <a:t>such </a:t>
            </a:r>
            <a:r>
              <a:rPr sz="2250" spc="204" dirty="0">
                <a:solidFill>
                  <a:srgbClr val="231F20"/>
                </a:solidFill>
                <a:latin typeface="Tahoma"/>
                <a:cs typeface="Tahoma"/>
              </a:rPr>
              <a:t>as 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image </a:t>
            </a:r>
            <a:r>
              <a:rPr sz="2250" spc="25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35" dirty="0">
                <a:solidFill>
                  <a:srgbClr val="231F20"/>
                </a:solidFill>
                <a:latin typeface="Tahoma"/>
                <a:cs typeface="Tahoma"/>
              </a:rPr>
              <a:t>quality,</a:t>
            </a:r>
            <a:r>
              <a:rPr sz="22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image</a:t>
            </a:r>
            <a:r>
              <a:rPr sz="22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70" dirty="0">
                <a:solidFill>
                  <a:srgbClr val="231F20"/>
                </a:solidFill>
                <a:latin typeface="Tahoma"/>
                <a:cs typeface="Tahoma"/>
              </a:rPr>
              <a:t>content,</a:t>
            </a:r>
            <a:r>
              <a:rPr sz="22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45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image</a:t>
            </a:r>
            <a:r>
              <a:rPr sz="22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45" dirty="0">
                <a:solidFill>
                  <a:srgbClr val="231F20"/>
                </a:solidFill>
                <a:latin typeface="Tahoma"/>
                <a:cs typeface="Tahoma"/>
              </a:rPr>
              <a:t>features.</a:t>
            </a:r>
            <a:endParaRPr sz="225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8286" y="5782357"/>
            <a:ext cx="5238115" cy="3746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633730" algn="l"/>
                <a:tab pos="1892300" algn="l"/>
                <a:tab pos="3462654" algn="l"/>
              </a:tabLst>
            </a:pPr>
            <a:r>
              <a:rPr sz="2250" spc="39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50" spc="-31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37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250" spc="114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250" spc="45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250" spc="-4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-4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-1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250" spc="-4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250" spc="3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250" spc="2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250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250" spc="3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spc="484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hn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409" dirty="0">
                <a:solidFill>
                  <a:srgbClr val="231F20"/>
                </a:solidFill>
                <a:latin typeface="Tahoma"/>
                <a:cs typeface="Tahoma"/>
              </a:rPr>
              <a:t>q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250" spc="3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spc="1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endParaRPr sz="225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2602" y="5782357"/>
            <a:ext cx="1176655" cy="3746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250" spc="484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250" spc="21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250" spc="409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250" spc="114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endParaRPr sz="225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8286" y="6131315"/>
            <a:ext cx="2393950" cy="825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0"/>
              </a:spcBef>
            </a:pPr>
            <a:r>
              <a:rPr sz="2250" spc="265" dirty="0">
                <a:solidFill>
                  <a:srgbClr val="231F20"/>
                </a:solidFill>
                <a:latin typeface="Tahoma"/>
                <a:cs typeface="Tahoma"/>
              </a:rPr>
              <a:t>categorization, </a:t>
            </a:r>
            <a:r>
              <a:rPr sz="2250" spc="-6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70" dirty="0">
                <a:solidFill>
                  <a:srgbClr val="231F20"/>
                </a:solidFill>
                <a:latin typeface="Tahoma"/>
                <a:cs typeface="Tahoma"/>
              </a:rPr>
              <a:t>segmentation,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44860" y="6131315"/>
            <a:ext cx="1835150" cy="8255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540"/>
              </a:spcBef>
            </a:pPr>
            <a:r>
              <a:rPr sz="2250" spc="310" dirty="0">
                <a:solidFill>
                  <a:srgbClr val="231F20"/>
                </a:solidFill>
                <a:latin typeface="Tahoma"/>
                <a:cs typeface="Tahoma"/>
              </a:rPr>
              <a:t>object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  <a:tabLst>
                <a:tab pos="895350" algn="l"/>
              </a:tabLst>
            </a:pP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r>
              <a:rPr sz="2250" spc="190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250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37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250" spc="114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50949" y="6131315"/>
            <a:ext cx="2475865" cy="825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5585" marR="5080" indent="-223520">
              <a:lnSpc>
                <a:spcPct val="116700"/>
              </a:lnSpc>
              <a:spcBef>
                <a:spcPts val="90"/>
              </a:spcBef>
            </a:pP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identification, </a:t>
            </a:r>
            <a:r>
              <a:rPr sz="2250" spc="2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nhan</a:t>
            </a:r>
            <a:r>
              <a:rPr sz="2250" spc="484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250" spc="3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spc="37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250" spc="3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250" spc="-235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05918" y="5731265"/>
            <a:ext cx="1170305" cy="1225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7329" marR="5080" indent="-215265" algn="just">
              <a:lnSpc>
                <a:spcPct val="116700"/>
              </a:lnSpc>
              <a:spcBef>
                <a:spcPts val="90"/>
              </a:spcBef>
            </a:pPr>
            <a:r>
              <a:rPr sz="2250" spc="409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484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250" spc="35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250" spc="85" dirty="0">
                <a:solidFill>
                  <a:srgbClr val="231F20"/>
                </a:solidFill>
                <a:latin typeface="Tahoma"/>
                <a:cs typeface="Tahoma"/>
              </a:rPr>
              <a:t>e  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37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250" spc="85" dirty="0">
                <a:solidFill>
                  <a:srgbClr val="231F20"/>
                </a:solidFill>
                <a:latin typeface="Tahoma"/>
                <a:cs typeface="Tahoma"/>
              </a:rPr>
              <a:t>e  </a:t>
            </a:r>
            <a:r>
              <a:rPr sz="2250" spc="-9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250" spc="37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50" spc="24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250" spc="114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78286" y="6931415"/>
            <a:ext cx="8199755" cy="1225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0"/>
              </a:spcBef>
            </a:pPr>
            <a:r>
              <a:rPr sz="2250" spc="300" dirty="0">
                <a:solidFill>
                  <a:srgbClr val="231F20"/>
                </a:solidFill>
                <a:latin typeface="Tahoma"/>
                <a:cs typeface="Tahoma"/>
              </a:rPr>
              <a:t>classification </a:t>
            </a:r>
            <a:r>
              <a:rPr sz="2250" spc="260" dirty="0">
                <a:solidFill>
                  <a:srgbClr val="231F20"/>
                </a:solidFill>
                <a:latin typeface="Tahoma"/>
                <a:cs typeface="Tahoma"/>
              </a:rPr>
              <a:t>entails </a:t>
            </a:r>
            <a:r>
              <a:rPr sz="2250" spc="285" dirty="0">
                <a:solidFill>
                  <a:srgbClr val="231F20"/>
                </a:solidFill>
                <a:latin typeface="Tahoma"/>
                <a:cs typeface="Tahoma"/>
              </a:rPr>
              <a:t>classifying </a:t>
            </a:r>
            <a:r>
              <a:rPr sz="2250" spc="300" dirty="0">
                <a:solidFill>
                  <a:srgbClr val="231F20"/>
                </a:solidFill>
                <a:latin typeface="Tahoma"/>
                <a:cs typeface="Tahoma"/>
              </a:rPr>
              <a:t>photographs </a:t>
            </a:r>
            <a:r>
              <a:rPr sz="2250" spc="250" dirty="0">
                <a:solidFill>
                  <a:srgbClr val="231F20"/>
                </a:solidFill>
                <a:latin typeface="Tahoma"/>
                <a:cs typeface="Tahoma"/>
              </a:rPr>
              <a:t>into </a:t>
            </a:r>
            <a:r>
              <a:rPr sz="2250" spc="25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315" dirty="0">
                <a:solidFill>
                  <a:srgbClr val="231F20"/>
                </a:solidFill>
                <a:latin typeface="Tahoma"/>
                <a:cs typeface="Tahoma"/>
              </a:rPr>
              <a:t>distinct</a:t>
            </a:r>
            <a:r>
              <a:rPr sz="225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29" dirty="0">
                <a:solidFill>
                  <a:srgbClr val="231F20"/>
                </a:solidFill>
                <a:latin typeface="Tahoma"/>
                <a:cs typeface="Tahoma"/>
              </a:rPr>
              <a:t>groups,</a:t>
            </a:r>
            <a:r>
              <a:rPr sz="2250" spc="2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90" dirty="0">
                <a:solidFill>
                  <a:srgbClr val="231F20"/>
                </a:solidFill>
                <a:latin typeface="Tahoma"/>
                <a:cs typeface="Tahoma"/>
              </a:rPr>
              <a:t>such</a:t>
            </a:r>
            <a:r>
              <a:rPr sz="2250" spc="2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04" dirty="0">
                <a:solidFill>
                  <a:srgbClr val="231F20"/>
                </a:solidFill>
                <a:latin typeface="Tahoma"/>
                <a:cs typeface="Tahoma"/>
              </a:rPr>
              <a:t>as</a:t>
            </a:r>
            <a:r>
              <a:rPr sz="2250" spc="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identifying</a:t>
            </a:r>
            <a:r>
              <a:rPr sz="2250" spc="2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70" dirty="0">
                <a:solidFill>
                  <a:srgbClr val="231F20"/>
                </a:solidFill>
                <a:latin typeface="Tahoma"/>
                <a:cs typeface="Tahoma"/>
              </a:rPr>
              <a:t>objects, </a:t>
            </a:r>
            <a:r>
              <a:rPr sz="2250" spc="27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20" dirty="0">
                <a:solidFill>
                  <a:srgbClr val="231F20"/>
                </a:solidFill>
                <a:latin typeface="Tahoma"/>
                <a:cs typeface="Tahoma"/>
              </a:rPr>
              <a:t>animals,</a:t>
            </a:r>
            <a:r>
              <a:rPr sz="22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185" dirty="0">
                <a:solidFill>
                  <a:srgbClr val="231F20"/>
                </a:solidFill>
                <a:latin typeface="Tahoma"/>
                <a:cs typeface="Tahoma"/>
              </a:rPr>
              <a:t>or</a:t>
            </a:r>
            <a:r>
              <a:rPr sz="22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50" spc="285" dirty="0">
                <a:solidFill>
                  <a:srgbClr val="231F20"/>
                </a:solidFill>
                <a:latin typeface="Tahoma"/>
                <a:cs typeface="Tahoma"/>
              </a:rPr>
              <a:t>landscapes.</a:t>
            </a:r>
            <a:endParaRPr sz="22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3088" cy="477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60686" y="7189734"/>
            <a:ext cx="3826379" cy="3097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1185" y="1620123"/>
            <a:ext cx="11015345" cy="1384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031355" algn="l"/>
              </a:tabLst>
            </a:pPr>
            <a:r>
              <a:rPr sz="8900" spc="25" dirty="0"/>
              <a:t>LITERATURE	</a:t>
            </a:r>
            <a:r>
              <a:rPr sz="8900" spc="-35" dirty="0"/>
              <a:t>REVIEW</a:t>
            </a:r>
            <a:endParaRPr sz="8900"/>
          </a:p>
        </p:txBody>
      </p:sp>
      <p:sp>
        <p:nvSpPr>
          <p:cNvPr id="6" name="object 6"/>
          <p:cNvSpPr txBox="1"/>
          <p:nvPr/>
        </p:nvSpPr>
        <p:spPr>
          <a:xfrm>
            <a:off x="1414647" y="3463770"/>
            <a:ext cx="14996160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  <a:spcBef>
                <a:spcPts val="100"/>
              </a:spcBef>
            </a:pP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processing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techniques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involve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techniques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enhance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graphic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appearance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given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extract </a:t>
            </a:r>
            <a:r>
              <a:rPr sz="2800" spc="45" dirty="0">
                <a:solidFill>
                  <a:srgbClr val="FFFFFF"/>
                </a:solidFill>
                <a:latin typeface="Verdana"/>
                <a:cs typeface="Verdana"/>
              </a:rPr>
              <a:t>specific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features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sz="2800" spc="-120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better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interpretation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human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automated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system.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processing, 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especially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filtering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become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important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because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there are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many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factors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affect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quality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purity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images.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example,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change 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pixel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density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illumination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negatively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affect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images;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therefore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noise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should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removed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filtering.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sz="2800" spc="-9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filtering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useful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many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applications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including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smoothing,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sharping,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removing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noise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edges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enhancement.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analyses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various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algorithms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filtering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improves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quality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clarity.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introduces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different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algorithms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filtering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how 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each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algorithm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processes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image.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Then,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discussion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analysis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been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done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classify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2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2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35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270" cy="10287000"/>
            <a:chOff x="0" y="0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" y="5775920"/>
              <a:ext cx="18288908" cy="45110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5510" y="8765587"/>
              <a:ext cx="4124324" cy="4381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900352" y="4678112"/>
              <a:ext cx="4113529" cy="4082415"/>
            </a:xfrm>
            <a:custGeom>
              <a:avLst/>
              <a:gdLst/>
              <a:ahLst/>
              <a:cxnLst/>
              <a:rect l="l" t="t" r="r" b="b"/>
              <a:pathLst>
                <a:path w="4113530" h="4082415">
                  <a:moveTo>
                    <a:pt x="0" y="0"/>
                  </a:moveTo>
                  <a:lnTo>
                    <a:pt x="4113178" y="0"/>
                  </a:lnTo>
                  <a:lnTo>
                    <a:pt x="4113178" y="4081927"/>
                  </a:lnTo>
                  <a:lnTo>
                    <a:pt x="0" y="4081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0190" y="8765587"/>
              <a:ext cx="4124324" cy="4381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95032" y="4678112"/>
              <a:ext cx="4113529" cy="4082415"/>
            </a:xfrm>
            <a:custGeom>
              <a:avLst/>
              <a:gdLst/>
              <a:ahLst/>
              <a:cxnLst/>
              <a:rect l="l" t="t" r="r" b="b"/>
              <a:pathLst>
                <a:path w="4113529" h="4082415">
                  <a:moveTo>
                    <a:pt x="0" y="0"/>
                  </a:moveTo>
                  <a:lnTo>
                    <a:pt x="4113179" y="0"/>
                  </a:lnTo>
                  <a:lnTo>
                    <a:pt x="4113179" y="4081927"/>
                  </a:lnTo>
                  <a:lnTo>
                    <a:pt x="0" y="4081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4468" y="8765587"/>
              <a:ext cx="4124324" cy="4381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89310" y="4678112"/>
              <a:ext cx="4113529" cy="4082415"/>
            </a:xfrm>
            <a:custGeom>
              <a:avLst/>
              <a:gdLst/>
              <a:ahLst/>
              <a:cxnLst/>
              <a:rect l="l" t="t" r="r" b="b"/>
              <a:pathLst>
                <a:path w="4113529" h="4082415">
                  <a:moveTo>
                    <a:pt x="4113179" y="4081927"/>
                  </a:moveTo>
                  <a:lnTo>
                    <a:pt x="0" y="4081927"/>
                  </a:lnTo>
                  <a:lnTo>
                    <a:pt x="0" y="0"/>
                  </a:lnTo>
                  <a:lnTo>
                    <a:pt x="4113179" y="0"/>
                  </a:lnTo>
                  <a:lnTo>
                    <a:pt x="4113179" y="408192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1316" y="3653528"/>
              <a:ext cx="2049167" cy="2049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9618" y="3653528"/>
              <a:ext cx="2049166" cy="20491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933710" y="3653528"/>
              <a:ext cx="2049780" cy="2049780"/>
            </a:xfrm>
            <a:custGeom>
              <a:avLst/>
              <a:gdLst/>
              <a:ahLst/>
              <a:cxnLst/>
              <a:rect l="l" t="t" r="r" b="b"/>
              <a:pathLst>
                <a:path w="2049780" h="2049779">
                  <a:moveTo>
                    <a:pt x="1024582" y="2049167"/>
                  </a:moveTo>
                  <a:lnTo>
                    <a:pt x="976350" y="2048052"/>
                  </a:lnTo>
                  <a:lnTo>
                    <a:pt x="928692" y="2044739"/>
                  </a:lnTo>
                  <a:lnTo>
                    <a:pt x="881658" y="2039278"/>
                  </a:lnTo>
                  <a:lnTo>
                    <a:pt x="835295" y="2031718"/>
                  </a:lnTo>
                  <a:lnTo>
                    <a:pt x="789655" y="2022107"/>
                  </a:lnTo>
                  <a:lnTo>
                    <a:pt x="744785" y="2010496"/>
                  </a:lnTo>
                  <a:lnTo>
                    <a:pt x="700735" y="1996933"/>
                  </a:lnTo>
                  <a:lnTo>
                    <a:pt x="657554" y="1981468"/>
                  </a:lnTo>
                  <a:lnTo>
                    <a:pt x="615291" y="1964150"/>
                  </a:lnTo>
                  <a:lnTo>
                    <a:pt x="573996" y="1945027"/>
                  </a:lnTo>
                  <a:lnTo>
                    <a:pt x="533718" y="1924150"/>
                  </a:lnTo>
                  <a:lnTo>
                    <a:pt x="494506" y="1901568"/>
                  </a:lnTo>
                  <a:lnTo>
                    <a:pt x="456409" y="1877328"/>
                  </a:lnTo>
                  <a:lnTo>
                    <a:pt x="419477" y="1851482"/>
                  </a:lnTo>
                  <a:lnTo>
                    <a:pt x="383758" y="1824078"/>
                  </a:lnTo>
                  <a:lnTo>
                    <a:pt x="349301" y="1795165"/>
                  </a:lnTo>
                  <a:lnTo>
                    <a:pt x="316157" y="1764792"/>
                  </a:lnTo>
                  <a:lnTo>
                    <a:pt x="284374" y="1733009"/>
                  </a:lnTo>
                  <a:lnTo>
                    <a:pt x="254001" y="1699865"/>
                  </a:lnTo>
                  <a:lnTo>
                    <a:pt x="225088" y="1665408"/>
                  </a:lnTo>
                  <a:lnTo>
                    <a:pt x="197684" y="1629689"/>
                  </a:lnTo>
                  <a:lnTo>
                    <a:pt x="171838" y="1592757"/>
                  </a:lnTo>
                  <a:lnTo>
                    <a:pt x="147598" y="1554660"/>
                  </a:lnTo>
                  <a:lnTo>
                    <a:pt x="125016" y="1515448"/>
                  </a:lnTo>
                  <a:lnTo>
                    <a:pt x="104138" y="1475169"/>
                  </a:lnTo>
                  <a:lnTo>
                    <a:pt x="85016" y="1433875"/>
                  </a:lnTo>
                  <a:lnTo>
                    <a:pt x="67698" y="1391612"/>
                  </a:lnTo>
                  <a:lnTo>
                    <a:pt x="52232" y="1348431"/>
                  </a:lnTo>
                  <a:lnTo>
                    <a:pt x="38670" y="1304381"/>
                  </a:lnTo>
                  <a:lnTo>
                    <a:pt x="27058" y="1259511"/>
                  </a:lnTo>
                  <a:lnTo>
                    <a:pt x="17448" y="1213870"/>
                  </a:lnTo>
                  <a:lnTo>
                    <a:pt x="9888" y="1167508"/>
                  </a:lnTo>
                  <a:lnTo>
                    <a:pt x="4426" y="1120473"/>
                  </a:lnTo>
                  <a:lnTo>
                    <a:pt x="1114" y="1072815"/>
                  </a:lnTo>
                  <a:lnTo>
                    <a:pt x="0" y="1024628"/>
                  </a:lnTo>
                  <a:lnTo>
                    <a:pt x="1114" y="976351"/>
                  </a:lnTo>
                  <a:lnTo>
                    <a:pt x="4426" y="928693"/>
                  </a:lnTo>
                  <a:lnTo>
                    <a:pt x="9888" y="881659"/>
                  </a:lnTo>
                  <a:lnTo>
                    <a:pt x="17448" y="835296"/>
                  </a:lnTo>
                  <a:lnTo>
                    <a:pt x="27058" y="789655"/>
                  </a:lnTo>
                  <a:lnTo>
                    <a:pt x="38670" y="744785"/>
                  </a:lnTo>
                  <a:lnTo>
                    <a:pt x="52232" y="700735"/>
                  </a:lnTo>
                  <a:lnTo>
                    <a:pt x="67698" y="657554"/>
                  </a:lnTo>
                  <a:lnTo>
                    <a:pt x="85016" y="615292"/>
                  </a:lnTo>
                  <a:lnTo>
                    <a:pt x="104138" y="573997"/>
                  </a:lnTo>
                  <a:lnTo>
                    <a:pt x="125016" y="533719"/>
                  </a:lnTo>
                  <a:lnTo>
                    <a:pt x="147598" y="494507"/>
                  </a:lnTo>
                  <a:lnTo>
                    <a:pt x="171838" y="456410"/>
                  </a:lnTo>
                  <a:lnTo>
                    <a:pt x="197684" y="419477"/>
                  </a:lnTo>
                  <a:lnTo>
                    <a:pt x="225088" y="383758"/>
                  </a:lnTo>
                  <a:lnTo>
                    <a:pt x="254001" y="349302"/>
                  </a:lnTo>
                  <a:lnTo>
                    <a:pt x="284374" y="316157"/>
                  </a:lnTo>
                  <a:lnTo>
                    <a:pt x="316157" y="284374"/>
                  </a:lnTo>
                  <a:lnTo>
                    <a:pt x="349301" y="254002"/>
                  </a:lnTo>
                  <a:lnTo>
                    <a:pt x="383758" y="225089"/>
                  </a:lnTo>
                  <a:lnTo>
                    <a:pt x="419477" y="197684"/>
                  </a:lnTo>
                  <a:lnTo>
                    <a:pt x="456409" y="171838"/>
                  </a:lnTo>
                  <a:lnTo>
                    <a:pt x="494506" y="147599"/>
                  </a:lnTo>
                  <a:lnTo>
                    <a:pt x="533718" y="125016"/>
                  </a:lnTo>
                  <a:lnTo>
                    <a:pt x="573996" y="104139"/>
                  </a:lnTo>
                  <a:lnTo>
                    <a:pt x="615291" y="85017"/>
                  </a:lnTo>
                  <a:lnTo>
                    <a:pt x="657554" y="67698"/>
                  </a:lnTo>
                  <a:lnTo>
                    <a:pt x="700735" y="52233"/>
                  </a:lnTo>
                  <a:lnTo>
                    <a:pt x="744785" y="38670"/>
                  </a:lnTo>
                  <a:lnTo>
                    <a:pt x="789655" y="27059"/>
                  </a:lnTo>
                  <a:lnTo>
                    <a:pt x="835295" y="17449"/>
                  </a:lnTo>
                  <a:lnTo>
                    <a:pt x="881658" y="9888"/>
                  </a:lnTo>
                  <a:lnTo>
                    <a:pt x="928692" y="4427"/>
                  </a:lnTo>
                  <a:lnTo>
                    <a:pt x="976350" y="1114"/>
                  </a:lnTo>
                  <a:lnTo>
                    <a:pt x="1024562" y="0"/>
                  </a:lnTo>
                  <a:lnTo>
                    <a:pt x="1072814" y="1114"/>
                  </a:lnTo>
                  <a:lnTo>
                    <a:pt x="1120472" y="4427"/>
                  </a:lnTo>
                  <a:lnTo>
                    <a:pt x="1167506" y="9888"/>
                  </a:lnTo>
                  <a:lnTo>
                    <a:pt x="1213869" y="17449"/>
                  </a:lnTo>
                  <a:lnTo>
                    <a:pt x="1259510" y="27059"/>
                  </a:lnTo>
                  <a:lnTo>
                    <a:pt x="1304380" y="38670"/>
                  </a:lnTo>
                  <a:lnTo>
                    <a:pt x="1348430" y="52233"/>
                  </a:lnTo>
                  <a:lnTo>
                    <a:pt x="1391611" y="67698"/>
                  </a:lnTo>
                  <a:lnTo>
                    <a:pt x="1433873" y="85017"/>
                  </a:lnTo>
                  <a:lnTo>
                    <a:pt x="1475168" y="104139"/>
                  </a:lnTo>
                  <a:lnTo>
                    <a:pt x="1515446" y="125016"/>
                  </a:lnTo>
                  <a:lnTo>
                    <a:pt x="1554659" y="147599"/>
                  </a:lnTo>
                  <a:lnTo>
                    <a:pt x="1592756" y="171838"/>
                  </a:lnTo>
                  <a:lnTo>
                    <a:pt x="1629688" y="197684"/>
                  </a:lnTo>
                  <a:lnTo>
                    <a:pt x="1665407" y="225089"/>
                  </a:lnTo>
                  <a:lnTo>
                    <a:pt x="1699864" y="254002"/>
                  </a:lnTo>
                  <a:lnTo>
                    <a:pt x="1733008" y="284374"/>
                  </a:lnTo>
                  <a:lnTo>
                    <a:pt x="1764791" y="316157"/>
                  </a:lnTo>
                  <a:lnTo>
                    <a:pt x="1795164" y="349302"/>
                  </a:lnTo>
                  <a:lnTo>
                    <a:pt x="1824077" y="383758"/>
                  </a:lnTo>
                  <a:lnTo>
                    <a:pt x="1851481" y="419477"/>
                  </a:lnTo>
                  <a:lnTo>
                    <a:pt x="1877328" y="456410"/>
                  </a:lnTo>
                  <a:lnTo>
                    <a:pt x="1901567" y="494507"/>
                  </a:lnTo>
                  <a:lnTo>
                    <a:pt x="1924150" y="533719"/>
                  </a:lnTo>
                  <a:lnTo>
                    <a:pt x="1945027" y="573997"/>
                  </a:lnTo>
                  <a:lnTo>
                    <a:pt x="1964149" y="615292"/>
                  </a:lnTo>
                  <a:lnTo>
                    <a:pt x="1981467" y="657554"/>
                  </a:lnTo>
                  <a:lnTo>
                    <a:pt x="1996933" y="700735"/>
                  </a:lnTo>
                  <a:lnTo>
                    <a:pt x="2010495" y="744785"/>
                  </a:lnTo>
                  <a:lnTo>
                    <a:pt x="2022107" y="789655"/>
                  </a:lnTo>
                  <a:lnTo>
                    <a:pt x="2031717" y="835296"/>
                  </a:lnTo>
                  <a:lnTo>
                    <a:pt x="2039278" y="881659"/>
                  </a:lnTo>
                  <a:lnTo>
                    <a:pt x="2044739" y="928693"/>
                  </a:lnTo>
                  <a:lnTo>
                    <a:pt x="2048052" y="976351"/>
                  </a:lnTo>
                  <a:lnTo>
                    <a:pt x="2049166" y="1024538"/>
                  </a:lnTo>
                  <a:lnTo>
                    <a:pt x="2048052" y="1072815"/>
                  </a:lnTo>
                  <a:lnTo>
                    <a:pt x="2044739" y="1120473"/>
                  </a:lnTo>
                  <a:lnTo>
                    <a:pt x="2039278" y="1167508"/>
                  </a:lnTo>
                  <a:lnTo>
                    <a:pt x="2031717" y="1213870"/>
                  </a:lnTo>
                  <a:lnTo>
                    <a:pt x="2022107" y="1259511"/>
                  </a:lnTo>
                  <a:lnTo>
                    <a:pt x="2010495" y="1304381"/>
                  </a:lnTo>
                  <a:lnTo>
                    <a:pt x="1996933" y="1348431"/>
                  </a:lnTo>
                  <a:lnTo>
                    <a:pt x="1981467" y="1391612"/>
                  </a:lnTo>
                  <a:lnTo>
                    <a:pt x="1964149" y="1433875"/>
                  </a:lnTo>
                  <a:lnTo>
                    <a:pt x="1945027" y="1475169"/>
                  </a:lnTo>
                  <a:lnTo>
                    <a:pt x="1924150" y="1515448"/>
                  </a:lnTo>
                  <a:lnTo>
                    <a:pt x="1901567" y="1554660"/>
                  </a:lnTo>
                  <a:lnTo>
                    <a:pt x="1877328" y="1592757"/>
                  </a:lnTo>
                  <a:lnTo>
                    <a:pt x="1851481" y="1629689"/>
                  </a:lnTo>
                  <a:lnTo>
                    <a:pt x="1824077" y="1665408"/>
                  </a:lnTo>
                  <a:lnTo>
                    <a:pt x="1795164" y="1699865"/>
                  </a:lnTo>
                  <a:lnTo>
                    <a:pt x="1764791" y="1733009"/>
                  </a:lnTo>
                  <a:lnTo>
                    <a:pt x="1733008" y="1764792"/>
                  </a:lnTo>
                  <a:lnTo>
                    <a:pt x="1699864" y="1795165"/>
                  </a:lnTo>
                  <a:lnTo>
                    <a:pt x="1665407" y="1824078"/>
                  </a:lnTo>
                  <a:lnTo>
                    <a:pt x="1629688" y="1851482"/>
                  </a:lnTo>
                  <a:lnTo>
                    <a:pt x="1592756" y="1877328"/>
                  </a:lnTo>
                  <a:lnTo>
                    <a:pt x="1554659" y="1901568"/>
                  </a:lnTo>
                  <a:lnTo>
                    <a:pt x="1515446" y="1924150"/>
                  </a:lnTo>
                  <a:lnTo>
                    <a:pt x="1475168" y="1945027"/>
                  </a:lnTo>
                  <a:lnTo>
                    <a:pt x="1433873" y="1964150"/>
                  </a:lnTo>
                  <a:lnTo>
                    <a:pt x="1391611" y="1981468"/>
                  </a:lnTo>
                  <a:lnTo>
                    <a:pt x="1348430" y="1996933"/>
                  </a:lnTo>
                  <a:lnTo>
                    <a:pt x="1304380" y="2010496"/>
                  </a:lnTo>
                  <a:lnTo>
                    <a:pt x="1259510" y="2022107"/>
                  </a:lnTo>
                  <a:lnTo>
                    <a:pt x="1213869" y="2031718"/>
                  </a:lnTo>
                  <a:lnTo>
                    <a:pt x="1167506" y="2039278"/>
                  </a:lnTo>
                  <a:lnTo>
                    <a:pt x="1120472" y="2044739"/>
                  </a:lnTo>
                  <a:lnTo>
                    <a:pt x="1072814" y="2048052"/>
                  </a:lnTo>
                  <a:lnTo>
                    <a:pt x="1024582" y="204916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290711" y="3994210"/>
              <a:ext cx="1334135" cy="1330960"/>
            </a:xfrm>
            <a:custGeom>
              <a:avLst/>
              <a:gdLst/>
              <a:ahLst/>
              <a:cxnLst/>
              <a:rect l="l" t="t" r="r" b="b"/>
              <a:pathLst>
                <a:path w="1334134" h="1330960">
                  <a:moveTo>
                    <a:pt x="395105" y="949185"/>
                  </a:moveTo>
                  <a:lnTo>
                    <a:pt x="264209" y="670944"/>
                  </a:lnTo>
                  <a:lnTo>
                    <a:pt x="302664" y="644682"/>
                  </a:lnTo>
                  <a:lnTo>
                    <a:pt x="340927" y="619031"/>
                  </a:lnTo>
                  <a:lnTo>
                    <a:pt x="378653" y="593356"/>
                  </a:lnTo>
                  <a:lnTo>
                    <a:pt x="415496" y="567024"/>
                  </a:lnTo>
                  <a:lnTo>
                    <a:pt x="451109" y="539402"/>
                  </a:lnTo>
                  <a:lnTo>
                    <a:pt x="491416" y="503836"/>
                  </a:lnTo>
                  <a:lnTo>
                    <a:pt x="528017" y="465458"/>
                  </a:lnTo>
                  <a:lnTo>
                    <a:pt x="560275" y="423989"/>
                  </a:lnTo>
                  <a:lnTo>
                    <a:pt x="587553" y="379149"/>
                  </a:lnTo>
                  <a:lnTo>
                    <a:pt x="609215" y="330658"/>
                  </a:lnTo>
                  <a:lnTo>
                    <a:pt x="624626" y="278238"/>
                  </a:lnTo>
                  <a:lnTo>
                    <a:pt x="629991" y="237564"/>
                  </a:lnTo>
                  <a:lnTo>
                    <a:pt x="630991" y="217098"/>
                  </a:lnTo>
                  <a:lnTo>
                    <a:pt x="630869" y="196547"/>
                  </a:lnTo>
                  <a:lnTo>
                    <a:pt x="630364" y="185288"/>
                  </a:lnTo>
                  <a:lnTo>
                    <a:pt x="630626" y="174700"/>
                  </a:lnTo>
                  <a:lnTo>
                    <a:pt x="634319" y="165824"/>
                  </a:lnTo>
                  <a:lnTo>
                    <a:pt x="644107" y="159701"/>
                  </a:lnTo>
                  <a:lnTo>
                    <a:pt x="656969" y="158883"/>
                  </a:lnTo>
                  <a:lnTo>
                    <a:pt x="665498" y="164603"/>
                  </a:lnTo>
                  <a:lnTo>
                    <a:pt x="671351" y="174151"/>
                  </a:lnTo>
                  <a:lnTo>
                    <a:pt x="676181" y="184815"/>
                  </a:lnTo>
                  <a:lnTo>
                    <a:pt x="999851" y="872549"/>
                  </a:lnTo>
                  <a:lnTo>
                    <a:pt x="715327" y="872549"/>
                  </a:lnTo>
                  <a:lnTo>
                    <a:pt x="665801" y="875091"/>
                  </a:lnTo>
                  <a:lnTo>
                    <a:pt x="616699" y="881407"/>
                  </a:lnTo>
                  <a:lnTo>
                    <a:pt x="567987" y="891136"/>
                  </a:lnTo>
                  <a:lnTo>
                    <a:pt x="519630" y="903917"/>
                  </a:lnTo>
                  <a:lnTo>
                    <a:pt x="471594" y="919390"/>
                  </a:lnTo>
                  <a:lnTo>
                    <a:pt x="434224" y="933547"/>
                  </a:lnTo>
                  <a:lnTo>
                    <a:pt x="395105" y="949185"/>
                  </a:lnTo>
                  <a:close/>
                </a:path>
                <a:path w="1334134" h="1330960">
                  <a:moveTo>
                    <a:pt x="926959" y="607209"/>
                  </a:moveTo>
                  <a:lnTo>
                    <a:pt x="868964" y="484224"/>
                  </a:lnTo>
                  <a:lnTo>
                    <a:pt x="900515" y="479038"/>
                  </a:lnTo>
                  <a:lnTo>
                    <a:pt x="925887" y="482398"/>
                  </a:lnTo>
                  <a:lnTo>
                    <a:pt x="945615" y="494188"/>
                  </a:lnTo>
                  <a:lnTo>
                    <a:pt x="960234" y="514288"/>
                  </a:lnTo>
                  <a:lnTo>
                    <a:pt x="968115" y="538996"/>
                  </a:lnTo>
                  <a:lnTo>
                    <a:pt x="965533" y="562356"/>
                  </a:lnTo>
                  <a:lnTo>
                    <a:pt x="951983" y="584913"/>
                  </a:lnTo>
                  <a:lnTo>
                    <a:pt x="926959" y="607209"/>
                  </a:lnTo>
                  <a:close/>
                </a:path>
                <a:path w="1334134" h="1330960">
                  <a:moveTo>
                    <a:pt x="156753" y="1044577"/>
                  </a:moveTo>
                  <a:lnTo>
                    <a:pt x="116042" y="1039880"/>
                  </a:lnTo>
                  <a:lnTo>
                    <a:pt x="78073" y="1024381"/>
                  </a:lnTo>
                  <a:lnTo>
                    <a:pt x="45704" y="999247"/>
                  </a:lnTo>
                  <a:lnTo>
                    <a:pt x="21283" y="966301"/>
                  </a:lnTo>
                  <a:lnTo>
                    <a:pt x="5750" y="928344"/>
                  </a:lnTo>
                  <a:lnTo>
                    <a:pt x="0" y="880230"/>
                  </a:lnTo>
                  <a:lnTo>
                    <a:pt x="341" y="874133"/>
                  </a:lnTo>
                  <a:lnTo>
                    <a:pt x="8930" y="834076"/>
                  </a:lnTo>
                  <a:lnTo>
                    <a:pt x="27744" y="797715"/>
                  </a:lnTo>
                  <a:lnTo>
                    <a:pt x="55480" y="767565"/>
                  </a:lnTo>
                  <a:lnTo>
                    <a:pt x="106243" y="736662"/>
                  </a:lnTo>
                  <a:lnTo>
                    <a:pt x="141612" y="719292"/>
                  </a:lnTo>
                  <a:lnTo>
                    <a:pt x="214807" y="684864"/>
                  </a:lnTo>
                  <a:lnTo>
                    <a:pt x="350869" y="973743"/>
                  </a:lnTo>
                  <a:lnTo>
                    <a:pt x="311530" y="992033"/>
                  </a:lnTo>
                  <a:lnTo>
                    <a:pt x="271712" y="1009168"/>
                  </a:lnTo>
                  <a:lnTo>
                    <a:pt x="231417" y="1025148"/>
                  </a:lnTo>
                  <a:lnTo>
                    <a:pt x="190644" y="1039971"/>
                  </a:lnTo>
                  <a:lnTo>
                    <a:pt x="156753" y="1044577"/>
                  </a:lnTo>
                  <a:close/>
                </a:path>
                <a:path w="1334134" h="1330960">
                  <a:moveTo>
                    <a:pt x="1029566" y="976290"/>
                  </a:moveTo>
                  <a:lnTo>
                    <a:pt x="1021173" y="974909"/>
                  </a:lnTo>
                  <a:lnTo>
                    <a:pt x="1012513" y="973797"/>
                  </a:lnTo>
                  <a:lnTo>
                    <a:pt x="1004590" y="971931"/>
                  </a:lnTo>
                  <a:lnTo>
                    <a:pt x="998407" y="968289"/>
                  </a:lnTo>
                  <a:lnTo>
                    <a:pt x="979031" y="951207"/>
                  </a:lnTo>
                  <a:lnTo>
                    <a:pt x="958508" y="935783"/>
                  </a:lnTo>
                  <a:lnTo>
                    <a:pt x="914022" y="909908"/>
                  </a:lnTo>
                  <a:lnTo>
                    <a:pt x="866074" y="891210"/>
                  </a:lnTo>
                  <a:lnTo>
                    <a:pt x="815795" y="880230"/>
                  </a:lnTo>
                  <a:lnTo>
                    <a:pt x="765314" y="874142"/>
                  </a:lnTo>
                  <a:lnTo>
                    <a:pt x="715327" y="872549"/>
                  </a:lnTo>
                  <a:lnTo>
                    <a:pt x="999851" y="872549"/>
                  </a:lnTo>
                  <a:lnTo>
                    <a:pt x="1027934" y="932162"/>
                  </a:lnTo>
                  <a:lnTo>
                    <a:pt x="1029871" y="936126"/>
                  </a:lnTo>
                  <a:lnTo>
                    <a:pt x="1031037" y="938619"/>
                  </a:lnTo>
                  <a:lnTo>
                    <a:pt x="1039862" y="960935"/>
                  </a:lnTo>
                  <a:lnTo>
                    <a:pt x="1038338" y="965850"/>
                  </a:lnTo>
                  <a:lnTo>
                    <a:pt x="1037710" y="967482"/>
                  </a:lnTo>
                  <a:lnTo>
                    <a:pt x="1036060" y="971402"/>
                  </a:lnTo>
                  <a:lnTo>
                    <a:pt x="1033345" y="974338"/>
                  </a:lnTo>
                  <a:lnTo>
                    <a:pt x="1029566" y="976290"/>
                  </a:lnTo>
                  <a:close/>
                </a:path>
                <a:path w="1334134" h="1330960">
                  <a:moveTo>
                    <a:pt x="451539" y="1066592"/>
                  </a:moveTo>
                  <a:lnTo>
                    <a:pt x="444579" y="1053444"/>
                  </a:lnTo>
                  <a:lnTo>
                    <a:pt x="425780" y="1018642"/>
                  </a:lnTo>
                  <a:lnTo>
                    <a:pt x="417295" y="1002498"/>
                  </a:lnTo>
                  <a:lnTo>
                    <a:pt x="514610" y="959320"/>
                  </a:lnTo>
                  <a:lnTo>
                    <a:pt x="530259" y="995515"/>
                  </a:lnTo>
                  <a:lnTo>
                    <a:pt x="529261" y="1022979"/>
                  </a:lnTo>
                  <a:lnTo>
                    <a:pt x="505171" y="1045431"/>
                  </a:lnTo>
                  <a:lnTo>
                    <a:pt x="451539" y="1066592"/>
                  </a:lnTo>
                  <a:close/>
                </a:path>
                <a:path w="1334134" h="1330960">
                  <a:moveTo>
                    <a:pt x="469021" y="1330808"/>
                  </a:moveTo>
                  <a:lnTo>
                    <a:pt x="456557" y="1328303"/>
                  </a:lnTo>
                  <a:lnTo>
                    <a:pt x="445850" y="1320618"/>
                  </a:lnTo>
                  <a:lnTo>
                    <a:pt x="436525" y="1308705"/>
                  </a:lnTo>
                  <a:lnTo>
                    <a:pt x="410430" y="1267942"/>
                  </a:lnTo>
                  <a:lnTo>
                    <a:pt x="277896" y="1062412"/>
                  </a:lnTo>
                  <a:lnTo>
                    <a:pt x="370422" y="1018642"/>
                  </a:lnTo>
                  <a:lnTo>
                    <a:pt x="374117" y="1025226"/>
                  </a:lnTo>
                  <a:lnTo>
                    <a:pt x="377741" y="1030715"/>
                  </a:lnTo>
                  <a:lnTo>
                    <a:pt x="493066" y="1275788"/>
                  </a:lnTo>
                  <a:lnTo>
                    <a:pt x="499066" y="1293165"/>
                  </a:lnTo>
                  <a:lnTo>
                    <a:pt x="499533" y="1307775"/>
                  </a:lnTo>
                  <a:lnTo>
                    <a:pt x="494403" y="1319240"/>
                  </a:lnTo>
                  <a:lnTo>
                    <a:pt x="483613" y="1327182"/>
                  </a:lnTo>
                  <a:lnTo>
                    <a:pt x="469021" y="1330808"/>
                  </a:lnTo>
                  <a:close/>
                </a:path>
                <a:path w="1334134" h="1330960">
                  <a:moveTo>
                    <a:pt x="882384" y="136414"/>
                  </a:moveTo>
                  <a:lnTo>
                    <a:pt x="855066" y="109303"/>
                  </a:lnTo>
                  <a:lnTo>
                    <a:pt x="856030" y="98505"/>
                  </a:lnTo>
                  <a:lnTo>
                    <a:pt x="857853" y="93605"/>
                  </a:lnTo>
                  <a:lnTo>
                    <a:pt x="861017" y="89204"/>
                  </a:lnTo>
                  <a:lnTo>
                    <a:pt x="873619" y="70380"/>
                  </a:lnTo>
                  <a:lnTo>
                    <a:pt x="886310" y="51668"/>
                  </a:lnTo>
                  <a:lnTo>
                    <a:pt x="899091" y="33068"/>
                  </a:lnTo>
                  <a:lnTo>
                    <a:pt x="911962" y="14580"/>
                  </a:lnTo>
                  <a:lnTo>
                    <a:pt x="914978" y="10000"/>
                  </a:lnTo>
                  <a:lnTo>
                    <a:pt x="918905" y="6421"/>
                  </a:lnTo>
                  <a:lnTo>
                    <a:pt x="928584" y="1264"/>
                  </a:lnTo>
                  <a:lnTo>
                    <a:pt x="933745" y="0"/>
                  </a:lnTo>
                  <a:lnTo>
                    <a:pt x="939228" y="50"/>
                  </a:lnTo>
                  <a:lnTo>
                    <a:pt x="966495" y="16571"/>
                  </a:lnTo>
                  <a:lnTo>
                    <a:pt x="968468" y="19424"/>
                  </a:lnTo>
                  <a:lnTo>
                    <a:pt x="967750" y="23011"/>
                  </a:lnTo>
                  <a:lnTo>
                    <a:pt x="967033" y="26958"/>
                  </a:lnTo>
                  <a:lnTo>
                    <a:pt x="966853" y="28931"/>
                  </a:lnTo>
                  <a:lnTo>
                    <a:pt x="966523" y="35119"/>
                  </a:lnTo>
                  <a:lnTo>
                    <a:pt x="964849" y="40919"/>
                  </a:lnTo>
                  <a:lnTo>
                    <a:pt x="935730" y="85392"/>
                  </a:lnTo>
                  <a:lnTo>
                    <a:pt x="909630" y="123107"/>
                  </a:lnTo>
                  <a:lnTo>
                    <a:pt x="890161" y="136144"/>
                  </a:lnTo>
                  <a:lnTo>
                    <a:pt x="882384" y="136414"/>
                  </a:lnTo>
                  <a:close/>
                </a:path>
                <a:path w="1334134" h="1330960">
                  <a:moveTo>
                    <a:pt x="1115612" y="452051"/>
                  </a:moveTo>
                  <a:lnTo>
                    <a:pt x="1110629" y="450790"/>
                  </a:lnTo>
                  <a:lnTo>
                    <a:pt x="1101361" y="445512"/>
                  </a:lnTo>
                  <a:lnTo>
                    <a:pt x="1097733" y="441870"/>
                  </a:lnTo>
                  <a:lnTo>
                    <a:pt x="1095113" y="437225"/>
                  </a:lnTo>
                  <a:lnTo>
                    <a:pt x="1092572" y="432777"/>
                  </a:lnTo>
                  <a:lnTo>
                    <a:pt x="1091197" y="427993"/>
                  </a:lnTo>
                  <a:lnTo>
                    <a:pt x="1091026" y="423816"/>
                  </a:lnTo>
                  <a:lnTo>
                    <a:pt x="1090942" y="417467"/>
                  </a:lnTo>
                  <a:lnTo>
                    <a:pt x="1092249" y="412409"/>
                  </a:lnTo>
                  <a:lnTo>
                    <a:pt x="1097566" y="402992"/>
                  </a:lnTo>
                  <a:lnTo>
                    <a:pt x="1101222" y="399260"/>
                  </a:lnTo>
                  <a:lnTo>
                    <a:pt x="1105876" y="396505"/>
                  </a:lnTo>
                  <a:lnTo>
                    <a:pt x="1125148" y="384571"/>
                  </a:lnTo>
                  <a:lnTo>
                    <a:pt x="1163895" y="361038"/>
                  </a:lnTo>
                  <a:lnTo>
                    <a:pt x="1183369" y="349507"/>
                  </a:lnTo>
                  <a:lnTo>
                    <a:pt x="1187942" y="346571"/>
                  </a:lnTo>
                  <a:lnTo>
                    <a:pt x="1192939" y="344928"/>
                  </a:lnTo>
                  <a:lnTo>
                    <a:pt x="1203784" y="344226"/>
                  </a:lnTo>
                  <a:lnTo>
                    <a:pt x="1208952" y="345212"/>
                  </a:lnTo>
                  <a:lnTo>
                    <a:pt x="1232161" y="373724"/>
                  </a:lnTo>
                  <a:lnTo>
                    <a:pt x="1232700" y="377311"/>
                  </a:lnTo>
                  <a:lnTo>
                    <a:pt x="1230368" y="380181"/>
                  </a:lnTo>
                  <a:lnTo>
                    <a:pt x="1229471" y="381796"/>
                  </a:lnTo>
                  <a:lnTo>
                    <a:pt x="1228394" y="383410"/>
                  </a:lnTo>
                  <a:lnTo>
                    <a:pt x="1227318" y="385204"/>
                  </a:lnTo>
                  <a:lnTo>
                    <a:pt x="1224488" y="390700"/>
                  </a:lnTo>
                  <a:lnTo>
                    <a:pt x="1220602" y="395305"/>
                  </a:lnTo>
                  <a:lnTo>
                    <a:pt x="1175723" y="423816"/>
                  </a:lnTo>
                  <a:lnTo>
                    <a:pt x="1136191" y="447271"/>
                  </a:lnTo>
                  <a:lnTo>
                    <a:pt x="1131560" y="450301"/>
                  </a:lnTo>
                  <a:lnTo>
                    <a:pt x="1126478" y="451856"/>
                  </a:lnTo>
                  <a:lnTo>
                    <a:pt x="1115612" y="452051"/>
                  </a:lnTo>
                  <a:close/>
                </a:path>
                <a:path w="1334134" h="1330960">
                  <a:moveTo>
                    <a:pt x="1301959" y="888951"/>
                  </a:moveTo>
                  <a:lnTo>
                    <a:pt x="1295843" y="888015"/>
                  </a:lnTo>
                  <a:lnTo>
                    <a:pt x="1273047" y="882320"/>
                  </a:lnTo>
                  <a:lnTo>
                    <a:pt x="1250302" y="876356"/>
                  </a:lnTo>
                  <a:lnTo>
                    <a:pt x="1205971" y="864157"/>
                  </a:lnTo>
                  <a:lnTo>
                    <a:pt x="1200661" y="862851"/>
                  </a:lnTo>
                  <a:lnTo>
                    <a:pt x="1183175" y="837839"/>
                  </a:lnTo>
                  <a:lnTo>
                    <a:pt x="1183279" y="832687"/>
                  </a:lnTo>
                  <a:lnTo>
                    <a:pt x="1211297" y="805641"/>
                  </a:lnTo>
                  <a:lnTo>
                    <a:pt x="1216533" y="805684"/>
                  </a:lnTo>
                  <a:lnTo>
                    <a:pt x="1221757" y="807114"/>
                  </a:lnTo>
                  <a:lnTo>
                    <a:pt x="1287546" y="824368"/>
                  </a:lnTo>
                  <a:lnTo>
                    <a:pt x="1309296" y="830433"/>
                  </a:lnTo>
                  <a:lnTo>
                    <a:pt x="1314568" y="831734"/>
                  </a:lnTo>
                  <a:lnTo>
                    <a:pt x="1319209" y="834215"/>
                  </a:lnTo>
                  <a:lnTo>
                    <a:pt x="1333900" y="861930"/>
                  </a:lnTo>
                  <a:lnTo>
                    <a:pt x="1331668" y="873027"/>
                  </a:lnTo>
                  <a:lnTo>
                    <a:pt x="1329280" y="877959"/>
                  </a:lnTo>
                  <a:lnTo>
                    <a:pt x="1325589" y="882320"/>
                  </a:lnTo>
                  <a:lnTo>
                    <a:pt x="1323468" y="885325"/>
                  </a:lnTo>
                  <a:lnTo>
                    <a:pt x="1319701" y="885683"/>
                  </a:lnTo>
                  <a:lnTo>
                    <a:pt x="1317907" y="886042"/>
                  </a:lnTo>
                  <a:lnTo>
                    <a:pt x="1315934" y="886401"/>
                  </a:lnTo>
                  <a:lnTo>
                    <a:pt x="1307998" y="888592"/>
                  </a:lnTo>
                  <a:lnTo>
                    <a:pt x="1301959" y="888951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709551" y="1351614"/>
            <a:ext cx="6886575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00" spc="960" dirty="0">
                <a:solidFill>
                  <a:srgbClr val="231F20"/>
                </a:solidFill>
              </a:rPr>
              <a:t>S</a:t>
            </a:r>
            <a:r>
              <a:rPr sz="9400" spc="-635" dirty="0">
                <a:solidFill>
                  <a:srgbClr val="231F20"/>
                </a:solidFill>
              </a:rPr>
              <a:t>T</a:t>
            </a:r>
            <a:r>
              <a:rPr sz="9400" spc="835" dirty="0">
                <a:solidFill>
                  <a:srgbClr val="231F20"/>
                </a:solidFill>
              </a:rPr>
              <a:t>R</a:t>
            </a:r>
            <a:r>
              <a:rPr sz="9400" spc="160" dirty="0">
                <a:solidFill>
                  <a:srgbClr val="231F20"/>
                </a:solidFill>
              </a:rPr>
              <a:t>A</a:t>
            </a:r>
            <a:r>
              <a:rPr sz="9400" spc="-635" dirty="0">
                <a:solidFill>
                  <a:srgbClr val="231F20"/>
                </a:solidFill>
              </a:rPr>
              <a:t>T</a:t>
            </a:r>
            <a:r>
              <a:rPr sz="9400" spc="-215" dirty="0">
                <a:solidFill>
                  <a:srgbClr val="231F20"/>
                </a:solidFill>
              </a:rPr>
              <a:t>E</a:t>
            </a:r>
            <a:r>
              <a:rPr sz="9400" spc="95" dirty="0">
                <a:solidFill>
                  <a:srgbClr val="231F20"/>
                </a:solidFill>
              </a:rPr>
              <a:t>G</a:t>
            </a:r>
            <a:r>
              <a:rPr sz="9400" spc="1140" dirty="0">
                <a:solidFill>
                  <a:srgbClr val="231F20"/>
                </a:solidFill>
              </a:rPr>
              <a:t>I</a:t>
            </a:r>
            <a:r>
              <a:rPr sz="9400" spc="-215" dirty="0">
                <a:solidFill>
                  <a:srgbClr val="231F20"/>
                </a:solidFill>
              </a:rPr>
              <a:t>E</a:t>
            </a:r>
            <a:r>
              <a:rPr sz="9400" spc="40" dirty="0">
                <a:solidFill>
                  <a:srgbClr val="231F20"/>
                </a:solidFill>
              </a:rPr>
              <a:t>S</a:t>
            </a:r>
            <a:endParaRPr sz="9400"/>
          </a:p>
        </p:txBody>
      </p:sp>
      <p:sp>
        <p:nvSpPr>
          <p:cNvPr id="16" name="object 16"/>
          <p:cNvSpPr txBox="1"/>
          <p:nvPr/>
        </p:nvSpPr>
        <p:spPr>
          <a:xfrm>
            <a:off x="12207037" y="5569396"/>
            <a:ext cx="3485515" cy="1501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3999"/>
              </a:lnSpc>
              <a:spcBef>
                <a:spcPts val="95"/>
              </a:spcBef>
            </a:pPr>
            <a:r>
              <a:rPr sz="1700" spc="240" dirty="0">
                <a:solidFill>
                  <a:srgbClr val="FFFAFA"/>
                </a:solidFill>
                <a:latin typeface="Trebuchet MS"/>
                <a:cs typeface="Trebuchet MS"/>
              </a:rPr>
              <a:t>Some</a:t>
            </a:r>
            <a:r>
              <a:rPr sz="1700" spc="26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05" dirty="0">
                <a:solidFill>
                  <a:srgbClr val="FFFAFA"/>
                </a:solidFill>
                <a:latin typeface="Trebuchet MS"/>
                <a:cs typeface="Trebuchet MS"/>
              </a:rPr>
              <a:t>of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0" dirty="0">
                <a:solidFill>
                  <a:srgbClr val="FFFAFA"/>
                </a:solidFill>
                <a:latin typeface="Trebuchet MS"/>
                <a:cs typeface="Trebuchet MS"/>
              </a:rPr>
              <a:t>the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algorithms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5" dirty="0">
                <a:solidFill>
                  <a:srgbClr val="FFFAFA"/>
                </a:solidFill>
                <a:latin typeface="Trebuchet MS"/>
                <a:cs typeface="Trebuchet MS"/>
              </a:rPr>
              <a:t>were </a:t>
            </a:r>
            <a:r>
              <a:rPr sz="1700" spc="-49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04" dirty="0">
                <a:solidFill>
                  <a:srgbClr val="FFFAFA"/>
                </a:solidFill>
                <a:latin typeface="Trebuchet MS"/>
                <a:cs typeface="Trebuchet MS"/>
              </a:rPr>
              <a:t>executed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70" dirty="0">
                <a:solidFill>
                  <a:srgbClr val="FFFAFA"/>
                </a:solidFill>
                <a:latin typeface="Trebuchet MS"/>
                <a:cs typeface="Trebuchet MS"/>
              </a:rPr>
              <a:t>in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python</a:t>
            </a:r>
            <a:endParaRPr sz="1700">
              <a:latin typeface="Trebuchet MS"/>
              <a:cs typeface="Trebuchet MS"/>
            </a:endParaRPr>
          </a:p>
          <a:p>
            <a:pPr marL="130810" marR="123189" algn="ctr">
              <a:lnSpc>
                <a:spcPct val="113999"/>
              </a:lnSpc>
            </a:pP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extension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05" dirty="0">
                <a:solidFill>
                  <a:srgbClr val="FFFAFA"/>
                </a:solidFill>
                <a:latin typeface="Trebuchet MS"/>
                <a:cs typeface="Trebuchet MS"/>
              </a:rPr>
              <a:t>of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45" dirty="0">
                <a:solidFill>
                  <a:srgbClr val="FFFAFA"/>
                </a:solidFill>
                <a:latin typeface="Trebuchet MS"/>
                <a:cs typeface="Trebuchet MS"/>
              </a:rPr>
              <a:t>VS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85" dirty="0">
                <a:solidFill>
                  <a:srgbClr val="FFFAFA"/>
                </a:solidFill>
                <a:latin typeface="Trebuchet MS"/>
                <a:cs typeface="Trebuchet MS"/>
              </a:rPr>
              <a:t>CODE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0" dirty="0">
                <a:solidFill>
                  <a:srgbClr val="FFFAFA"/>
                </a:solidFill>
                <a:latin typeface="Trebuchet MS"/>
                <a:cs typeface="Trebuchet MS"/>
              </a:rPr>
              <a:t>that </a:t>
            </a:r>
            <a:r>
              <a:rPr sz="1700" spc="-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was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5" dirty="0">
                <a:solidFill>
                  <a:srgbClr val="FFFAFA"/>
                </a:solidFill>
                <a:latin typeface="Trebuchet MS"/>
                <a:cs typeface="Trebuchet MS"/>
              </a:rPr>
              <a:t>launched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through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1700" spc="220" dirty="0">
                <a:solidFill>
                  <a:srgbClr val="FFFAFA"/>
                </a:solidFill>
                <a:latin typeface="Trebuchet MS"/>
                <a:cs typeface="Trebuchet MS"/>
              </a:rPr>
              <a:t>anaconda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navigator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90" dirty="0">
                <a:solidFill>
                  <a:srgbClr val="FFFAFA"/>
                </a:solidFill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9310" y="4678112"/>
            <a:ext cx="4113529" cy="408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373380" marR="365760" indent="170180">
              <a:lnSpc>
                <a:spcPct val="113999"/>
              </a:lnSpc>
            </a:pPr>
            <a:r>
              <a:rPr sz="1700" spc="150" dirty="0">
                <a:solidFill>
                  <a:srgbClr val="FFFAFA"/>
                </a:solidFill>
                <a:latin typeface="Trebuchet MS"/>
                <a:cs typeface="Trebuchet MS"/>
              </a:rPr>
              <a:t>Firstly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320" dirty="0">
                <a:solidFill>
                  <a:srgbClr val="FFFAFA"/>
                </a:solidFill>
                <a:latin typeface="Trebuchet MS"/>
                <a:cs typeface="Trebuchet MS"/>
              </a:rPr>
              <a:t>,</a:t>
            </a:r>
            <a:r>
              <a:rPr sz="1700" spc="-30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25" dirty="0">
                <a:solidFill>
                  <a:srgbClr val="FFFAFA"/>
                </a:solidFill>
                <a:latin typeface="Trebuchet MS"/>
                <a:cs typeface="Trebuchet MS"/>
              </a:rPr>
              <a:t>we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60" dirty="0">
                <a:solidFill>
                  <a:srgbClr val="FFFAFA"/>
                </a:solidFill>
                <a:latin typeface="Trebuchet MS"/>
                <a:cs typeface="Trebuchet MS"/>
              </a:rPr>
              <a:t>installed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pip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320" dirty="0">
                <a:solidFill>
                  <a:srgbClr val="FFFAFA"/>
                </a:solidFill>
                <a:latin typeface="Trebuchet MS"/>
                <a:cs typeface="Trebuchet MS"/>
              </a:rPr>
              <a:t>, </a:t>
            </a:r>
            <a:r>
              <a:rPr sz="1700" spc="-31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10" dirty="0">
                <a:solidFill>
                  <a:srgbClr val="FFFAFA"/>
                </a:solidFill>
                <a:latin typeface="Trebuchet MS"/>
                <a:cs typeface="Trebuchet MS"/>
              </a:rPr>
              <a:t>open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cv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320" dirty="0">
                <a:solidFill>
                  <a:srgbClr val="FFFAFA"/>
                </a:solidFill>
                <a:latin typeface="Trebuchet MS"/>
                <a:cs typeface="Trebuchet MS"/>
              </a:rPr>
              <a:t>,</a:t>
            </a:r>
            <a:r>
              <a:rPr sz="1700" spc="-31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29" dirty="0">
                <a:solidFill>
                  <a:srgbClr val="FFFAFA"/>
                </a:solidFill>
                <a:latin typeface="Trebuchet MS"/>
                <a:cs typeface="Trebuchet MS"/>
              </a:rPr>
              <a:t>numpy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320" dirty="0">
                <a:solidFill>
                  <a:srgbClr val="FFFAFA"/>
                </a:solidFill>
                <a:latin typeface="Trebuchet MS"/>
                <a:cs typeface="Trebuchet MS"/>
              </a:rPr>
              <a:t>,</a:t>
            </a:r>
            <a:r>
              <a:rPr sz="1700" spc="-31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0" dirty="0">
                <a:solidFill>
                  <a:srgbClr val="FFFAFA"/>
                </a:solidFill>
                <a:latin typeface="Trebuchet MS"/>
                <a:cs typeface="Trebuchet MS"/>
              </a:rPr>
              <a:t>keras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and</a:t>
            </a:r>
            <a:endParaRPr sz="1700">
              <a:latin typeface="Trebuchet MS"/>
              <a:cs typeface="Trebuchet MS"/>
            </a:endParaRPr>
          </a:p>
          <a:p>
            <a:pPr marL="1466850">
              <a:lnSpc>
                <a:spcPct val="100000"/>
              </a:lnSpc>
              <a:spcBef>
                <a:spcPts val="285"/>
              </a:spcBef>
            </a:pP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deepface.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Trebuchet MS"/>
              <a:cs typeface="Trebuchet MS"/>
            </a:endParaRPr>
          </a:p>
          <a:p>
            <a:pPr marL="813435">
              <a:lnSpc>
                <a:spcPct val="100000"/>
              </a:lnSpc>
            </a:pPr>
            <a:r>
              <a:rPr sz="3050" spc="270" dirty="0">
                <a:solidFill>
                  <a:srgbClr val="FDFAFA"/>
                </a:solidFill>
                <a:latin typeface="Trebuchet MS"/>
                <a:cs typeface="Trebuchet MS"/>
              </a:rPr>
              <a:t>S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100" dirty="0">
                <a:solidFill>
                  <a:srgbClr val="FDFAFA"/>
                </a:solidFill>
                <a:latin typeface="Trebuchet MS"/>
                <a:cs typeface="Trebuchet MS"/>
              </a:rPr>
              <a:t>R</a:t>
            </a:r>
            <a:r>
              <a:rPr sz="3050" spc="-5" dirty="0">
                <a:solidFill>
                  <a:srgbClr val="FDFAFA"/>
                </a:solidFill>
                <a:latin typeface="Trebuchet MS"/>
                <a:cs typeface="Trebuchet MS"/>
              </a:rPr>
              <a:t>A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-100" dirty="0">
                <a:solidFill>
                  <a:srgbClr val="FDFAFA"/>
                </a:solidFill>
                <a:latin typeface="Trebuchet MS"/>
                <a:cs typeface="Trebuchet MS"/>
              </a:rPr>
              <a:t>E</a:t>
            </a:r>
            <a:r>
              <a:rPr sz="3050" spc="-140" dirty="0">
                <a:solidFill>
                  <a:srgbClr val="FDFAFA"/>
                </a:solidFill>
                <a:latin typeface="Trebuchet MS"/>
                <a:cs typeface="Trebuchet MS"/>
              </a:rPr>
              <a:t>G</a:t>
            </a:r>
            <a:r>
              <a:rPr sz="3050" spc="-275" dirty="0">
                <a:solidFill>
                  <a:srgbClr val="FDFAFA"/>
                </a:solidFill>
                <a:latin typeface="Trebuchet MS"/>
                <a:cs typeface="Trebuchet MS"/>
              </a:rPr>
              <a:t>Y</a:t>
            </a:r>
            <a:r>
              <a:rPr sz="3050" spc="37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DFAFA"/>
                </a:solidFill>
                <a:latin typeface="Trebuchet MS"/>
                <a:cs typeface="Trebuchet MS"/>
              </a:rPr>
              <a:t>N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°</a:t>
            </a:r>
            <a:r>
              <a:rPr sz="3050" spc="-62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395" dirty="0">
                <a:solidFill>
                  <a:srgbClr val="FDFAFA"/>
                </a:solidFill>
                <a:latin typeface="Trebuchet MS"/>
                <a:cs typeface="Trebuchet MS"/>
              </a:rPr>
              <a:t>1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5032" y="4678112"/>
            <a:ext cx="4113529" cy="408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295275" marR="303530" indent="154940">
              <a:lnSpc>
                <a:spcPct val="113999"/>
              </a:lnSpc>
            </a:pP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We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04" dirty="0">
                <a:solidFill>
                  <a:srgbClr val="FFFAFA"/>
                </a:solidFill>
                <a:latin typeface="Trebuchet MS"/>
                <a:cs typeface="Trebuchet MS"/>
              </a:rPr>
              <a:t>executed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35" dirty="0">
                <a:solidFill>
                  <a:srgbClr val="FFFAFA"/>
                </a:solidFill>
                <a:latin typeface="Trebuchet MS"/>
                <a:cs typeface="Trebuchet MS"/>
              </a:rPr>
              <a:t>some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05" dirty="0">
                <a:solidFill>
                  <a:srgbClr val="FFFAFA"/>
                </a:solidFill>
                <a:latin typeface="Trebuchet MS"/>
                <a:cs typeface="Trebuchet MS"/>
              </a:rPr>
              <a:t>of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5" dirty="0">
                <a:solidFill>
                  <a:srgbClr val="FFFAFA"/>
                </a:solidFill>
                <a:latin typeface="Trebuchet MS"/>
                <a:cs typeface="Trebuchet MS"/>
              </a:rPr>
              <a:t>tthe </a:t>
            </a:r>
            <a:r>
              <a:rPr sz="1700" spc="15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algorithms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through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15" dirty="0">
                <a:solidFill>
                  <a:srgbClr val="FFFAFA"/>
                </a:solidFill>
                <a:latin typeface="Trebuchet MS"/>
                <a:cs typeface="Trebuchet MS"/>
              </a:rPr>
              <a:t>notepad</a:t>
            </a:r>
            <a:r>
              <a:rPr sz="1700" spc="26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90" dirty="0">
                <a:solidFill>
                  <a:srgbClr val="FFFAFA"/>
                </a:solidFill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 marL="440055" marR="321945" indent="-126364">
              <a:lnSpc>
                <a:spcPct val="113999"/>
              </a:lnSpc>
            </a:pPr>
            <a:r>
              <a:rPr sz="1700" spc="180" dirty="0">
                <a:solidFill>
                  <a:srgbClr val="FFFAFA"/>
                </a:solidFill>
                <a:latin typeface="Trebuchet MS"/>
                <a:cs typeface="Trebuchet MS"/>
              </a:rPr>
              <a:t>Image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rebuchet MS"/>
                <a:cs typeface="Trebuchet MS"/>
              </a:rPr>
              <a:t>and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29" dirty="0">
                <a:solidFill>
                  <a:srgbClr val="FFFAFA"/>
                </a:solidFill>
                <a:latin typeface="Trebuchet MS"/>
                <a:cs typeface="Trebuchet MS"/>
              </a:rPr>
              <a:t>code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04" dirty="0">
                <a:solidFill>
                  <a:srgbClr val="FFFAFA"/>
                </a:solidFill>
                <a:latin typeface="Trebuchet MS"/>
                <a:cs typeface="Trebuchet MS"/>
              </a:rPr>
              <a:t>should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rebuchet MS"/>
                <a:cs typeface="Trebuchet MS"/>
              </a:rPr>
              <a:t>be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70" dirty="0">
                <a:solidFill>
                  <a:srgbClr val="FFFAFA"/>
                </a:solidFill>
                <a:latin typeface="Trebuchet MS"/>
                <a:cs typeface="Trebuchet MS"/>
              </a:rPr>
              <a:t>in </a:t>
            </a:r>
            <a:r>
              <a:rPr sz="1700" spc="-5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20" dirty="0">
                <a:solidFill>
                  <a:srgbClr val="FFFAFA"/>
                </a:solidFill>
                <a:latin typeface="Trebuchet MS"/>
                <a:cs typeface="Trebuchet MS"/>
              </a:rPr>
              <a:t>same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rebuchet MS"/>
                <a:cs typeface="Trebuchet MS"/>
              </a:rPr>
              <a:t>directory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90" dirty="0">
                <a:solidFill>
                  <a:srgbClr val="FFFAFA"/>
                </a:solidFill>
                <a:latin typeface="Trebuchet MS"/>
                <a:cs typeface="Trebuchet MS"/>
              </a:rPr>
              <a:t>.</a:t>
            </a:r>
            <a:r>
              <a:rPr sz="1700" spc="-1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55" dirty="0">
                <a:solidFill>
                  <a:srgbClr val="FFFAFA"/>
                </a:solidFill>
                <a:latin typeface="Trebuchet MS"/>
                <a:cs typeface="Trebuchet MS"/>
              </a:rPr>
              <a:t>Then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25" dirty="0">
                <a:solidFill>
                  <a:srgbClr val="FFFAFA"/>
                </a:solidFill>
                <a:latin typeface="Trebuchet MS"/>
                <a:cs typeface="Trebuchet MS"/>
              </a:rPr>
              <a:t>with </a:t>
            </a:r>
            <a:r>
              <a:rPr sz="1700" spc="13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0" dirty="0">
                <a:solidFill>
                  <a:srgbClr val="FFFAFA"/>
                </a:solidFill>
                <a:latin typeface="Trebuchet MS"/>
                <a:cs typeface="Trebuchet MS"/>
              </a:rPr>
              <a:t>the</a:t>
            </a:r>
            <a:r>
              <a:rPr sz="1700" spc="26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55" dirty="0">
                <a:solidFill>
                  <a:srgbClr val="FFFAFA"/>
                </a:solidFill>
                <a:latin typeface="Trebuchet MS"/>
                <a:cs typeface="Trebuchet MS"/>
              </a:rPr>
              <a:t>help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05" dirty="0">
                <a:solidFill>
                  <a:srgbClr val="FFFAFA"/>
                </a:solidFill>
                <a:latin typeface="Trebuchet MS"/>
                <a:cs typeface="Trebuchet MS"/>
              </a:rPr>
              <a:t>of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80" dirty="0">
                <a:solidFill>
                  <a:srgbClr val="FFFAFA"/>
                </a:solidFill>
                <a:latin typeface="Trebuchet MS"/>
                <a:cs typeface="Trebuchet MS"/>
              </a:rPr>
              <a:t>powershell</a:t>
            </a:r>
            <a:r>
              <a:rPr sz="1700" spc="27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25" dirty="0">
                <a:solidFill>
                  <a:srgbClr val="FFFAFA"/>
                </a:solidFill>
                <a:latin typeface="Trebuchet MS"/>
                <a:cs typeface="Trebuchet MS"/>
              </a:rPr>
              <a:t>we</a:t>
            </a:r>
            <a:endParaRPr sz="1700">
              <a:latin typeface="Trebuchet MS"/>
              <a:cs typeface="Trebuchet MS"/>
            </a:endParaRPr>
          </a:p>
          <a:p>
            <a:pPr marL="845185">
              <a:lnSpc>
                <a:spcPct val="100000"/>
              </a:lnSpc>
              <a:spcBef>
                <a:spcPts val="285"/>
              </a:spcBef>
            </a:pPr>
            <a:r>
              <a:rPr sz="1700" spc="204" dirty="0">
                <a:solidFill>
                  <a:srgbClr val="FFFAFA"/>
                </a:solidFill>
                <a:latin typeface="Trebuchet MS"/>
                <a:cs typeface="Trebuchet MS"/>
              </a:rPr>
              <a:t>executed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140" dirty="0">
                <a:solidFill>
                  <a:srgbClr val="FFFAFA"/>
                </a:solidFill>
                <a:latin typeface="Trebuchet MS"/>
                <a:cs typeface="Trebuchet MS"/>
              </a:rPr>
              <a:t>the</a:t>
            </a:r>
            <a:r>
              <a:rPr sz="1700" spc="26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229" dirty="0">
                <a:solidFill>
                  <a:srgbClr val="FFFAFA"/>
                </a:solidFill>
                <a:latin typeface="Trebuchet MS"/>
                <a:cs typeface="Trebuchet MS"/>
              </a:rPr>
              <a:t>code</a:t>
            </a:r>
            <a:r>
              <a:rPr sz="1700" spc="25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1700" spc="-290" dirty="0">
                <a:solidFill>
                  <a:srgbClr val="FFFAFA"/>
                </a:solidFill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rebuchet MS"/>
              <a:cs typeface="Trebuchet MS"/>
            </a:endParaRPr>
          </a:p>
          <a:p>
            <a:pPr marL="798830">
              <a:lnSpc>
                <a:spcPct val="100000"/>
              </a:lnSpc>
              <a:spcBef>
                <a:spcPts val="1395"/>
              </a:spcBef>
            </a:pPr>
            <a:r>
              <a:rPr sz="3050" spc="270" dirty="0">
                <a:solidFill>
                  <a:srgbClr val="FDFAFA"/>
                </a:solidFill>
                <a:latin typeface="Trebuchet MS"/>
                <a:cs typeface="Trebuchet MS"/>
              </a:rPr>
              <a:t>S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100" dirty="0">
                <a:solidFill>
                  <a:srgbClr val="FDFAFA"/>
                </a:solidFill>
                <a:latin typeface="Trebuchet MS"/>
                <a:cs typeface="Trebuchet MS"/>
              </a:rPr>
              <a:t>R</a:t>
            </a:r>
            <a:r>
              <a:rPr sz="3050" spc="-5" dirty="0">
                <a:solidFill>
                  <a:srgbClr val="FDFAFA"/>
                </a:solidFill>
                <a:latin typeface="Trebuchet MS"/>
                <a:cs typeface="Trebuchet MS"/>
              </a:rPr>
              <a:t>A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-100" dirty="0">
                <a:solidFill>
                  <a:srgbClr val="FDFAFA"/>
                </a:solidFill>
                <a:latin typeface="Trebuchet MS"/>
                <a:cs typeface="Trebuchet MS"/>
              </a:rPr>
              <a:t>E</a:t>
            </a:r>
            <a:r>
              <a:rPr sz="3050" spc="-140" dirty="0">
                <a:solidFill>
                  <a:srgbClr val="FDFAFA"/>
                </a:solidFill>
                <a:latin typeface="Trebuchet MS"/>
                <a:cs typeface="Trebuchet MS"/>
              </a:rPr>
              <a:t>G</a:t>
            </a:r>
            <a:r>
              <a:rPr sz="3050" spc="-275" dirty="0">
                <a:solidFill>
                  <a:srgbClr val="FDFAFA"/>
                </a:solidFill>
                <a:latin typeface="Trebuchet MS"/>
                <a:cs typeface="Trebuchet MS"/>
              </a:rPr>
              <a:t>Y</a:t>
            </a:r>
            <a:r>
              <a:rPr sz="3050" spc="37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DFAFA"/>
                </a:solidFill>
                <a:latin typeface="Trebuchet MS"/>
                <a:cs typeface="Trebuchet MS"/>
              </a:rPr>
              <a:t>N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°</a:t>
            </a:r>
            <a:r>
              <a:rPr sz="3050" spc="-62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DFAFA"/>
                </a:solidFill>
                <a:latin typeface="Trebuchet MS"/>
                <a:cs typeface="Trebuchet MS"/>
              </a:rPr>
              <a:t>2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91461" y="7842267"/>
            <a:ext cx="2541905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270" dirty="0">
                <a:solidFill>
                  <a:srgbClr val="FDFAFA"/>
                </a:solidFill>
                <a:latin typeface="Trebuchet MS"/>
                <a:cs typeface="Trebuchet MS"/>
              </a:rPr>
              <a:t>S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100" dirty="0">
                <a:solidFill>
                  <a:srgbClr val="FDFAFA"/>
                </a:solidFill>
                <a:latin typeface="Trebuchet MS"/>
                <a:cs typeface="Trebuchet MS"/>
              </a:rPr>
              <a:t>R</a:t>
            </a:r>
            <a:r>
              <a:rPr sz="3050" spc="-5" dirty="0">
                <a:solidFill>
                  <a:srgbClr val="FDFAFA"/>
                </a:solidFill>
                <a:latin typeface="Trebuchet MS"/>
                <a:cs typeface="Trebuchet MS"/>
              </a:rPr>
              <a:t>A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-100" dirty="0">
                <a:solidFill>
                  <a:srgbClr val="FDFAFA"/>
                </a:solidFill>
                <a:latin typeface="Trebuchet MS"/>
                <a:cs typeface="Trebuchet MS"/>
              </a:rPr>
              <a:t>E</a:t>
            </a:r>
            <a:r>
              <a:rPr sz="3050" spc="-140" dirty="0">
                <a:solidFill>
                  <a:srgbClr val="FDFAFA"/>
                </a:solidFill>
                <a:latin typeface="Trebuchet MS"/>
                <a:cs typeface="Trebuchet MS"/>
              </a:rPr>
              <a:t>G</a:t>
            </a:r>
            <a:r>
              <a:rPr sz="3050" spc="-275" dirty="0">
                <a:solidFill>
                  <a:srgbClr val="FDFAFA"/>
                </a:solidFill>
                <a:latin typeface="Trebuchet MS"/>
                <a:cs typeface="Trebuchet MS"/>
              </a:rPr>
              <a:t>Y</a:t>
            </a:r>
            <a:r>
              <a:rPr sz="3050" spc="37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DFAFA"/>
                </a:solidFill>
                <a:latin typeface="Trebuchet MS"/>
                <a:cs typeface="Trebuchet MS"/>
              </a:rPr>
              <a:t>N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°</a:t>
            </a:r>
            <a:r>
              <a:rPr sz="3050" spc="-62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DFAFA"/>
                </a:solidFill>
                <a:latin typeface="Trebuchet MS"/>
                <a:cs typeface="Trebuchet MS"/>
              </a:rPr>
              <a:t>3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29490" y="2927342"/>
            <a:ext cx="6355715" cy="4549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86690" algn="ctr">
              <a:lnSpc>
                <a:spcPct val="108000"/>
              </a:lnSpc>
              <a:spcBef>
                <a:spcPts val="95"/>
              </a:spcBef>
            </a:pPr>
            <a:r>
              <a:rPr sz="5500" b="1" spc="-15" dirty="0">
                <a:latin typeface="Tahoma"/>
                <a:cs typeface="Tahoma"/>
              </a:rPr>
              <a:t>ALGORITHMS </a:t>
            </a:r>
            <a:r>
              <a:rPr sz="5500" b="1" spc="-215" dirty="0">
                <a:latin typeface="Tahoma"/>
                <a:cs typeface="Tahoma"/>
              </a:rPr>
              <a:t>, </a:t>
            </a:r>
            <a:r>
              <a:rPr sz="5500" b="1" spc="-210" dirty="0">
                <a:latin typeface="Tahoma"/>
                <a:cs typeface="Tahoma"/>
              </a:rPr>
              <a:t> </a:t>
            </a:r>
            <a:r>
              <a:rPr sz="5500" b="1" spc="200" dirty="0">
                <a:latin typeface="Tahoma"/>
                <a:cs typeface="Tahoma"/>
              </a:rPr>
              <a:t>CODES </a:t>
            </a:r>
            <a:r>
              <a:rPr sz="5500" b="1" spc="-40" dirty="0">
                <a:latin typeface="Tahoma"/>
                <a:cs typeface="Tahoma"/>
              </a:rPr>
              <a:t>AND </a:t>
            </a:r>
            <a:r>
              <a:rPr sz="5500" b="1" spc="-35" dirty="0">
                <a:latin typeface="Tahoma"/>
                <a:cs typeface="Tahoma"/>
              </a:rPr>
              <a:t> </a:t>
            </a:r>
            <a:r>
              <a:rPr sz="5500" b="1" spc="-170" dirty="0">
                <a:latin typeface="Tahoma"/>
                <a:cs typeface="Tahoma"/>
              </a:rPr>
              <a:t>D</a:t>
            </a:r>
            <a:r>
              <a:rPr sz="5500" b="1" spc="25" dirty="0">
                <a:latin typeface="Tahoma"/>
                <a:cs typeface="Tahoma"/>
              </a:rPr>
              <a:t>E</a:t>
            </a:r>
            <a:r>
              <a:rPr sz="5500" b="1" spc="190" dirty="0">
                <a:latin typeface="Tahoma"/>
                <a:cs typeface="Tahoma"/>
              </a:rPr>
              <a:t>M</a:t>
            </a:r>
            <a:r>
              <a:rPr sz="5500" b="1" spc="265" dirty="0">
                <a:latin typeface="Tahoma"/>
                <a:cs typeface="Tahoma"/>
              </a:rPr>
              <a:t>O</a:t>
            </a:r>
            <a:r>
              <a:rPr sz="5500" b="1" spc="-95" dirty="0">
                <a:latin typeface="Tahoma"/>
                <a:cs typeface="Tahoma"/>
              </a:rPr>
              <a:t>N</a:t>
            </a:r>
            <a:r>
              <a:rPr sz="5500" b="1" spc="335" dirty="0">
                <a:latin typeface="Tahoma"/>
                <a:cs typeface="Tahoma"/>
              </a:rPr>
              <a:t>S</a:t>
            </a:r>
            <a:r>
              <a:rPr sz="5500" b="1" spc="90" dirty="0">
                <a:latin typeface="Tahoma"/>
                <a:cs typeface="Tahoma"/>
              </a:rPr>
              <a:t>T</a:t>
            </a:r>
            <a:r>
              <a:rPr sz="5500" b="1" spc="-210" dirty="0">
                <a:latin typeface="Tahoma"/>
                <a:cs typeface="Tahoma"/>
              </a:rPr>
              <a:t>R</a:t>
            </a:r>
            <a:r>
              <a:rPr sz="5500" b="1" spc="130" dirty="0">
                <a:latin typeface="Tahoma"/>
                <a:cs typeface="Tahoma"/>
              </a:rPr>
              <a:t>A</a:t>
            </a:r>
            <a:r>
              <a:rPr sz="5500" b="1" spc="90" dirty="0">
                <a:latin typeface="Tahoma"/>
                <a:cs typeface="Tahoma"/>
              </a:rPr>
              <a:t>T</a:t>
            </a:r>
            <a:r>
              <a:rPr sz="5500" b="1" spc="-1120" dirty="0">
                <a:latin typeface="Tahoma"/>
                <a:cs typeface="Tahoma"/>
              </a:rPr>
              <a:t>I</a:t>
            </a:r>
            <a:r>
              <a:rPr sz="5500" b="1" spc="265" dirty="0">
                <a:latin typeface="Tahoma"/>
                <a:cs typeface="Tahoma"/>
              </a:rPr>
              <a:t>O</a:t>
            </a:r>
            <a:r>
              <a:rPr sz="5500" b="1" spc="-55" dirty="0">
                <a:latin typeface="Tahoma"/>
                <a:cs typeface="Tahoma"/>
              </a:rPr>
              <a:t>N  </a:t>
            </a:r>
            <a:r>
              <a:rPr sz="5500" b="1" spc="195" dirty="0">
                <a:latin typeface="Tahoma"/>
                <a:cs typeface="Tahoma"/>
              </a:rPr>
              <a:t>OF </a:t>
            </a:r>
            <a:r>
              <a:rPr sz="5500" b="1" spc="-75" dirty="0">
                <a:latin typeface="Tahoma"/>
                <a:cs typeface="Tahoma"/>
              </a:rPr>
              <a:t>IMAGE </a:t>
            </a:r>
            <a:r>
              <a:rPr sz="5500" b="1" spc="-70" dirty="0">
                <a:latin typeface="Tahoma"/>
                <a:cs typeface="Tahoma"/>
              </a:rPr>
              <a:t> </a:t>
            </a:r>
            <a:r>
              <a:rPr sz="5500" b="1" spc="-130" dirty="0">
                <a:latin typeface="Tahoma"/>
                <a:cs typeface="Tahoma"/>
              </a:rPr>
              <a:t>FILTERS</a:t>
            </a:r>
            <a:endParaRPr sz="55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18376" y="4947103"/>
            <a:ext cx="6969255" cy="53398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572655" cy="359965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14615" y="758652"/>
            <a:ext cx="10459085" cy="929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574540" algn="l"/>
                <a:tab pos="6282690" algn="l"/>
              </a:tabLst>
            </a:pPr>
            <a:r>
              <a:rPr sz="5900" spc="110" dirty="0"/>
              <a:t>A</a:t>
            </a:r>
            <a:r>
              <a:rPr sz="5900" spc="-55" dirty="0"/>
              <a:t>L</a:t>
            </a:r>
            <a:r>
              <a:rPr sz="5900" spc="70" dirty="0"/>
              <a:t>G</a:t>
            </a:r>
            <a:r>
              <a:rPr sz="5900" spc="-95" dirty="0"/>
              <a:t>O</a:t>
            </a:r>
            <a:r>
              <a:rPr sz="5900" spc="530" dirty="0"/>
              <a:t>R</a:t>
            </a:r>
            <a:r>
              <a:rPr sz="5900" spc="720" dirty="0"/>
              <a:t>I</a:t>
            </a:r>
            <a:r>
              <a:rPr sz="5900" spc="-395" dirty="0"/>
              <a:t>T</a:t>
            </a:r>
            <a:r>
              <a:rPr sz="5900" spc="160" dirty="0"/>
              <a:t>H</a:t>
            </a:r>
            <a:r>
              <a:rPr sz="5900" spc="-225" dirty="0"/>
              <a:t>M</a:t>
            </a:r>
            <a:r>
              <a:rPr sz="5900" dirty="0"/>
              <a:t>	</a:t>
            </a:r>
            <a:r>
              <a:rPr sz="5900" spc="-290" dirty="0"/>
              <a:t>F</a:t>
            </a:r>
            <a:r>
              <a:rPr sz="5900" spc="-95" dirty="0"/>
              <a:t>O</a:t>
            </a:r>
            <a:r>
              <a:rPr sz="5900" spc="-50" dirty="0"/>
              <a:t>R</a:t>
            </a:r>
            <a:r>
              <a:rPr sz="5900" dirty="0"/>
              <a:t>	</a:t>
            </a:r>
            <a:r>
              <a:rPr sz="5900" spc="70" dirty="0"/>
              <a:t>G</a:t>
            </a:r>
            <a:r>
              <a:rPr sz="5900" spc="530" dirty="0"/>
              <a:t>R</a:t>
            </a:r>
            <a:r>
              <a:rPr sz="5900" spc="110" dirty="0"/>
              <a:t>A</a:t>
            </a:r>
            <a:r>
              <a:rPr sz="5900" spc="-114" dirty="0"/>
              <a:t>Y</a:t>
            </a:r>
            <a:r>
              <a:rPr sz="5900" spc="610" dirty="0"/>
              <a:t>S</a:t>
            </a:r>
            <a:r>
              <a:rPr sz="5900" spc="305" dirty="0"/>
              <a:t>C</a:t>
            </a:r>
            <a:r>
              <a:rPr sz="5900" spc="110" dirty="0"/>
              <a:t>A</a:t>
            </a:r>
            <a:r>
              <a:rPr sz="5900" spc="-55" dirty="0"/>
              <a:t>L</a:t>
            </a:r>
            <a:r>
              <a:rPr sz="5900" spc="-710" dirty="0"/>
              <a:t>E</a:t>
            </a:r>
            <a:endParaRPr sz="59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4021" y="4009230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4021" y="5114130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4021" y="6219030"/>
            <a:ext cx="142875" cy="142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4021" y="7323929"/>
            <a:ext cx="142875" cy="142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4021" y="8428830"/>
            <a:ext cx="142875" cy="1428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4021" y="8981279"/>
            <a:ext cx="142875" cy="1428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24341" y="3197059"/>
            <a:ext cx="16320135" cy="61023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3400" spc="-580" dirty="0">
                <a:latin typeface="Verdana"/>
                <a:cs typeface="Verdana"/>
              </a:rPr>
              <a:t>I</a:t>
            </a:r>
            <a:r>
              <a:rPr sz="3400" spc="-260" dirty="0">
                <a:latin typeface="Verdana"/>
                <a:cs typeface="Verdana"/>
              </a:rPr>
              <a:t>m</a:t>
            </a:r>
            <a:r>
              <a:rPr sz="3400" spc="30" dirty="0">
                <a:latin typeface="Verdana"/>
                <a:cs typeface="Verdana"/>
              </a:rPr>
              <a:t>p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195" dirty="0">
                <a:latin typeface="Verdana"/>
                <a:cs typeface="Verdana"/>
              </a:rPr>
              <a:t>h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75" dirty="0">
                <a:latin typeface="Verdana"/>
                <a:cs typeface="Verdana"/>
              </a:rPr>
              <a:t>O</a:t>
            </a:r>
            <a:r>
              <a:rPr sz="3400" spc="30" dirty="0">
                <a:latin typeface="Verdana"/>
                <a:cs typeface="Verdana"/>
              </a:rPr>
              <a:t>p</a:t>
            </a:r>
            <a:r>
              <a:rPr sz="3400" spc="105" dirty="0">
                <a:latin typeface="Verdana"/>
                <a:cs typeface="Verdana"/>
              </a:rPr>
              <a:t>e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160" dirty="0">
                <a:latin typeface="Verdana"/>
                <a:cs typeface="Verdana"/>
              </a:rPr>
              <a:t>C</a:t>
            </a:r>
            <a:r>
              <a:rPr sz="3400" spc="35" dirty="0">
                <a:latin typeface="Verdana"/>
                <a:cs typeface="Verdana"/>
              </a:rPr>
              <a:t>V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5" dirty="0">
                <a:latin typeface="Verdana"/>
                <a:cs typeface="Verdana"/>
              </a:rPr>
              <a:t>l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30" dirty="0">
                <a:latin typeface="Verdana"/>
                <a:cs typeface="Verdana"/>
              </a:rPr>
              <a:t>b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-155" dirty="0">
                <a:latin typeface="Verdana"/>
                <a:cs typeface="Verdana"/>
              </a:rPr>
              <a:t>y</a:t>
            </a:r>
            <a:r>
              <a:rPr sz="3400" spc="-430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12700" marR="5080">
              <a:lnSpc>
                <a:spcPct val="106600"/>
              </a:lnSpc>
            </a:pPr>
            <a:r>
              <a:rPr sz="3400" spc="-105" dirty="0">
                <a:latin typeface="Verdana"/>
                <a:cs typeface="Verdana"/>
              </a:rPr>
              <a:t>L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35" dirty="0">
                <a:latin typeface="Verdana"/>
                <a:cs typeface="Verdana"/>
              </a:rPr>
              <a:t>d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195" dirty="0">
                <a:latin typeface="Verdana"/>
                <a:cs typeface="Verdana"/>
              </a:rPr>
              <a:t>h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60" dirty="0">
                <a:latin typeface="Verdana"/>
                <a:cs typeface="Verdana"/>
              </a:rPr>
              <a:t>m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35" dirty="0">
                <a:latin typeface="Verdana"/>
                <a:cs typeface="Verdana"/>
              </a:rPr>
              <a:t>g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260" dirty="0">
                <a:latin typeface="Verdana"/>
                <a:cs typeface="Verdana"/>
              </a:rPr>
              <a:t>m</a:t>
            </a:r>
            <a:r>
              <a:rPr sz="3400" spc="105" dirty="0">
                <a:latin typeface="Verdana"/>
                <a:cs typeface="Verdana"/>
              </a:rPr>
              <a:t>e</a:t>
            </a:r>
            <a:r>
              <a:rPr sz="3400" spc="35" dirty="0">
                <a:latin typeface="Verdana"/>
                <a:cs typeface="Verdana"/>
              </a:rPr>
              <a:t>d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355" dirty="0">
                <a:latin typeface="Verdana"/>
                <a:cs typeface="Verdana"/>
              </a:rPr>
              <a:t>"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-195" dirty="0">
                <a:latin typeface="Verdana"/>
                <a:cs typeface="Verdana"/>
              </a:rPr>
              <a:t>h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430" dirty="0">
                <a:latin typeface="Verdana"/>
                <a:cs typeface="Verdana"/>
              </a:rPr>
              <a:t>.</a:t>
            </a:r>
            <a:r>
              <a:rPr sz="3400" spc="-400" dirty="0">
                <a:latin typeface="Verdana"/>
                <a:cs typeface="Verdana"/>
              </a:rPr>
              <a:t>j</a:t>
            </a:r>
            <a:r>
              <a:rPr sz="3400" spc="30" dirty="0">
                <a:latin typeface="Verdana"/>
                <a:cs typeface="Verdana"/>
              </a:rPr>
              <a:t>p</a:t>
            </a:r>
            <a:r>
              <a:rPr sz="3400" spc="35" dirty="0">
                <a:latin typeface="Verdana"/>
                <a:cs typeface="Verdana"/>
              </a:rPr>
              <a:t>g</a:t>
            </a:r>
            <a:r>
              <a:rPr sz="3400" spc="-355" dirty="0">
                <a:latin typeface="Verdana"/>
                <a:cs typeface="Verdana"/>
              </a:rPr>
              <a:t>"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95" dirty="0">
                <a:latin typeface="Verdana"/>
                <a:cs typeface="Verdana"/>
              </a:rPr>
              <a:t>u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40" dirty="0">
                <a:latin typeface="Verdana"/>
                <a:cs typeface="Verdana"/>
              </a:rPr>
              <a:t>g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195" dirty="0">
                <a:latin typeface="Verdana"/>
                <a:cs typeface="Verdana"/>
              </a:rPr>
              <a:t>h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270" dirty="0">
                <a:latin typeface="Verdana"/>
                <a:cs typeface="Verdana"/>
              </a:rPr>
              <a:t>c</a:t>
            </a:r>
            <a:r>
              <a:rPr sz="3400" spc="-254" dirty="0">
                <a:latin typeface="Verdana"/>
                <a:cs typeface="Verdana"/>
              </a:rPr>
              <a:t>v</a:t>
            </a:r>
            <a:r>
              <a:rPr sz="3400" spc="25" dirty="0">
                <a:latin typeface="Verdana"/>
                <a:cs typeface="Verdana"/>
              </a:rPr>
              <a:t>2</a:t>
            </a:r>
            <a:r>
              <a:rPr sz="3400" spc="-430" dirty="0">
                <a:latin typeface="Verdana"/>
                <a:cs typeface="Verdana"/>
              </a:rPr>
              <a:t>.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60" dirty="0">
                <a:latin typeface="Verdana"/>
                <a:cs typeface="Verdana"/>
              </a:rPr>
              <a:t>m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105" dirty="0">
                <a:latin typeface="Verdana"/>
                <a:cs typeface="Verdana"/>
              </a:rPr>
              <a:t>e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30" dirty="0">
                <a:latin typeface="Verdana"/>
                <a:cs typeface="Verdana"/>
              </a:rPr>
              <a:t>d</a:t>
            </a:r>
            <a:r>
              <a:rPr sz="3400" spc="-535" dirty="0">
                <a:latin typeface="Verdana"/>
                <a:cs typeface="Verdana"/>
              </a:rPr>
              <a:t>()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f</a:t>
            </a:r>
            <a:r>
              <a:rPr sz="3400" spc="-195" dirty="0">
                <a:latin typeface="Verdana"/>
                <a:cs typeface="Verdana"/>
              </a:rPr>
              <a:t>u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270" dirty="0">
                <a:latin typeface="Verdana"/>
                <a:cs typeface="Verdana"/>
              </a:rPr>
              <a:t>c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-195" dirty="0">
                <a:latin typeface="Verdana"/>
                <a:cs typeface="Verdana"/>
              </a:rPr>
              <a:t>n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35" dirty="0">
                <a:latin typeface="Verdana"/>
                <a:cs typeface="Verdana"/>
              </a:rPr>
              <a:t>d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105" dirty="0">
                <a:latin typeface="Verdana"/>
                <a:cs typeface="Verdana"/>
              </a:rPr>
              <a:t>t  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195" dirty="0">
                <a:latin typeface="Verdana"/>
                <a:cs typeface="Verdana"/>
              </a:rPr>
              <a:t>n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a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254" dirty="0">
                <a:latin typeface="Verdana"/>
                <a:cs typeface="Verdana"/>
              </a:rPr>
              <a:t>v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30" dirty="0">
                <a:latin typeface="Verdana"/>
                <a:cs typeface="Verdana"/>
              </a:rPr>
              <a:t>b</a:t>
            </a:r>
            <a:r>
              <a:rPr sz="3400" spc="5" dirty="0">
                <a:latin typeface="Verdana"/>
                <a:cs typeface="Verdana"/>
              </a:rPr>
              <a:t>l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260" dirty="0">
                <a:latin typeface="Verdana"/>
                <a:cs typeface="Verdana"/>
              </a:rPr>
              <a:t>m</a:t>
            </a:r>
            <a:r>
              <a:rPr sz="3400" spc="105" dirty="0">
                <a:latin typeface="Verdana"/>
                <a:cs typeface="Verdana"/>
              </a:rPr>
              <a:t>e</a:t>
            </a:r>
            <a:r>
              <a:rPr sz="3400" spc="35" dirty="0">
                <a:latin typeface="Verdana"/>
                <a:cs typeface="Verdana"/>
              </a:rPr>
              <a:t>d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355" dirty="0">
                <a:latin typeface="Verdana"/>
                <a:cs typeface="Verdana"/>
              </a:rPr>
              <a:t>"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60" dirty="0">
                <a:latin typeface="Verdana"/>
                <a:cs typeface="Verdana"/>
              </a:rPr>
              <a:t>m</a:t>
            </a:r>
            <a:r>
              <a:rPr sz="3400" spc="35" dirty="0">
                <a:latin typeface="Verdana"/>
                <a:cs typeface="Verdana"/>
              </a:rPr>
              <a:t>g</a:t>
            </a:r>
            <a:r>
              <a:rPr sz="3400" spc="-355" dirty="0">
                <a:latin typeface="Verdana"/>
                <a:cs typeface="Verdana"/>
              </a:rPr>
              <a:t>"</a:t>
            </a:r>
            <a:r>
              <a:rPr sz="3400" spc="-430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12700" marR="987425">
              <a:lnSpc>
                <a:spcPct val="106600"/>
              </a:lnSpc>
            </a:pPr>
            <a:r>
              <a:rPr sz="3400" spc="-35" dirty="0">
                <a:latin typeface="Verdana"/>
                <a:cs typeface="Verdana"/>
              </a:rPr>
              <a:t>Show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the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original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image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using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the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155" dirty="0">
                <a:latin typeface="Verdana"/>
                <a:cs typeface="Verdana"/>
              </a:rPr>
              <a:t>cv2.imshow()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function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and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wait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for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user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30" dirty="0">
                <a:latin typeface="Verdana"/>
                <a:cs typeface="Verdana"/>
              </a:rPr>
              <a:t>p</a:t>
            </a:r>
            <a:r>
              <a:rPr sz="3400" spc="-195" dirty="0">
                <a:latin typeface="Verdana"/>
                <a:cs typeface="Verdana"/>
              </a:rPr>
              <a:t>u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95" dirty="0">
                <a:latin typeface="Verdana"/>
                <a:cs typeface="Verdana"/>
              </a:rPr>
              <a:t>u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40" dirty="0">
                <a:latin typeface="Verdana"/>
                <a:cs typeface="Verdana"/>
              </a:rPr>
              <a:t>g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20" dirty="0">
                <a:latin typeface="Verdana"/>
                <a:cs typeface="Verdana"/>
              </a:rPr>
              <a:t>t</a:t>
            </a:r>
            <a:r>
              <a:rPr sz="3400" spc="-195" dirty="0">
                <a:latin typeface="Verdana"/>
                <a:cs typeface="Verdana"/>
              </a:rPr>
              <a:t>h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270" dirty="0">
                <a:latin typeface="Verdana"/>
                <a:cs typeface="Verdana"/>
              </a:rPr>
              <a:t>c</a:t>
            </a:r>
            <a:r>
              <a:rPr sz="3400" spc="-254" dirty="0">
                <a:latin typeface="Verdana"/>
                <a:cs typeface="Verdana"/>
              </a:rPr>
              <a:t>v</a:t>
            </a:r>
            <a:r>
              <a:rPr sz="3400" spc="25" dirty="0">
                <a:latin typeface="Verdana"/>
                <a:cs typeface="Verdana"/>
              </a:rPr>
              <a:t>2</a:t>
            </a:r>
            <a:r>
              <a:rPr sz="3400" spc="-430" dirty="0">
                <a:latin typeface="Verdana"/>
                <a:cs typeface="Verdana"/>
              </a:rPr>
              <a:t>.</a:t>
            </a:r>
            <a:r>
              <a:rPr sz="3400" dirty="0">
                <a:latin typeface="Verdana"/>
                <a:cs typeface="Verdana"/>
              </a:rPr>
              <a:t>w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215" dirty="0">
                <a:latin typeface="Verdana"/>
                <a:cs typeface="Verdana"/>
              </a:rPr>
              <a:t>K</a:t>
            </a:r>
            <a:r>
              <a:rPr sz="3400" spc="105" dirty="0">
                <a:latin typeface="Verdana"/>
                <a:cs typeface="Verdana"/>
              </a:rPr>
              <a:t>e</a:t>
            </a:r>
            <a:r>
              <a:rPr sz="3400" spc="-155" dirty="0">
                <a:latin typeface="Verdana"/>
                <a:cs typeface="Verdana"/>
              </a:rPr>
              <a:t>y</a:t>
            </a:r>
            <a:r>
              <a:rPr sz="3400" spc="-535" dirty="0">
                <a:latin typeface="Verdana"/>
                <a:cs typeface="Verdana"/>
              </a:rPr>
              <a:t>()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f</a:t>
            </a:r>
            <a:r>
              <a:rPr sz="3400" spc="-195" dirty="0">
                <a:latin typeface="Verdana"/>
                <a:cs typeface="Verdana"/>
              </a:rPr>
              <a:t>u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270" dirty="0">
                <a:latin typeface="Verdana"/>
                <a:cs typeface="Verdana"/>
              </a:rPr>
              <a:t>c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-430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12700" marR="307975">
              <a:lnSpc>
                <a:spcPct val="106600"/>
              </a:lnSpc>
            </a:pPr>
            <a:r>
              <a:rPr sz="3400" spc="-60" dirty="0">
                <a:latin typeface="Verdana"/>
                <a:cs typeface="Verdana"/>
              </a:rPr>
              <a:t>Convert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the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original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image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to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grayscale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using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the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cv2.cvtColor()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function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and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195" dirty="0">
                <a:latin typeface="Verdana"/>
                <a:cs typeface="Verdana"/>
              </a:rPr>
              <a:t>n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a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254" dirty="0">
                <a:latin typeface="Verdana"/>
                <a:cs typeface="Verdana"/>
              </a:rPr>
              <a:t>v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30" dirty="0">
                <a:latin typeface="Verdana"/>
                <a:cs typeface="Verdana"/>
              </a:rPr>
              <a:t>b</a:t>
            </a:r>
            <a:r>
              <a:rPr sz="3400" spc="5" dirty="0">
                <a:latin typeface="Verdana"/>
                <a:cs typeface="Verdana"/>
              </a:rPr>
              <a:t>l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260" dirty="0">
                <a:latin typeface="Verdana"/>
                <a:cs typeface="Verdana"/>
              </a:rPr>
              <a:t>m</a:t>
            </a:r>
            <a:r>
              <a:rPr sz="3400" spc="105" dirty="0">
                <a:latin typeface="Verdana"/>
                <a:cs typeface="Verdana"/>
              </a:rPr>
              <a:t>e</a:t>
            </a:r>
            <a:r>
              <a:rPr sz="3400" spc="35" dirty="0">
                <a:latin typeface="Verdana"/>
                <a:cs typeface="Verdana"/>
              </a:rPr>
              <a:t>d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355" dirty="0">
                <a:latin typeface="Verdana"/>
                <a:cs typeface="Verdana"/>
              </a:rPr>
              <a:t>"</a:t>
            </a:r>
            <a:r>
              <a:rPr sz="3400" spc="35" dirty="0">
                <a:latin typeface="Verdana"/>
                <a:cs typeface="Verdana"/>
              </a:rPr>
              <a:t>g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-155" dirty="0">
                <a:latin typeface="Verdana"/>
                <a:cs typeface="Verdana"/>
              </a:rPr>
              <a:t>y</a:t>
            </a:r>
            <a:r>
              <a:rPr sz="3400" spc="-770" dirty="0">
                <a:latin typeface="Verdana"/>
                <a:cs typeface="Verdana"/>
              </a:rPr>
              <a:t>_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60" dirty="0">
                <a:latin typeface="Verdana"/>
                <a:cs typeface="Verdana"/>
              </a:rPr>
              <a:t>m</a:t>
            </a:r>
            <a:r>
              <a:rPr sz="3400" spc="35" dirty="0">
                <a:latin typeface="Verdana"/>
                <a:cs typeface="Verdana"/>
              </a:rPr>
              <a:t>g</a:t>
            </a:r>
            <a:r>
              <a:rPr sz="3400" spc="-355" dirty="0">
                <a:latin typeface="Verdana"/>
                <a:cs typeface="Verdana"/>
              </a:rPr>
              <a:t>"</a:t>
            </a:r>
            <a:r>
              <a:rPr sz="3400" spc="-430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12700" marR="2233930">
              <a:lnSpc>
                <a:spcPct val="106600"/>
              </a:lnSpc>
            </a:pPr>
            <a:r>
              <a:rPr sz="3400" spc="-35" dirty="0">
                <a:latin typeface="Verdana"/>
                <a:cs typeface="Verdana"/>
              </a:rPr>
              <a:t>Show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both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the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original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and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grayscale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images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25" dirty="0">
                <a:latin typeface="Verdana"/>
                <a:cs typeface="Verdana"/>
              </a:rPr>
              <a:t>side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by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25" dirty="0">
                <a:latin typeface="Verdana"/>
                <a:cs typeface="Verdana"/>
              </a:rPr>
              <a:t>side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using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the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270" dirty="0">
                <a:latin typeface="Verdana"/>
                <a:cs typeface="Verdana"/>
              </a:rPr>
              <a:t>c</a:t>
            </a:r>
            <a:r>
              <a:rPr sz="3400" spc="-254" dirty="0">
                <a:latin typeface="Verdana"/>
                <a:cs typeface="Verdana"/>
              </a:rPr>
              <a:t>v</a:t>
            </a:r>
            <a:r>
              <a:rPr sz="3400" spc="25" dirty="0">
                <a:latin typeface="Verdana"/>
                <a:cs typeface="Verdana"/>
              </a:rPr>
              <a:t>2</a:t>
            </a:r>
            <a:r>
              <a:rPr sz="3400" spc="-430" dirty="0">
                <a:latin typeface="Verdana"/>
                <a:cs typeface="Verdana"/>
              </a:rPr>
              <a:t>.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60" dirty="0">
                <a:latin typeface="Verdana"/>
                <a:cs typeface="Verdana"/>
              </a:rPr>
              <a:t>m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-195" dirty="0">
                <a:latin typeface="Verdana"/>
                <a:cs typeface="Verdana"/>
              </a:rPr>
              <a:t>h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dirty="0">
                <a:latin typeface="Verdana"/>
                <a:cs typeface="Verdana"/>
              </a:rPr>
              <a:t>w</a:t>
            </a:r>
            <a:r>
              <a:rPr sz="3400" spc="-535" dirty="0">
                <a:latin typeface="Verdana"/>
                <a:cs typeface="Verdana"/>
              </a:rPr>
              <a:t>()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f</a:t>
            </a:r>
            <a:r>
              <a:rPr sz="3400" spc="-195" dirty="0">
                <a:latin typeface="Verdana"/>
                <a:cs typeface="Verdana"/>
              </a:rPr>
              <a:t>u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270" dirty="0">
                <a:latin typeface="Verdana"/>
                <a:cs typeface="Verdana"/>
              </a:rPr>
              <a:t>c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-430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3400" spc="-20" dirty="0">
                <a:latin typeface="Verdana"/>
                <a:cs typeface="Verdana"/>
              </a:rPr>
              <a:t>Wait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for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user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30" dirty="0">
                <a:latin typeface="Verdana"/>
                <a:cs typeface="Verdana"/>
              </a:rPr>
              <a:t>input</a:t>
            </a:r>
            <a:r>
              <a:rPr sz="3400" spc="-24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using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the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60" dirty="0">
                <a:latin typeface="Verdana"/>
                <a:cs typeface="Verdana"/>
              </a:rPr>
              <a:t>cv2.waitKey()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function.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3400" spc="160" dirty="0">
                <a:latin typeface="Verdana"/>
                <a:cs typeface="Verdana"/>
              </a:rPr>
              <a:t>C</a:t>
            </a:r>
            <a:r>
              <a:rPr sz="3400" spc="5" dirty="0">
                <a:latin typeface="Verdana"/>
                <a:cs typeface="Verdana"/>
              </a:rPr>
              <a:t>l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a</a:t>
            </a:r>
            <a:r>
              <a:rPr sz="3400" spc="5" dirty="0">
                <a:latin typeface="Verdana"/>
                <a:cs typeface="Verdana"/>
              </a:rPr>
              <a:t>ll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w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30" dirty="0">
                <a:latin typeface="Verdana"/>
                <a:cs typeface="Verdana"/>
              </a:rPr>
              <a:t>d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dirty="0">
                <a:latin typeface="Verdana"/>
                <a:cs typeface="Verdana"/>
              </a:rPr>
              <a:t>w</a:t>
            </a:r>
            <a:r>
              <a:rPr sz="3400" spc="120" dirty="0">
                <a:latin typeface="Verdana"/>
                <a:cs typeface="Verdana"/>
              </a:rPr>
              <a:t>s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95" dirty="0">
                <a:latin typeface="Verdana"/>
                <a:cs typeface="Verdana"/>
              </a:rPr>
              <a:t>u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40" dirty="0">
                <a:latin typeface="Verdana"/>
                <a:cs typeface="Verdana"/>
              </a:rPr>
              <a:t>g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195" dirty="0">
                <a:latin typeface="Verdana"/>
                <a:cs typeface="Verdana"/>
              </a:rPr>
              <a:t>h</a:t>
            </a:r>
            <a:r>
              <a:rPr sz="3400" spc="110" dirty="0">
                <a:latin typeface="Verdana"/>
                <a:cs typeface="Verdana"/>
              </a:rPr>
              <a:t>e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spc="270" dirty="0">
                <a:latin typeface="Verdana"/>
                <a:cs typeface="Verdana"/>
              </a:rPr>
              <a:t>c</a:t>
            </a:r>
            <a:r>
              <a:rPr sz="3400" spc="-254" dirty="0">
                <a:latin typeface="Verdana"/>
                <a:cs typeface="Verdana"/>
              </a:rPr>
              <a:t>v</a:t>
            </a:r>
            <a:r>
              <a:rPr sz="3400" spc="25" dirty="0">
                <a:latin typeface="Verdana"/>
                <a:cs typeface="Verdana"/>
              </a:rPr>
              <a:t>2</a:t>
            </a:r>
            <a:r>
              <a:rPr sz="3400" spc="-430" dirty="0">
                <a:latin typeface="Verdana"/>
                <a:cs typeface="Verdana"/>
              </a:rPr>
              <a:t>.</a:t>
            </a:r>
            <a:r>
              <a:rPr sz="3400" spc="30" dirty="0">
                <a:latin typeface="Verdana"/>
                <a:cs typeface="Verdana"/>
              </a:rPr>
              <a:t>d</a:t>
            </a:r>
            <a:r>
              <a:rPr sz="3400" spc="105" dirty="0">
                <a:latin typeface="Verdana"/>
                <a:cs typeface="Verdana"/>
              </a:rPr>
              <a:t>e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225" dirty="0">
                <a:latin typeface="Verdana"/>
                <a:cs typeface="Verdana"/>
              </a:rPr>
              <a:t>r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-155" dirty="0">
                <a:latin typeface="Verdana"/>
                <a:cs typeface="Verdana"/>
              </a:rPr>
              <a:t>y</a:t>
            </a:r>
            <a:r>
              <a:rPr sz="3400" spc="30" dirty="0">
                <a:latin typeface="Verdana"/>
                <a:cs typeface="Verdana"/>
              </a:rPr>
              <a:t>A</a:t>
            </a:r>
            <a:r>
              <a:rPr sz="3400" spc="5" dirty="0">
                <a:latin typeface="Verdana"/>
                <a:cs typeface="Verdana"/>
              </a:rPr>
              <a:t>ll</a:t>
            </a:r>
            <a:r>
              <a:rPr sz="3400" spc="280" dirty="0">
                <a:latin typeface="Verdana"/>
                <a:cs typeface="Verdana"/>
              </a:rPr>
              <a:t>W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30" dirty="0">
                <a:latin typeface="Verdana"/>
                <a:cs typeface="Verdana"/>
              </a:rPr>
              <a:t>d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dirty="0">
                <a:latin typeface="Verdana"/>
                <a:cs typeface="Verdana"/>
              </a:rPr>
              <a:t>w</a:t>
            </a:r>
            <a:r>
              <a:rPr sz="3400" spc="114" dirty="0">
                <a:latin typeface="Verdana"/>
                <a:cs typeface="Verdana"/>
              </a:rPr>
              <a:t>s</a:t>
            </a:r>
            <a:r>
              <a:rPr sz="3400" spc="-535" dirty="0">
                <a:latin typeface="Verdana"/>
                <a:cs typeface="Verdana"/>
              </a:rPr>
              <a:t>()</a:t>
            </a:r>
            <a:r>
              <a:rPr sz="3400" spc="-245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f</a:t>
            </a:r>
            <a:r>
              <a:rPr sz="3400" spc="-195" dirty="0">
                <a:latin typeface="Verdana"/>
                <a:cs typeface="Verdana"/>
              </a:rPr>
              <a:t>u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270" dirty="0">
                <a:latin typeface="Verdana"/>
                <a:cs typeface="Verdana"/>
              </a:rPr>
              <a:t>c</a:t>
            </a:r>
            <a:r>
              <a:rPr sz="3400" spc="-114" dirty="0">
                <a:latin typeface="Verdana"/>
                <a:cs typeface="Verdana"/>
              </a:rPr>
              <a:t>t</a:t>
            </a:r>
            <a:r>
              <a:rPr sz="3400" spc="-165" dirty="0">
                <a:latin typeface="Verdana"/>
                <a:cs typeface="Verdana"/>
              </a:rPr>
              <a:t>i</a:t>
            </a:r>
            <a:r>
              <a:rPr sz="3400" spc="100" dirty="0">
                <a:latin typeface="Verdana"/>
                <a:cs typeface="Verdana"/>
              </a:rPr>
              <a:t>o</a:t>
            </a:r>
            <a:r>
              <a:rPr sz="3400" spc="-200" dirty="0">
                <a:latin typeface="Verdana"/>
                <a:cs typeface="Verdana"/>
              </a:rPr>
              <a:t>n</a:t>
            </a:r>
            <a:r>
              <a:rPr sz="3400" spc="-430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2728</Words>
  <Application>Microsoft Office PowerPoint</Application>
  <PresentationFormat>Custom</PresentationFormat>
  <Paragraphs>265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Tahoma</vt:lpstr>
      <vt:lpstr>Times New Roman</vt:lpstr>
      <vt:lpstr>Trebuchet MS</vt:lpstr>
      <vt:lpstr>Verdana</vt:lpstr>
      <vt:lpstr>Office Theme</vt:lpstr>
      <vt:lpstr>AI PROJECT SUBMITTED TO : DR NAVPREET</vt:lpstr>
      <vt:lpstr>IMAGE FILTERING  AND PROCESSING</vt:lpstr>
      <vt:lpstr>OUR TEAM</vt:lpstr>
      <vt:lpstr>CONTENT</vt:lpstr>
      <vt:lpstr>INTRODUCTION</vt:lpstr>
      <vt:lpstr>LITERATURE REVIEW</vt:lpstr>
      <vt:lpstr>STRATEGIES</vt:lpstr>
      <vt:lpstr>PowerPoint Presentation</vt:lpstr>
      <vt:lpstr>ALGORITHM FOR GRAYSCALE</vt:lpstr>
      <vt:lpstr>DEMONSTRATION</vt:lpstr>
      <vt:lpstr>ALGORITHM FOR BRIGHTNESS</vt:lpstr>
      <vt:lpstr>DEMONSTRATION</vt:lpstr>
      <vt:lpstr>ALGORITHM FOR DARKNESS</vt:lpstr>
      <vt:lpstr>DEMONSTRATION</vt:lpstr>
      <vt:lpstr>ALGORITHM FOR CONTRAST</vt:lpstr>
      <vt:lpstr>DEMONSTRATION</vt:lpstr>
      <vt:lpstr>ALGORITHM FOR FLIPPED IMAGE</vt:lpstr>
      <vt:lpstr>DEMONSTRATION</vt:lpstr>
      <vt:lpstr>ALGORITHM FOR GHOST FILTER</vt:lpstr>
      <vt:lpstr>DEMONSTRATION</vt:lpstr>
      <vt:lpstr>ALGORITHM FOR CARTOON FILTER</vt:lpstr>
      <vt:lpstr>DEMONSTRATION</vt:lpstr>
      <vt:lpstr>ALGORITHM FOR GENDER DETECTION</vt:lpstr>
      <vt:lpstr>DEMONSTRATION : 1</vt:lpstr>
      <vt:lpstr>DEMONSTRATION : 2</vt:lpstr>
      <vt:lpstr>ALGORITHM FOR EMOTION DETECTION</vt:lpstr>
      <vt:lpstr>DEMONSTRATION : 1</vt:lpstr>
      <vt:lpstr>DEMONSTRATION : 2</vt:lpstr>
      <vt:lpstr>ALGORITHM FOR AGE DETECTION</vt:lpstr>
      <vt:lpstr>DEMONSTRATION : 1</vt:lpstr>
      <vt:lpstr>DEMONSTRATION : 2</vt:lpstr>
      <vt:lpstr>APPLICATIONS</vt:lpstr>
      <vt:lpstr>APPLICATIONS</vt:lpstr>
      <vt:lpstr>FUTURE SCOPE</vt:lpstr>
      <vt:lpstr>FUTURE SCOPE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FILTERING</dc:title>
  <dc:creator>Jaskiran Kaur Walia</dc:creator>
  <cp:keywords>DAFghf9_5f8,BAFgha7Jpy8</cp:keywords>
  <cp:lastModifiedBy>LAVISHA LAKHMANI</cp:lastModifiedBy>
  <cp:revision>2</cp:revision>
  <dcterms:created xsi:type="dcterms:W3CDTF">2023-04-20T08:07:43Z</dcterms:created>
  <dcterms:modified xsi:type="dcterms:W3CDTF">2023-04-20T08:33:50Z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2023-04-19T00:00:00Z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2023-04-19T00:00:00Z</vt:filetime>
  </property>
</Properties>
</file>